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2" r:id="rId2"/>
    <p:sldId id="297" r:id="rId3"/>
    <p:sldId id="298" r:id="rId4"/>
    <p:sldId id="299" r:id="rId5"/>
    <p:sldId id="300" r:id="rId6"/>
    <p:sldId id="301" r:id="rId7"/>
    <p:sldId id="302" r:id="rId8"/>
    <p:sldId id="306" r:id="rId9"/>
    <p:sldId id="307" r:id="rId10"/>
    <p:sldId id="303" r:id="rId11"/>
    <p:sldId id="304" r:id="rId12"/>
    <p:sldId id="308" r:id="rId13"/>
    <p:sldId id="309" r:id="rId14"/>
    <p:sldId id="310" r:id="rId15"/>
    <p:sldId id="305" r:id="rId16"/>
    <p:sldId id="311" r:id="rId17"/>
    <p:sldId id="312" r:id="rId18"/>
    <p:sldId id="313" r:id="rId19"/>
    <p:sldId id="314" r:id="rId20"/>
    <p:sldId id="316" r:id="rId21"/>
    <p:sldId id="317" r:id="rId22"/>
    <p:sldId id="315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3300"/>
    <a:srgbClr val="CC3300"/>
    <a:srgbClr val="996600"/>
    <a:srgbClr val="FF99CC"/>
    <a:srgbClr val="FF0066"/>
    <a:srgbClr val="FF66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94548" autoAdjust="0"/>
  </p:normalViewPr>
  <p:slideViewPr>
    <p:cSldViewPr snapToGrid="0">
      <p:cViewPr varScale="1">
        <p:scale>
          <a:sx n="69" d="100"/>
          <a:sy n="69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A92EFD59-DB55-452C-A3AD-4A434028F9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Documents and Settings\chris\Desktop\TODO EVEERYDAY\0618\PPT模版\图\238c02c241bc4076b219a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898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5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40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181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2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8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C:\Documents and Settings\chris\Desktop\TODO EVEERYDAY\0618\PPT模版\图\238c02c241bc4076b219a80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PENGERTIAN </a:t>
            </a:r>
            <a:r>
              <a:rPr lang="en-US" dirty="0" smtClean="0"/>
              <a:t>FILSAFAT BAGIAN 1</a:t>
            </a:r>
            <a:r>
              <a:rPr lang="en-US" dirty="0"/>
              <a:t/>
            </a:r>
            <a:br>
              <a:rPr lang="en-US" dirty="0"/>
            </a:b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2000" dirty="0" smtClean="0"/>
              <a:t>OLEH </a:t>
            </a:r>
          </a:p>
          <a:p>
            <a:pPr algn="ctr" eaLnBrk="1" hangingPunct="1"/>
            <a:r>
              <a:rPr lang="en-US" altLang="en-US" sz="2000" dirty="0" smtClean="0"/>
              <a:t>Dr. FAJARINA, S.I.P, </a:t>
            </a:r>
            <a:r>
              <a:rPr lang="en-US" altLang="en-US" sz="2000" dirty="0" err="1" smtClean="0"/>
              <a:t>M.Si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Metode</a:t>
            </a:r>
            <a:r>
              <a:rPr lang="en-US" sz="2800" dirty="0"/>
              <a:t> lain, yang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skolastik</a:t>
            </a:r>
            <a:r>
              <a:rPr lang="en-US" sz="2800" dirty="0"/>
              <a:t>, yang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Aristoteles </a:t>
            </a:r>
            <a:r>
              <a:rPr lang="en-US" sz="2800" dirty="0" err="1"/>
              <a:t>dan</a:t>
            </a:r>
            <a:r>
              <a:rPr lang="en-US" sz="2800" dirty="0"/>
              <a:t> Thomas Aquinas.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skolastik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sintetis</a:t>
            </a:r>
            <a:r>
              <a:rPr lang="en-US" sz="2800" dirty="0"/>
              <a:t> </a:t>
            </a:r>
            <a:r>
              <a:rPr lang="en-US" sz="2800" dirty="0" err="1"/>
              <a:t>deduktif</a:t>
            </a:r>
            <a:r>
              <a:rPr lang="en-US" sz="2800" dirty="0"/>
              <a:t>.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skolastik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menguraikan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mengajar</a:t>
            </a:r>
            <a:r>
              <a:rPr lang="en-US" sz="2800" dirty="0"/>
              <a:t> di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, </a:t>
            </a:r>
            <a:r>
              <a:rPr lang="en-US" sz="2800" dirty="0" err="1"/>
              <a:t>melainkan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, </a:t>
            </a:r>
            <a:r>
              <a:rPr lang="en-US" sz="2800" dirty="0" err="1"/>
              <a:t>kedokteran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88406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mengelompokkan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sistematis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historis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kritis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sistematis</a:t>
            </a:r>
            <a:r>
              <a:rPr lang="en-US" sz="2400" dirty="0"/>
              <a:t>, para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menghadapi</a:t>
            </a:r>
            <a:r>
              <a:rPr lang="en-US" sz="2400" dirty="0"/>
              <a:t> </a:t>
            </a:r>
            <a:r>
              <a:rPr lang="en-US" sz="2400" dirty="0" err="1"/>
              <a:t>karya-karya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mempelajar</a:t>
            </a:r>
            <a:r>
              <a:rPr lang="en-US" sz="2400" dirty="0"/>
              <a:t> </a:t>
            </a:r>
            <a:r>
              <a:rPr lang="en-US" sz="2400" dirty="0" err="1"/>
              <a:t>teori-teori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,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. </a:t>
            </a:r>
            <a:r>
              <a:rPr lang="en-US" sz="2400" dirty="0" err="1"/>
              <a:t>Ketika</a:t>
            </a:r>
            <a:r>
              <a:rPr lang="en-US" sz="2400" dirty="0"/>
              <a:t> para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sub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,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perhatiannya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terfokus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tokoh</a:t>
            </a:r>
            <a:r>
              <a:rPr lang="en-US" sz="2400" dirty="0"/>
              <a:t>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zaman,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periodenya</a:t>
            </a:r>
            <a:r>
              <a:rPr lang="en-US" sz="24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07052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historis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para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mengkaji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sejarahnya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tokoh</a:t>
            </a:r>
            <a:r>
              <a:rPr lang="en-US" sz="2400" dirty="0"/>
              <a:t> demi </a:t>
            </a:r>
            <a:r>
              <a:rPr lang="en-US" sz="2400" dirty="0" err="1"/>
              <a:t>tokoh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kedudukannya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tokoh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filosof</a:t>
            </a:r>
            <a:r>
              <a:rPr lang="en-US" sz="2400" dirty="0"/>
              <a:t> Thales,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riwayat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r>
              <a:rPr lang="en-US" sz="2400" dirty="0"/>
              <a:t>,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ajarannya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Cara lain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historis</a:t>
            </a:r>
            <a:r>
              <a:rPr lang="en-US" sz="2400" i="1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membagikan</a:t>
            </a:r>
            <a:r>
              <a:rPr lang="en-US" sz="2400" dirty="0"/>
              <a:t> </a:t>
            </a:r>
            <a:r>
              <a:rPr lang="en-US" sz="2400" dirty="0" err="1"/>
              <a:t>babakan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sejarah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mula-mula</a:t>
            </a:r>
            <a:r>
              <a:rPr lang="en-US" sz="2400" dirty="0"/>
              <a:t> yang </a:t>
            </a:r>
            <a:r>
              <a:rPr lang="en-US" sz="2400" dirty="0" err="1"/>
              <a:t>dipelajari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kuno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pertengahan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abad</a:t>
            </a:r>
            <a:r>
              <a:rPr lang="en-US" sz="2400" dirty="0"/>
              <a:t> modern. </a:t>
            </a:r>
            <a:endParaRPr lang="en-US" altLang="en-US" sz="24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44873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Adapun</a:t>
            </a:r>
            <a:r>
              <a:rPr lang="en-US" sz="2400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intensif</a:t>
            </a:r>
            <a:r>
              <a:rPr lang="en-US" sz="2400" dirty="0"/>
              <a:t>. Di mana para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bekal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historis</a:t>
            </a:r>
            <a:r>
              <a:rPr lang="en-US" sz="2400" dirty="0"/>
              <a:t>.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ajaran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para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mencoba</a:t>
            </a:r>
            <a:r>
              <a:rPr lang="en-US" sz="2400" dirty="0"/>
              <a:t> </a:t>
            </a:r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kritiknya</a:t>
            </a:r>
            <a:r>
              <a:rPr lang="en-US" sz="2400" dirty="0"/>
              <a:t>. </a:t>
            </a:r>
            <a:r>
              <a:rPr lang="en-US" sz="2400" dirty="0" err="1"/>
              <a:t>Kritik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menentang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paham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mempekuat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ajaran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paham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dikajinya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mengkritik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pendapatnya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para </a:t>
            </a:r>
            <a:r>
              <a:rPr lang="en-US" sz="2400" dirty="0" err="1"/>
              <a:t>filosof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78104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Selain</a:t>
            </a:r>
            <a:r>
              <a:rPr lang="en-US" sz="3200" dirty="0"/>
              <a:t> </a:t>
            </a:r>
            <a:r>
              <a:rPr lang="en-US" sz="3200" dirty="0" err="1"/>
              <a:t>ketiga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di </a:t>
            </a:r>
            <a:r>
              <a:rPr lang="en-US" sz="3200" dirty="0" err="1"/>
              <a:t>atas</a:t>
            </a:r>
            <a:r>
              <a:rPr lang="en-US" sz="3200" dirty="0"/>
              <a:t>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dikenal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b="1" dirty="0" err="1"/>
              <a:t>metode</a:t>
            </a:r>
            <a:r>
              <a:rPr lang="en-US" sz="3200" b="1" dirty="0"/>
              <a:t> </a:t>
            </a:r>
            <a:r>
              <a:rPr lang="en-US" sz="3200" b="1" dirty="0" err="1"/>
              <a:t>empiris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yang </a:t>
            </a:r>
            <a:r>
              <a:rPr lang="en-US" sz="3200" dirty="0" err="1"/>
              <a:t>dipahami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Thomas Hobbes, John Locke </a:t>
            </a:r>
            <a:r>
              <a:rPr lang="en-US" sz="3200" dirty="0" err="1"/>
              <a:t>dan</a:t>
            </a:r>
            <a:r>
              <a:rPr lang="en-US" sz="3200" dirty="0"/>
              <a:t> David Hume</a:t>
            </a:r>
            <a:r>
              <a:rPr lang="en-US" sz="3200" dirty="0" smtClean="0"/>
              <a:t>.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pengalamanlah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menyajikan</a:t>
            </a:r>
            <a:r>
              <a:rPr lang="en-US" sz="3200" dirty="0"/>
              <a:t> </a:t>
            </a:r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 smtClean="0"/>
              <a:t>benar</a:t>
            </a:r>
            <a:r>
              <a:rPr lang="en-US" sz="3200" dirty="0" smtClean="0"/>
              <a:t>.</a:t>
            </a: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3903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ClrTx/>
              <a:buFont typeface="+mj-lt"/>
              <a:buAutoNum type="arabicPeriod"/>
            </a:pP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berusaha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hakikat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inti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. </a:t>
            </a:r>
            <a:r>
              <a:rPr lang="en-US" sz="3200" dirty="0" err="1"/>
              <a:t>Hakikat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sifatnya</a:t>
            </a:r>
            <a:r>
              <a:rPr lang="en-US" sz="3200" dirty="0"/>
              <a:t>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dimengerti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akal</a:t>
            </a:r>
            <a:r>
              <a:rPr lang="en-US" sz="3200" dirty="0"/>
              <a:t>.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hakikat</a:t>
            </a:r>
            <a:r>
              <a:rPr lang="en-US" sz="3200" dirty="0"/>
              <a:t>, </a:t>
            </a:r>
            <a:r>
              <a:rPr lang="en-US" sz="3200" dirty="0" err="1"/>
              <a:t>haruslah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abstraksi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perbuatan</a:t>
            </a:r>
            <a:r>
              <a:rPr lang="en-US" sz="3200" dirty="0"/>
              <a:t> </a:t>
            </a:r>
            <a:r>
              <a:rPr lang="en-US" sz="3200" dirty="0" err="1"/>
              <a:t>akal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menghilangkan</a:t>
            </a:r>
            <a:r>
              <a:rPr lang="en-US" sz="3200" dirty="0"/>
              <a:t> </a:t>
            </a:r>
            <a:r>
              <a:rPr lang="en-US" sz="3200" dirty="0" err="1"/>
              <a:t>keadaan</a:t>
            </a:r>
            <a:r>
              <a:rPr lang="en-US" sz="3200" dirty="0"/>
              <a:t>, </a:t>
            </a:r>
            <a:r>
              <a:rPr lang="en-US" sz="3200" dirty="0" err="1"/>
              <a:t>sifat-sifat</a:t>
            </a:r>
            <a:r>
              <a:rPr lang="en-US" sz="3200" dirty="0"/>
              <a:t> yang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kebetulan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akhirnya</a:t>
            </a:r>
            <a:r>
              <a:rPr lang="en-US" sz="3200" dirty="0"/>
              <a:t> </a:t>
            </a:r>
            <a:r>
              <a:rPr lang="en-US" sz="3200" dirty="0" err="1"/>
              <a:t>muncul</a:t>
            </a:r>
            <a:r>
              <a:rPr lang="en-US" sz="3200" dirty="0"/>
              <a:t> </a:t>
            </a:r>
            <a:r>
              <a:rPr lang="en-US" sz="3200" dirty="0" err="1"/>
              <a:t>substansi</a:t>
            </a:r>
            <a:r>
              <a:rPr lang="en-US" sz="3200" dirty="0"/>
              <a:t> (</a:t>
            </a:r>
            <a:r>
              <a:rPr lang="en-US" sz="3200" dirty="0" err="1"/>
              <a:t>sifat</a:t>
            </a:r>
            <a:r>
              <a:rPr lang="en-US" sz="3200" dirty="0"/>
              <a:t> </a:t>
            </a:r>
            <a:r>
              <a:rPr lang="en-US" sz="3200" dirty="0" err="1"/>
              <a:t>mutlak</a:t>
            </a:r>
            <a:r>
              <a:rPr lang="en-US" sz="3200" dirty="0"/>
              <a:t>).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/>
              <a:t>CIRI-CIRI FILSAFAT</a:t>
            </a:r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71746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ClrTx/>
              <a:buFont typeface="+mj-lt"/>
              <a:buAutoNum type="arabicPeriod" startAt="2"/>
            </a:pP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yang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mendalam</a:t>
            </a:r>
            <a:r>
              <a:rPr lang="en-US" sz="3200" dirty="0"/>
              <a:t> (</a:t>
            </a:r>
            <a:r>
              <a:rPr lang="en-US" sz="3200" dirty="0" err="1"/>
              <a:t>radikal</a:t>
            </a:r>
            <a:r>
              <a:rPr lang="en-US" sz="3200" dirty="0"/>
              <a:t>)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hakikat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. </a:t>
            </a:r>
            <a:r>
              <a:rPr lang="en-US" sz="3200" dirty="0" err="1"/>
              <a:t>Pemikiran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sudut</a:t>
            </a:r>
            <a:r>
              <a:rPr lang="en-US" sz="3200" dirty="0"/>
              <a:t> </a:t>
            </a:r>
            <a:r>
              <a:rPr lang="en-US" sz="3200" dirty="0" err="1"/>
              <a:t>pandang</a:t>
            </a:r>
            <a:r>
              <a:rPr lang="en-US" sz="3200" dirty="0"/>
              <a:t> </a:t>
            </a:r>
            <a:r>
              <a:rPr lang="en-US" sz="3200" dirty="0" err="1"/>
              <a:t>pemikiran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sudut</a:t>
            </a:r>
            <a:r>
              <a:rPr lang="en-US" sz="3200" dirty="0"/>
              <a:t> </a:t>
            </a:r>
            <a:r>
              <a:rPr lang="en-US" sz="3200" dirty="0" err="1"/>
              <a:t>pandang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94631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ClrTx/>
              <a:buFont typeface="+mj-lt"/>
              <a:buAutoNum type="arabicPeriod" startAt="3"/>
            </a:pPr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hakikatnya</a:t>
            </a:r>
            <a:r>
              <a:rPr lang="en-US" sz="2400" dirty="0"/>
              <a:t> </a:t>
            </a:r>
            <a:r>
              <a:rPr lang="en-US" sz="2400" dirty="0" err="1"/>
              <a:t>bersumber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kodrat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sebagaimakhluk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,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makhluk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r>
              <a:rPr lang="en-US" sz="2400" dirty="0"/>
              <a:t>.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,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dipergunakan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persoalan-persoalan</a:t>
            </a:r>
            <a:r>
              <a:rPr lang="en-US" sz="2400" dirty="0"/>
              <a:t> yang </a:t>
            </a:r>
            <a:r>
              <a:rPr lang="en-US" sz="2400" dirty="0" err="1"/>
              <a:t>dihadapi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r>
              <a:rPr lang="en-US" sz="2400" dirty="0"/>
              <a:t>.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memikirkan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total (</a:t>
            </a:r>
            <a:r>
              <a:rPr lang="en-US" sz="2400" dirty="0" err="1"/>
              <a:t>menyeluruh</a:t>
            </a:r>
            <a:r>
              <a:rPr lang="en-US" sz="2400" dirty="0"/>
              <a:t>). </a:t>
            </a:r>
            <a:r>
              <a:rPr lang="en-US" sz="2400" dirty="0" err="1"/>
              <a:t>Pengkajian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total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melahirkan</a:t>
            </a:r>
            <a:r>
              <a:rPr lang="en-US" sz="2400" dirty="0"/>
              <a:t> </a:t>
            </a:r>
            <a:r>
              <a:rPr lang="en-US" sz="2400" dirty="0" err="1"/>
              <a:t>bermacam-macam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pegangan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92678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Wirodiningrat</a:t>
            </a:r>
            <a:r>
              <a:rPr lang="en-US" sz="2400" dirty="0"/>
              <a:t>,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menyeluruh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mendasar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spekulatif</a:t>
            </a:r>
            <a:r>
              <a:rPr lang="en-US" sz="2400" dirty="0"/>
              <a:t>. </a:t>
            </a:r>
            <a:r>
              <a:rPr lang="en-US" sz="2400" dirty="0" err="1">
                <a:solidFill>
                  <a:srgbClr val="FF0000"/>
                </a:solidFill>
              </a:rPr>
              <a:t>Menyeluruh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pengkajian</a:t>
            </a:r>
            <a:r>
              <a:rPr lang="en-US" sz="2400" dirty="0"/>
              <a:t>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mendasar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yang </a:t>
            </a:r>
            <a:r>
              <a:rPr lang="en-US" sz="2400" dirty="0" err="1"/>
              <a:t>mendalam</a:t>
            </a:r>
            <a:r>
              <a:rPr lang="en-US" sz="2400" dirty="0"/>
              <a:t>, </a:t>
            </a:r>
            <a:r>
              <a:rPr lang="en-US" sz="2400" dirty="0" err="1"/>
              <a:t>kajian</a:t>
            </a:r>
            <a:r>
              <a:rPr lang="en-US" sz="2400" dirty="0"/>
              <a:t> yang </a:t>
            </a:r>
            <a:r>
              <a:rPr lang="en-US" sz="2400" dirty="0" err="1"/>
              <a:t>mendetail</a:t>
            </a:r>
            <a:r>
              <a:rPr lang="en-US" sz="2400" dirty="0"/>
              <a:t>, yang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fundamental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esensial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berpijak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segenap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. </a:t>
            </a:r>
            <a:r>
              <a:rPr lang="en-US" sz="2400" dirty="0" err="1"/>
              <a:t>Adapun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ciri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spekulatif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selanjutnya</a:t>
            </a:r>
            <a:r>
              <a:rPr lang="en-US" sz="2400" dirty="0"/>
              <a:t>.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pemikirannya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baru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74261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b="1" dirty="0" err="1"/>
              <a:t>Pertama</a:t>
            </a:r>
            <a:r>
              <a:rPr lang="en-US" sz="2800" dirty="0"/>
              <a:t>,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mengajarkan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mengenal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totalitas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 </a:t>
            </a:r>
            <a:r>
              <a:rPr lang="en-US" sz="2800" dirty="0" err="1"/>
              <a:t>hakikat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seharusnya</a:t>
            </a:r>
            <a:r>
              <a:rPr lang="en-US" sz="2800" dirty="0"/>
              <a:t>.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mengajarkan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agar </a:t>
            </a:r>
            <a:r>
              <a:rPr lang="en-US" sz="2800" dirty="0" err="1"/>
              <a:t>terlatih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berpikir</a:t>
            </a:r>
            <a:r>
              <a:rPr lang="en-US" sz="2800" dirty="0"/>
              <a:t> </a:t>
            </a:r>
            <a:r>
              <a:rPr lang="en-US" sz="2800" dirty="0" err="1"/>
              <a:t>serius</a:t>
            </a:r>
            <a:r>
              <a:rPr lang="en-US" sz="2800" dirty="0"/>
              <a:t>, </a:t>
            </a:r>
            <a:r>
              <a:rPr lang="en-US" sz="2800" dirty="0" err="1"/>
              <a:t>berpikir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radikal</a:t>
            </a:r>
            <a:r>
              <a:rPr lang="en-US" sz="2800" dirty="0"/>
              <a:t>, </a:t>
            </a:r>
            <a:r>
              <a:rPr lang="en-US" sz="2800" dirty="0" err="1"/>
              <a:t>mengkaji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akar-akarnya</a:t>
            </a:r>
            <a:r>
              <a:rPr lang="en-US" sz="28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/>
              <a:t>MANFAAT MEMPELAJARI FILSAFAT</a:t>
            </a:r>
          </a:p>
        </p:txBody>
      </p:sp>
    </p:spTree>
    <p:extLst>
      <p:ext uri="{BB962C8B-B14F-4D97-AF65-F5344CB8AC3E}">
        <p14:creationId xmlns:p14="http://schemas.microsoft.com/office/powerpoint/2010/main" val="3687720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Kata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kata ‘</a:t>
            </a:r>
            <a:r>
              <a:rPr lang="en-US" sz="2400" dirty="0" err="1"/>
              <a:t>philosophia</a:t>
            </a:r>
            <a:r>
              <a:rPr lang="en-US" sz="2400" dirty="0"/>
              <a:t>’ (Bahasa </a:t>
            </a:r>
            <a:r>
              <a:rPr lang="en-US" sz="2400" dirty="0" err="1"/>
              <a:t>Yunani</a:t>
            </a:r>
            <a:r>
              <a:rPr lang="en-US" sz="2400" dirty="0"/>
              <a:t>),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‘</a:t>
            </a:r>
            <a:r>
              <a:rPr lang="en-US" sz="2400" dirty="0" err="1"/>
              <a:t>mencintai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’.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Bahasa </a:t>
            </a:r>
            <a:r>
              <a:rPr lang="en-US" sz="2400" dirty="0" err="1"/>
              <a:t>Inggris</a:t>
            </a:r>
            <a:r>
              <a:rPr lang="en-US" sz="2400" dirty="0"/>
              <a:t> kata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‘philosophy’,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Bahasa Arab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‘</a:t>
            </a:r>
            <a:r>
              <a:rPr lang="en-US" sz="2400" dirty="0" err="1"/>
              <a:t>falsafah</a:t>
            </a:r>
            <a:r>
              <a:rPr lang="en-US" sz="2400" dirty="0"/>
              <a:t>’, yang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diterjemahkan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‘</a:t>
            </a:r>
            <a:r>
              <a:rPr lang="en-US" sz="2400" dirty="0" err="1"/>
              <a:t>cinta</a:t>
            </a:r>
            <a:r>
              <a:rPr lang="en-US" sz="2400" dirty="0"/>
              <a:t> </a:t>
            </a:r>
            <a:r>
              <a:rPr lang="en-US" sz="2400" dirty="0" err="1"/>
              <a:t>kearifan</a:t>
            </a:r>
            <a:r>
              <a:rPr lang="en-US" sz="2400" dirty="0"/>
              <a:t>’.</a:t>
            </a:r>
          </a:p>
          <a:p>
            <a:pPr marL="0" indent="0">
              <a:buNone/>
            </a:pP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philosophia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akar</a:t>
            </a:r>
            <a:r>
              <a:rPr lang="en-US" sz="2400" dirty="0"/>
              <a:t> kata </a:t>
            </a:r>
            <a:r>
              <a:rPr lang="en-US" sz="2400" dirty="0" err="1"/>
              <a:t>philien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mencintai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Sophos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bijaksana</a:t>
            </a:r>
            <a:r>
              <a:rPr lang="en-US" sz="2400" dirty="0"/>
              <a:t>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philosophia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mencintai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bijaksana</a:t>
            </a:r>
            <a:r>
              <a:rPr lang="en-US" sz="2400" dirty="0"/>
              <a:t>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uraian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cinta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orang yang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pecinta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filsuf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filosof</a:t>
            </a:r>
            <a:r>
              <a:rPr lang="en-US" sz="2400" dirty="0"/>
              <a:t>.</a:t>
            </a:r>
          </a:p>
          <a:p>
            <a:pPr marL="0" indent="0" eaLnBrk="1" hangingPunct="1">
              <a:buNone/>
            </a:pP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/>
              <a:t>PENGERTIAN FILSAFAT</a:t>
            </a:r>
            <a:br>
              <a:rPr lang="en-US" sz="3600" dirty="0"/>
            </a:b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b="1" dirty="0" err="1"/>
              <a:t>Kedua</a:t>
            </a:r>
            <a:r>
              <a:rPr lang="en-US" sz="3200" dirty="0"/>
              <a:t>,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mengajarkan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hakikat</a:t>
            </a:r>
            <a:r>
              <a:rPr lang="en-US" sz="3200" dirty="0"/>
              <a:t> </a:t>
            </a:r>
            <a:r>
              <a:rPr lang="en-US" sz="3200" dirty="0" err="1"/>
              <a:t>alam</a:t>
            </a:r>
            <a:r>
              <a:rPr lang="en-US" sz="3200" dirty="0"/>
              <a:t> </a:t>
            </a:r>
            <a:r>
              <a:rPr lang="en-US" sz="3200" dirty="0" err="1"/>
              <a:t>semesta</a:t>
            </a:r>
            <a:r>
              <a:rPr lang="en-US" sz="3200" dirty="0"/>
              <a:t>.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ialah</a:t>
            </a:r>
            <a:r>
              <a:rPr lang="en-US" sz="3200" dirty="0"/>
              <a:t> </a:t>
            </a:r>
            <a:r>
              <a:rPr lang="en-US" sz="3200" dirty="0" err="1"/>
              <a:t>berusaha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yang </a:t>
            </a:r>
            <a:r>
              <a:rPr lang="en-US" sz="3200" dirty="0" err="1"/>
              <a:t>rasional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,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84696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b="1" dirty="0" err="1"/>
              <a:t>Ketiga</a:t>
            </a:r>
            <a:r>
              <a:rPr lang="en-US" sz="3200" dirty="0"/>
              <a:t>,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mengajarkan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hakikat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. </a:t>
            </a:r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seyogyanya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membantu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keyakinan</a:t>
            </a:r>
            <a:r>
              <a:rPr lang="en-US" sz="3200" dirty="0"/>
              <a:t> </a:t>
            </a:r>
            <a:r>
              <a:rPr lang="en-US" sz="3200" dirty="0" err="1"/>
              <a:t>keagamaan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yang </a:t>
            </a:r>
            <a:r>
              <a:rPr lang="en-US" sz="3200" dirty="0" err="1"/>
              <a:t>matang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intelektual</a:t>
            </a:r>
            <a:r>
              <a:rPr lang="en-US" sz="3200" dirty="0"/>
              <a:t>. </a:t>
            </a: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73599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3600" dirty="0" smtClean="0"/>
          </a:p>
          <a:p>
            <a:pPr marL="0" indent="0" algn="ctr" eaLnBrk="1" hangingPunct="1">
              <a:buNone/>
            </a:pPr>
            <a:endParaRPr lang="en-US" altLang="en-US" sz="3600" dirty="0"/>
          </a:p>
          <a:p>
            <a:pPr marL="0" indent="0" algn="ctr" eaLnBrk="1" hangingPunct="1">
              <a:buNone/>
            </a:pPr>
            <a:r>
              <a:rPr lang="en-US" altLang="en-US" sz="3600" smtClean="0"/>
              <a:t>SEKIAN</a:t>
            </a:r>
            <a:endParaRPr lang="en-US" altLang="en-US" sz="3600" dirty="0" smtClean="0"/>
          </a:p>
          <a:p>
            <a:pPr marL="0" indent="0" algn="ctr" eaLnBrk="1" hangingPunct="1">
              <a:buNone/>
            </a:pPr>
            <a:r>
              <a:rPr lang="en-US" altLang="en-US" sz="3600" dirty="0" smtClean="0"/>
              <a:t>DAN </a:t>
            </a:r>
          </a:p>
          <a:p>
            <a:pPr marL="0" indent="0" algn="ctr" eaLnBrk="1" hangingPunct="1">
              <a:buNone/>
            </a:pPr>
            <a:r>
              <a:rPr lang="en-US" altLang="en-US" sz="3600" dirty="0" smtClean="0"/>
              <a:t>TERIMA KASIH</a:t>
            </a: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316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kalbu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sehat</a:t>
            </a:r>
            <a:r>
              <a:rPr lang="en-US" sz="2400" dirty="0"/>
              <a:t> yang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keras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sungguh-sungguh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Proses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. </a:t>
            </a:r>
            <a:r>
              <a:rPr lang="en-US" sz="2400" dirty="0" err="1">
                <a:solidFill>
                  <a:srgbClr val="FF0000"/>
                </a:solidFill>
              </a:rPr>
              <a:t>Tahap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pertama</a:t>
            </a:r>
            <a:r>
              <a:rPr lang="en-US" sz="2400" dirty="0"/>
              <a:t>,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berspekulasi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pemikirannya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. </a:t>
            </a:r>
            <a:r>
              <a:rPr lang="en-US" sz="2400" dirty="0" err="1">
                <a:solidFill>
                  <a:srgbClr val="FF0000"/>
                </a:solidFill>
              </a:rPr>
              <a:t>Tahap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kedua</a:t>
            </a:r>
            <a:r>
              <a:rPr lang="en-US" sz="2400" dirty="0"/>
              <a:t>,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spekulasi</a:t>
            </a:r>
            <a:r>
              <a:rPr lang="en-US" sz="2400" dirty="0"/>
              <a:t> </a:t>
            </a:r>
            <a:r>
              <a:rPr lang="en-US" sz="2400" dirty="0" err="1"/>
              <a:t>disaring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diandalkan</a:t>
            </a:r>
            <a:r>
              <a:rPr lang="en-US" sz="2400" dirty="0"/>
              <a:t>. </a:t>
            </a:r>
            <a:r>
              <a:rPr lang="en-US" sz="2400" dirty="0" err="1">
                <a:solidFill>
                  <a:srgbClr val="FF0000"/>
                </a:solidFill>
              </a:rPr>
              <a:t>Tahap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ketiga</a:t>
            </a:r>
            <a:r>
              <a:rPr lang="en-US" sz="2400" dirty="0"/>
              <a:t>,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pikiran</a:t>
            </a:r>
            <a:r>
              <a:rPr lang="en-US" sz="2400" dirty="0"/>
              <a:t> </a:t>
            </a:r>
            <a:r>
              <a:rPr lang="en-US" sz="2400" dirty="0" err="1"/>
              <a:t>tadi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(</a:t>
            </a:r>
            <a:r>
              <a:rPr lang="en-US" sz="2400" dirty="0" err="1"/>
              <a:t>penjelajahan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didasari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),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, </a:t>
            </a:r>
            <a:r>
              <a:rPr lang="en-US" sz="2400" dirty="0" err="1"/>
              <a:t>fisika</a:t>
            </a:r>
            <a:r>
              <a:rPr lang="en-US" sz="2400" dirty="0"/>
              <a:t>,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lain-lain.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7773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Susanto</a:t>
            </a:r>
            <a:r>
              <a:rPr lang="en-US" sz="2800" dirty="0" smtClean="0"/>
              <a:t>,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yang </a:t>
            </a:r>
            <a:r>
              <a:rPr lang="en-US" sz="2800" dirty="0" err="1"/>
              <a:t>berupaya</a:t>
            </a:r>
            <a:r>
              <a:rPr lang="en-US" sz="2800" dirty="0"/>
              <a:t> </a:t>
            </a:r>
            <a:r>
              <a:rPr lang="en-US" sz="2800" dirty="0" err="1"/>
              <a:t>mengkaji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masalah-masalah</a:t>
            </a:r>
            <a:r>
              <a:rPr lang="en-US" sz="2800" dirty="0"/>
              <a:t> yang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berkenaan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, </a:t>
            </a:r>
            <a:r>
              <a:rPr lang="en-US" sz="2800" dirty="0" err="1"/>
              <a:t>baik</a:t>
            </a:r>
            <a:r>
              <a:rPr lang="en-US" sz="2800" dirty="0"/>
              <a:t> yang </a:t>
            </a:r>
            <a:r>
              <a:rPr lang="en-US" sz="2800" dirty="0" err="1"/>
              <a:t>sifatnya</a:t>
            </a:r>
            <a:r>
              <a:rPr lang="en-US" sz="2800" dirty="0"/>
              <a:t> </a:t>
            </a:r>
            <a:r>
              <a:rPr lang="en-US" sz="2800" dirty="0" err="1"/>
              <a:t>materi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immateri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sungguh-sungguh</a:t>
            </a:r>
            <a:r>
              <a:rPr lang="en-US" sz="2800" dirty="0"/>
              <a:t> </a:t>
            </a:r>
            <a:r>
              <a:rPr lang="en-US" sz="2800" dirty="0" err="1"/>
              <a:t>guna</a:t>
            </a:r>
            <a:r>
              <a:rPr lang="en-US" sz="2800" dirty="0"/>
              <a:t> </a:t>
            </a:r>
            <a:r>
              <a:rPr lang="en-US" sz="2800" dirty="0" err="1"/>
              <a:t>menemukan</a:t>
            </a:r>
            <a:r>
              <a:rPr lang="en-US" sz="2800" dirty="0"/>
              <a:t> </a:t>
            </a:r>
            <a:r>
              <a:rPr lang="en-US" sz="2800" dirty="0" err="1"/>
              <a:t>hakikat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sebenarnya</a:t>
            </a:r>
            <a:r>
              <a:rPr lang="en-US" sz="2800" dirty="0"/>
              <a:t>,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prinsip-prinsip</a:t>
            </a:r>
            <a:r>
              <a:rPr lang="en-US" sz="2800" dirty="0"/>
              <a:t> </a:t>
            </a:r>
            <a:r>
              <a:rPr lang="en-US" sz="2800" dirty="0" err="1"/>
              <a:t>kebenaran</a:t>
            </a:r>
            <a:r>
              <a:rPr lang="en-US" sz="2800" dirty="0"/>
              <a:t>,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berpikir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rasional-logis</a:t>
            </a:r>
            <a:r>
              <a:rPr lang="en-US" sz="2800" dirty="0"/>
              <a:t>, </a:t>
            </a:r>
            <a:r>
              <a:rPr lang="en-US" sz="2800" dirty="0" err="1"/>
              <a:t>mendalam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dimanfaatkan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masalah-masalah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. </a:t>
            </a:r>
            <a:endParaRPr lang="en-US" altLang="en-US" sz="28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83044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Objek</a:t>
            </a:r>
            <a:r>
              <a:rPr lang="en-US" sz="3200" dirty="0"/>
              <a:t> yang </a:t>
            </a:r>
            <a:r>
              <a:rPr lang="en-US" sz="3200" dirty="0" err="1"/>
              <a:t>diselidiki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formal.</a:t>
            </a:r>
          </a:p>
          <a:p>
            <a:pPr marL="0" indent="0">
              <a:buNone/>
            </a:pPr>
            <a:r>
              <a:rPr lang="en-US" sz="3200" dirty="0" err="1">
                <a:solidFill>
                  <a:srgbClr val="FF0000"/>
                </a:solidFill>
              </a:rPr>
              <a:t>Objek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materiil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kajian</a:t>
            </a:r>
            <a:r>
              <a:rPr lang="en-US" sz="3200" dirty="0"/>
              <a:t> </a:t>
            </a:r>
            <a:r>
              <a:rPr lang="en-US" sz="3200" dirty="0" err="1"/>
              <a:t>penelaahan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pembentukan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yang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.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konkret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nyata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abstrak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tampak</a:t>
            </a:r>
            <a:endParaRPr lang="en-US" sz="32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/>
              <a:t>OBJEK FILSAFAT</a:t>
            </a:r>
            <a:br>
              <a:rPr lang="en-US" sz="3600" dirty="0"/>
            </a:b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07061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Noor, </a:t>
            </a:r>
            <a:r>
              <a:rPr lang="en-US" sz="3600" dirty="0" err="1"/>
              <a:t>objek</a:t>
            </a:r>
            <a:r>
              <a:rPr lang="en-US" sz="3600" dirty="0"/>
              <a:t> </a:t>
            </a:r>
            <a:r>
              <a:rPr lang="en-US" sz="3600" dirty="0" err="1"/>
              <a:t>filsafat</a:t>
            </a:r>
            <a:r>
              <a:rPr lang="en-US" sz="3600" dirty="0"/>
              <a:t> </a:t>
            </a:r>
            <a:r>
              <a:rPr lang="en-US" sz="3600" dirty="0" err="1" smtClean="0"/>
              <a:t>dibedakan</a:t>
            </a:r>
            <a:r>
              <a:rPr lang="en-US" sz="3600" dirty="0" smtClean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objek</a:t>
            </a:r>
            <a:r>
              <a:rPr lang="en-US" sz="3600" dirty="0"/>
              <a:t> </a:t>
            </a:r>
            <a:r>
              <a:rPr lang="en-US" sz="3600" dirty="0" err="1"/>
              <a:t>materiil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non </a:t>
            </a:r>
            <a:r>
              <a:rPr lang="en-US" sz="3600" dirty="0" err="1"/>
              <a:t>materiil</a:t>
            </a:r>
            <a:r>
              <a:rPr lang="en-US" sz="3600" dirty="0"/>
              <a:t>. </a:t>
            </a:r>
            <a:r>
              <a:rPr lang="en-US" sz="3600" dirty="0" err="1">
                <a:solidFill>
                  <a:srgbClr val="FF0000"/>
                </a:solidFill>
              </a:rPr>
              <a:t>Objek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materiil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/>
              <a:t>mencakup</a:t>
            </a:r>
            <a:r>
              <a:rPr lang="en-US" sz="3600" dirty="0"/>
              <a:t> </a:t>
            </a:r>
            <a:r>
              <a:rPr lang="en-US" sz="3600" dirty="0" err="1"/>
              <a:t>segala</a:t>
            </a:r>
            <a:r>
              <a:rPr lang="en-US" sz="3600" dirty="0"/>
              <a:t> </a:t>
            </a:r>
            <a:r>
              <a:rPr lang="en-US" sz="3600" dirty="0" err="1"/>
              <a:t>sesuatu</a:t>
            </a:r>
            <a:r>
              <a:rPr lang="en-US" sz="3600" dirty="0"/>
              <a:t> yang </a:t>
            </a:r>
            <a:r>
              <a:rPr lang="en-US" sz="3600" dirty="0" err="1"/>
              <a:t>ada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mungkin</a:t>
            </a:r>
            <a:r>
              <a:rPr lang="en-US" sz="3600" dirty="0"/>
              <a:t> </a:t>
            </a:r>
            <a:r>
              <a:rPr lang="en-US" sz="3600" dirty="0" err="1"/>
              <a:t>ada</a:t>
            </a:r>
            <a:r>
              <a:rPr lang="en-US" sz="3600" dirty="0"/>
              <a:t>,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materiil</a:t>
            </a:r>
            <a:r>
              <a:rPr lang="en-US" sz="3600" dirty="0"/>
              <a:t> </a:t>
            </a:r>
            <a:r>
              <a:rPr lang="en-US" sz="3600" dirty="0" err="1"/>
              <a:t>konkret</a:t>
            </a:r>
            <a:r>
              <a:rPr lang="en-US" sz="3600" dirty="0"/>
              <a:t>, </a:t>
            </a:r>
            <a:r>
              <a:rPr lang="en-US" sz="3600" dirty="0" err="1"/>
              <a:t>fisik</a:t>
            </a:r>
            <a:r>
              <a:rPr lang="en-US" sz="3600" dirty="0"/>
              <a:t>. </a:t>
            </a:r>
            <a:r>
              <a:rPr lang="en-US" sz="3600" dirty="0" err="1"/>
              <a:t>Sedangkan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objek</a:t>
            </a:r>
            <a:r>
              <a:rPr lang="en-US" sz="3600" dirty="0">
                <a:solidFill>
                  <a:srgbClr val="FF0000"/>
                </a:solidFill>
              </a:rPr>
              <a:t> non </a:t>
            </a:r>
            <a:r>
              <a:rPr lang="en-US" sz="3600" dirty="0" err="1">
                <a:solidFill>
                  <a:srgbClr val="FF0000"/>
                </a:solidFill>
              </a:rPr>
              <a:t>materiil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/>
              <a:t>pengertian</a:t>
            </a:r>
            <a:r>
              <a:rPr lang="en-US" sz="3600" dirty="0"/>
              <a:t> </a:t>
            </a:r>
            <a:r>
              <a:rPr lang="en-US" sz="3600" dirty="0" err="1"/>
              <a:t>abstrak-logis</a:t>
            </a:r>
            <a:r>
              <a:rPr lang="en-US" sz="3600" dirty="0"/>
              <a:t>, </a:t>
            </a:r>
            <a:r>
              <a:rPr lang="en-US" sz="3600" dirty="0" err="1"/>
              <a:t>konsep-sional</a:t>
            </a:r>
            <a:r>
              <a:rPr lang="en-US" sz="3600" dirty="0"/>
              <a:t>, spiritual, </a:t>
            </a:r>
            <a:r>
              <a:rPr lang="en-US" sz="3600" dirty="0" err="1"/>
              <a:t>nilai-nilai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lan</a:t>
            </a:r>
            <a:r>
              <a:rPr lang="en-US" sz="3600" dirty="0"/>
              <a:t>-lain.</a:t>
            </a:r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70429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</a:t>
            </a:r>
            <a:r>
              <a:rPr lang="en-US" sz="3200" dirty="0" err="1"/>
              <a:t>sains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bedanya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0000"/>
                </a:solidFill>
              </a:rPr>
              <a:t>pertama</a:t>
            </a:r>
            <a:r>
              <a:rPr lang="en-US" sz="3200" dirty="0"/>
              <a:t>, </a:t>
            </a:r>
            <a:r>
              <a:rPr lang="en-US" sz="3200" dirty="0" err="1"/>
              <a:t>sains</a:t>
            </a:r>
            <a:r>
              <a:rPr lang="en-US" sz="3200" dirty="0"/>
              <a:t> </a:t>
            </a:r>
            <a:r>
              <a:rPr lang="en-US" sz="3200" dirty="0" err="1"/>
              <a:t>menyelidiki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yang </a:t>
            </a:r>
            <a:r>
              <a:rPr lang="en-US" sz="3200" dirty="0" err="1"/>
              <a:t>empiris</a:t>
            </a:r>
            <a:r>
              <a:rPr lang="en-US" sz="3200" dirty="0"/>
              <a:t>, </a:t>
            </a:r>
            <a:r>
              <a:rPr lang="en-US" sz="3200" dirty="0" err="1"/>
              <a:t>sementara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menyelidiki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yang </a:t>
            </a:r>
            <a:r>
              <a:rPr lang="en-US" sz="3200" dirty="0" err="1"/>
              <a:t>abstraknya</a:t>
            </a:r>
            <a:r>
              <a:rPr lang="en-US" sz="3200" dirty="0"/>
              <a:t>. </a:t>
            </a:r>
            <a:r>
              <a:rPr lang="en-US" sz="3200" dirty="0" err="1">
                <a:solidFill>
                  <a:srgbClr val="FF0000"/>
                </a:solidFill>
              </a:rPr>
              <a:t>Kedua</a:t>
            </a:r>
            <a:r>
              <a:rPr lang="en-US" sz="3200" dirty="0"/>
              <a:t>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yang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diteliti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sains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, </a:t>
            </a:r>
            <a:r>
              <a:rPr lang="en-US" sz="3200" dirty="0" err="1"/>
              <a:t>hari</a:t>
            </a:r>
            <a:r>
              <a:rPr lang="en-US" sz="3200" dirty="0"/>
              <a:t> </a:t>
            </a:r>
            <a:r>
              <a:rPr lang="en-US" sz="3200" dirty="0" err="1"/>
              <a:t>akhir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materiil</a:t>
            </a:r>
            <a:r>
              <a:rPr lang="en-US" sz="3200" dirty="0"/>
              <a:t> yang </a:t>
            </a:r>
            <a:r>
              <a:rPr lang="en-US" sz="3200" dirty="0" err="1"/>
              <a:t>selamanya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empiris</a:t>
            </a:r>
            <a:r>
              <a:rPr lang="en-US" sz="32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01443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/>
              <a:t>formal,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. </a:t>
            </a:r>
            <a:r>
              <a:rPr lang="en-US" sz="2800" dirty="0" err="1"/>
              <a:t>Objek</a:t>
            </a:r>
            <a:r>
              <a:rPr lang="en-US" sz="2800" dirty="0"/>
              <a:t> formal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penyelidikan</a:t>
            </a:r>
            <a:r>
              <a:rPr lang="en-US" sz="2800" dirty="0"/>
              <a:t> yang </a:t>
            </a:r>
            <a:r>
              <a:rPr lang="en-US" sz="2800" dirty="0" err="1"/>
              <a:t>mendalam</a:t>
            </a:r>
            <a:r>
              <a:rPr lang="en-US" sz="2800" dirty="0"/>
              <a:t>. Kata </a:t>
            </a:r>
            <a:r>
              <a:rPr lang="en-US" sz="2800" dirty="0" err="1"/>
              <a:t>mendalam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empiris</a:t>
            </a:r>
            <a:r>
              <a:rPr lang="en-US" sz="2800" dirty="0"/>
              <a:t>. </a:t>
            </a:r>
            <a:r>
              <a:rPr lang="en-US" sz="2800" dirty="0" err="1"/>
              <a:t>Penyelidikan</a:t>
            </a:r>
            <a:r>
              <a:rPr lang="en-US" sz="2800" dirty="0"/>
              <a:t> </a:t>
            </a:r>
            <a:r>
              <a:rPr lang="en-US" sz="2800" dirty="0" err="1"/>
              <a:t>sains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mendalam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tahu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diteliti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empiris</a:t>
            </a:r>
            <a:r>
              <a:rPr lang="en-US" sz="2800" dirty="0"/>
              <a:t>.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sains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diriset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diriset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dipikirkan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logis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Objek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formal </a:t>
            </a:r>
            <a:r>
              <a:rPr lang="en-US" sz="2800" dirty="0" err="1"/>
              <a:t>filsafat</a:t>
            </a:r>
            <a:r>
              <a:rPr lang="en-US" sz="2800" dirty="0"/>
              <a:t> </a:t>
            </a:r>
            <a:r>
              <a:rPr lang="en-US" sz="2800" dirty="0" err="1" smtClean="0"/>
              <a:t>membahas</a:t>
            </a:r>
            <a:r>
              <a:rPr lang="en-US" sz="2800" dirty="0" smtClean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materiilnya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hakikat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esensi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yang </a:t>
            </a:r>
            <a:r>
              <a:rPr lang="en-US" sz="2800" dirty="0" err="1"/>
              <a:t>dibahasnya</a:t>
            </a:r>
            <a:endParaRPr lang="en-US" altLang="en-US" sz="28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9044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200" dirty="0" err="1"/>
              <a:t>Metode</a:t>
            </a:r>
            <a:r>
              <a:rPr lang="en-US" sz="2200" dirty="0"/>
              <a:t> yang </a:t>
            </a:r>
            <a:r>
              <a:rPr lang="en-US" sz="2200" dirty="0" err="1"/>
              <a:t>dipakai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filsafat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sebenarnya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, </a:t>
            </a:r>
            <a:r>
              <a:rPr lang="en-US" sz="2200" dirty="0" err="1"/>
              <a:t>sebanyak</a:t>
            </a:r>
            <a:r>
              <a:rPr lang="en-US" sz="2200" dirty="0"/>
              <a:t> para </a:t>
            </a:r>
            <a:r>
              <a:rPr lang="en-US" sz="2200" dirty="0" err="1"/>
              <a:t>tokoh</a:t>
            </a:r>
            <a:r>
              <a:rPr lang="en-US" sz="2200" dirty="0"/>
              <a:t> </a:t>
            </a:r>
            <a:r>
              <a:rPr lang="en-US" sz="2200" dirty="0" err="1"/>
              <a:t>filsafat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filosof</a:t>
            </a:r>
            <a:r>
              <a:rPr lang="en-US" sz="2200" dirty="0"/>
              <a:t> yang </a:t>
            </a:r>
            <a:r>
              <a:rPr lang="en-US" sz="2200" dirty="0" err="1"/>
              <a:t>masing-masing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menamakan</a:t>
            </a:r>
            <a:r>
              <a:rPr lang="en-US" sz="2200" dirty="0"/>
              <a:t> </a:t>
            </a:r>
            <a:r>
              <a:rPr lang="en-US" sz="2200" dirty="0" err="1"/>
              <a:t>metodenya</a:t>
            </a:r>
            <a:r>
              <a:rPr lang="en-US" sz="2200" dirty="0"/>
              <a:t> </a:t>
            </a:r>
            <a:r>
              <a:rPr lang="en-US" sz="2200" dirty="0" err="1"/>
              <a:t>masing-masing</a:t>
            </a:r>
            <a:r>
              <a:rPr lang="en-US" sz="2200" dirty="0"/>
              <a:t>.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err="1"/>
              <a:t>Seperti</a:t>
            </a:r>
            <a:r>
              <a:rPr lang="en-US" sz="2200" dirty="0"/>
              <a:t> yang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Socrates </a:t>
            </a:r>
            <a:r>
              <a:rPr lang="en-US" sz="2200" dirty="0" err="1"/>
              <a:t>dan</a:t>
            </a:r>
            <a:r>
              <a:rPr lang="en-US" sz="2200" dirty="0"/>
              <a:t> Plato,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yang </a:t>
            </a:r>
            <a:r>
              <a:rPr lang="en-US" sz="2200" dirty="0" err="1"/>
              <a:t>mereka</a:t>
            </a:r>
            <a:r>
              <a:rPr lang="en-US" sz="2200" dirty="0"/>
              <a:t> </a:t>
            </a:r>
            <a:r>
              <a:rPr lang="en-US" sz="2200" dirty="0" err="1"/>
              <a:t>pakai</a:t>
            </a:r>
            <a:r>
              <a:rPr lang="en-US" sz="2200" dirty="0"/>
              <a:t> </a:t>
            </a:r>
            <a:r>
              <a:rPr lang="en-US" sz="2200" dirty="0" err="1"/>
              <a:t>dinamai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b="1" dirty="0" err="1"/>
              <a:t>metode</a:t>
            </a:r>
            <a:r>
              <a:rPr lang="en-US" sz="2200" b="1" dirty="0"/>
              <a:t> </a:t>
            </a:r>
            <a:r>
              <a:rPr lang="en-US" sz="2200" b="1" dirty="0" err="1"/>
              <a:t>kritis</a:t>
            </a:r>
            <a:r>
              <a:rPr lang="en-US" sz="2200" b="1" dirty="0"/>
              <a:t>. </a:t>
            </a:r>
            <a:r>
              <a:rPr lang="en-US" sz="2200" b="1" dirty="0" err="1"/>
              <a:t>Metode</a:t>
            </a:r>
            <a:r>
              <a:rPr lang="en-US" sz="2200" b="1" dirty="0"/>
              <a:t> </a:t>
            </a:r>
            <a:r>
              <a:rPr lang="en-US" sz="2200" b="1" dirty="0" err="1"/>
              <a:t>kritis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bertindak</a:t>
            </a:r>
            <a:r>
              <a:rPr lang="en-US" sz="2200" dirty="0"/>
              <a:t> yang </a:t>
            </a:r>
            <a:r>
              <a:rPr lang="en-US" sz="2200" dirty="0" err="1"/>
              <a:t>bersifat</a:t>
            </a:r>
            <a:r>
              <a:rPr lang="en-US" sz="2200" dirty="0"/>
              <a:t> </a:t>
            </a:r>
            <a:r>
              <a:rPr lang="en-US" sz="2200" dirty="0" err="1"/>
              <a:t>analitis</a:t>
            </a:r>
            <a:r>
              <a:rPr lang="en-US" sz="2200" dirty="0"/>
              <a:t>.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dilakukan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en-US" sz="2200" dirty="0" err="1"/>
              <a:t>percakapan-percakapan</a:t>
            </a:r>
            <a:r>
              <a:rPr lang="en-US" sz="2200" dirty="0"/>
              <a:t> (dialog). Socrates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menyelidiki</a:t>
            </a:r>
            <a:r>
              <a:rPr lang="en-US" sz="2200" dirty="0"/>
              <a:t> </a:t>
            </a:r>
            <a:r>
              <a:rPr lang="en-US" sz="2200" dirty="0" err="1"/>
              <a:t>fakta-fakta</a:t>
            </a:r>
            <a:r>
              <a:rPr lang="en-US" sz="2200" dirty="0"/>
              <a:t>, </a:t>
            </a:r>
            <a:r>
              <a:rPr lang="en-US" sz="2200" dirty="0" err="1"/>
              <a:t>melainkan</a:t>
            </a:r>
            <a:r>
              <a:rPr lang="en-US" sz="2200" dirty="0"/>
              <a:t> </a:t>
            </a:r>
            <a:r>
              <a:rPr lang="en-US" sz="2200" dirty="0" err="1"/>
              <a:t>menganalisis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pendapat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aturan-aturan</a:t>
            </a:r>
            <a:r>
              <a:rPr lang="en-US" sz="2200" dirty="0"/>
              <a:t> yang </a:t>
            </a:r>
            <a:r>
              <a:rPr lang="en-US" sz="2200" dirty="0" err="1"/>
              <a:t>dikemukakan</a:t>
            </a:r>
            <a:r>
              <a:rPr lang="en-US" sz="2200" dirty="0"/>
              <a:t> orang.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percakapan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dialog </a:t>
            </a:r>
            <a:r>
              <a:rPr lang="en-US" sz="2200" dirty="0" err="1"/>
              <a:t>tersebut</a:t>
            </a:r>
            <a:r>
              <a:rPr lang="en-US" sz="2200" dirty="0"/>
              <a:t>, Socrates </a:t>
            </a:r>
            <a:r>
              <a:rPr lang="en-US" sz="2200" dirty="0" err="1"/>
              <a:t>menemukan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berpikir</a:t>
            </a:r>
            <a:r>
              <a:rPr lang="en-US" sz="2200" dirty="0"/>
              <a:t> </a:t>
            </a:r>
            <a:r>
              <a:rPr lang="en-US" sz="2200" dirty="0" err="1"/>
              <a:t>induksi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r>
              <a:rPr lang="en-US" sz="2200" dirty="0"/>
              <a:t> </a:t>
            </a:r>
            <a:r>
              <a:rPr lang="en-US" sz="2200" dirty="0" err="1"/>
              <a:t>mengenal</a:t>
            </a:r>
            <a:r>
              <a:rPr lang="en-US" sz="2200" dirty="0"/>
              <a:t> </a:t>
            </a:r>
            <a:r>
              <a:rPr lang="en-US" sz="2200" dirty="0" err="1"/>
              <a:t>masalah-masalah</a:t>
            </a:r>
            <a:r>
              <a:rPr lang="en-US" sz="2200" dirty="0"/>
              <a:t> </a:t>
            </a:r>
            <a:r>
              <a:rPr lang="en-US" sz="2200" dirty="0" err="1"/>
              <a:t>khusus</a:t>
            </a:r>
            <a:r>
              <a:rPr lang="en-US" sz="2200" dirty="0"/>
              <a:t> </a:t>
            </a:r>
            <a:r>
              <a:rPr lang="en-US" sz="2200" dirty="0" err="1"/>
              <a:t>memperoleh</a:t>
            </a:r>
            <a:r>
              <a:rPr lang="en-US" sz="2200" dirty="0"/>
              <a:t> </a:t>
            </a:r>
            <a:r>
              <a:rPr lang="en-US" sz="2200" dirty="0" err="1"/>
              <a:t>kesimpulan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r>
              <a:rPr lang="en-US" sz="2200" dirty="0"/>
              <a:t> yang </a:t>
            </a:r>
            <a:r>
              <a:rPr lang="en-US" sz="2200" dirty="0" err="1"/>
              <a:t>bersifat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/>
              <a:t>METODE FILSAFAT</a:t>
            </a:r>
            <a:br>
              <a:rPr lang="en-US" sz="3600" dirty="0"/>
            </a:b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51111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</Template>
  <TotalTime>58</TotalTime>
  <Words>1429</Words>
  <Application>Microsoft Office PowerPoint</Application>
  <PresentationFormat>On-screen Show (4:3)</PresentationFormat>
  <Paragraphs>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黑体</vt:lpstr>
      <vt:lpstr>华文细黑</vt:lpstr>
      <vt:lpstr>Wingdings</vt:lpstr>
      <vt:lpstr>11</vt:lpstr>
      <vt:lpstr>PENGERTIAN FILSAFAT BAGIAN 1 </vt:lpstr>
      <vt:lpstr>PENGERTIAN FILSAFAT </vt:lpstr>
      <vt:lpstr>PowerPoint Presentation</vt:lpstr>
      <vt:lpstr>PowerPoint Presentation</vt:lpstr>
      <vt:lpstr>OBJEK FILSAFAT </vt:lpstr>
      <vt:lpstr>PowerPoint Presentation</vt:lpstr>
      <vt:lpstr>PowerPoint Presentation</vt:lpstr>
      <vt:lpstr>PowerPoint Presentation</vt:lpstr>
      <vt:lpstr>METODE FILSAFAT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CIRI-CIRI FILSAFAT </vt:lpstr>
      <vt:lpstr>PowerPoint Presentation</vt:lpstr>
      <vt:lpstr>PowerPoint Presentation</vt:lpstr>
      <vt:lpstr> </vt:lpstr>
      <vt:lpstr>MANFAAT MEMPELAJARI FILSAFAT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Fajarina</dc:creator>
  <cp:keywords>ppt幻灯设计/ppt模板设计</cp:keywords>
  <dc:description>nordridesign.com</dc:description>
  <cp:lastModifiedBy>Fajarina</cp:lastModifiedBy>
  <cp:revision>23</cp:revision>
  <dcterms:created xsi:type="dcterms:W3CDTF">2019-03-12T13:43:22Z</dcterms:created>
  <dcterms:modified xsi:type="dcterms:W3CDTF">2019-03-13T16:17:06Z</dcterms:modified>
  <cp:category/>
</cp:coreProperties>
</file>