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97" r:id="rId3"/>
    <p:sldId id="298" r:id="rId4"/>
    <p:sldId id="299" r:id="rId5"/>
    <p:sldId id="300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663300"/>
    <a:srgbClr val="CC3300"/>
    <a:srgbClr val="996600"/>
    <a:srgbClr val="FF99CC"/>
    <a:srgbClr val="FF0066"/>
    <a:srgbClr val="FF66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548" autoAdjust="0"/>
  </p:normalViewPr>
  <p:slideViewPr>
    <p:cSldViewPr snapToGrid="0">
      <p:cViewPr varScale="1">
        <p:scale>
          <a:sx n="69" d="100"/>
          <a:sy n="69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063B1F42-02E9-450C-AB82-FC47C1392C7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chris\Desktop\TODO EVEERYDAY\0618\PPT模版\图\4e5a188372c32ab3f703a6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23913"/>
            <a:ext cx="76200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</p:spPr>
        <p:txBody>
          <a:bodyPr/>
          <a:lstStyle>
            <a:lvl1pPr algn="l">
              <a:buClr>
                <a:srgbClr val="FFFFFF"/>
              </a:buCl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 sz="3500" baseline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06642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0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8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2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698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3213" y="404813"/>
            <a:ext cx="5832475" cy="69215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298575"/>
            <a:ext cx="8207375" cy="4827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49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65813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65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16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Documents and Settings\chris\Desktop\TODO EVEERYDAY\0618\PPT模版\图\4e5a188372c32ab3f703a65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23913"/>
            <a:ext cx="76200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ounded Rectangle 18"/>
          <p:cNvSpPr/>
          <p:nvPr/>
        </p:nvSpPr>
        <p:spPr bwMode="auto">
          <a:xfrm>
            <a:off x="300038" y="376238"/>
            <a:ext cx="8605837" cy="6237287"/>
          </a:xfrm>
          <a:prstGeom prst="roundRect">
            <a:avLst/>
          </a:prstGeom>
          <a:solidFill>
            <a:srgbClr val="92D05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华文细黑" pitchFamily="2" charset="-122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华文细黑" pitchFamily="2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华文细黑" pitchFamily="2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华文细黑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华文细黑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华文细黑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FILSAFAT DAN ILMU PENGETAHUAN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id-ID" altLang="en-US" sz="2400" dirty="0" smtClean="0"/>
          </a:p>
          <a:p>
            <a:pPr algn="ctr" eaLnBrk="1" hangingPunct="1"/>
            <a:r>
              <a:rPr lang="id-ID" altLang="en-US" sz="2400" dirty="0" smtClean="0"/>
              <a:t>Oleh</a:t>
            </a:r>
          </a:p>
          <a:p>
            <a:pPr algn="ctr" eaLnBrk="1" hangingPunct="1"/>
            <a:r>
              <a:rPr lang="id-ID" altLang="en-US" sz="2400" dirty="0" smtClean="0"/>
              <a:t>Fajarina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Michael </a:t>
            </a:r>
            <a:r>
              <a:rPr lang="en-US" sz="2400" dirty="0" smtClean="0"/>
              <a:t>Williams </a:t>
            </a:r>
            <a:r>
              <a:rPr lang="en-US" sz="2400" dirty="0" err="1" smtClean="0"/>
              <a:t>mengemukakan</a:t>
            </a:r>
            <a:r>
              <a:rPr lang="en-US" sz="2400" dirty="0" smtClean="0"/>
              <a:t> 5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koherensi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koheren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pernyataan-pernyataan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pernyataan-pernyataan</a:t>
            </a:r>
            <a:r>
              <a:rPr lang="en-US" sz="2400" dirty="0"/>
              <a:t> lain yang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yang </a:t>
            </a:r>
            <a:r>
              <a:rPr lang="en-US" sz="2400" dirty="0" err="1"/>
              <a:t>dikandungnya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kata lain,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proposisi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ide-ide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proposisi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.</a:t>
            </a:r>
            <a:endParaRPr lang="en-US" altLang="en-US" sz="24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3200" dirty="0" smtClean="0"/>
              <a:t>TEORI KEBENARAN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21667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korespondensi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yang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dikandung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berkorespondensi</a:t>
            </a:r>
            <a:r>
              <a:rPr lang="en-US" sz="2400" dirty="0"/>
              <a:t> (</a:t>
            </a:r>
            <a:r>
              <a:rPr lang="en-US" sz="2400" dirty="0" err="1"/>
              <a:t>berhubungan</a:t>
            </a:r>
            <a:r>
              <a:rPr lang="en-US" sz="2400" dirty="0"/>
              <a:t>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yang </a:t>
            </a:r>
            <a:r>
              <a:rPr lang="en-US" sz="2400" dirty="0" err="1"/>
              <a:t>dituju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yang </a:t>
            </a:r>
            <a:r>
              <a:rPr lang="en-US" sz="2400" dirty="0" err="1"/>
              <a:t>intrinsik</a:t>
            </a:r>
            <a:r>
              <a:rPr lang="en-US" sz="2400" dirty="0"/>
              <a:t>, </a:t>
            </a:r>
            <a:r>
              <a:rPr lang="en-US" sz="2400" dirty="0" err="1"/>
              <a:t>intensional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kesesuaian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subjek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kesesuaian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, </a:t>
            </a:r>
            <a:r>
              <a:rPr lang="en-US" sz="2400" dirty="0" err="1"/>
              <a:t>keselarasan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keserasian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aktual</a:t>
            </a:r>
            <a:r>
              <a:rPr lang="en-US" sz="2400" dirty="0"/>
              <a:t>.</a:t>
            </a:r>
            <a:endParaRPr lang="en-US" altLang="en-US" sz="24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3405392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0" indent="-742950">
              <a:buFont typeface="+mj-lt"/>
              <a:buAutoNum type="arabicPeriod" startAt="3"/>
            </a:pPr>
            <a:r>
              <a:rPr lang="en-US" sz="2800" dirty="0" err="1"/>
              <a:t>Kebenaran</a:t>
            </a:r>
            <a:r>
              <a:rPr lang="en-US" sz="2800" dirty="0"/>
              <a:t> </a:t>
            </a:r>
            <a:r>
              <a:rPr lang="en-US" sz="2800" dirty="0" err="1"/>
              <a:t>pragmatis</a:t>
            </a:r>
            <a:r>
              <a:rPr lang="en-US" sz="2800" dirty="0"/>
              <a:t>.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diukur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kriteria</a:t>
            </a:r>
            <a:r>
              <a:rPr lang="en-US" sz="2800" dirty="0"/>
              <a:t> </a:t>
            </a:r>
            <a:r>
              <a:rPr lang="en-US" sz="2800" dirty="0" err="1"/>
              <a:t>fungsional</a:t>
            </a:r>
            <a:r>
              <a:rPr lang="en-US" sz="2800" dirty="0"/>
              <a:t>.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kegunaan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praktis</a:t>
            </a:r>
            <a:r>
              <a:rPr lang="en-US" sz="2800" dirty="0"/>
              <a:t>.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paham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yang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etik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buruk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yang 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kegunaannya</a:t>
            </a:r>
            <a:r>
              <a:rPr lang="en-US" sz="2800" dirty="0"/>
              <a:t>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2876031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0" indent="-742950">
              <a:buFont typeface="+mj-lt"/>
              <a:buAutoNum type="arabicPeriod" startAt="4"/>
            </a:pP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performatif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bukanlah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(</a:t>
            </a:r>
            <a:r>
              <a:rPr lang="en-US" sz="2400" dirty="0" err="1"/>
              <a:t>performatif</a:t>
            </a:r>
            <a:r>
              <a:rPr lang="en-US" sz="2400" dirty="0"/>
              <a:t>).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konsesi</a:t>
            </a:r>
            <a:r>
              <a:rPr lang="en-US" sz="2400" dirty="0"/>
              <a:t> (</a:t>
            </a:r>
            <a:r>
              <a:rPr lang="en-US" sz="2400" dirty="0" err="1"/>
              <a:t>setuju</a:t>
            </a:r>
            <a:r>
              <a:rPr lang="en-US" sz="2400" dirty="0"/>
              <a:t>/</a:t>
            </a:r>
            <a:r>
              <a:rPr lang="en-US" sz="2400" dirty="0" err="1"/>
              <a:t>menerima</a:t>
            </a:r>
            <a:r>
              <a:rPr lang="en-US" sz="2400" dirty="0"/>
              <a:t>/</a:t>
            </a:r>
            <a:r>
              <a:rPr lang="en-US" sz="2400" dirty="0" err="1"/>
              <a:t>membenarkan</a:t>
            </a:r>
            <a:r>
              <a:rPr lang="en-US" sz="2400" dirty="0"/>
              <a:t>)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gagasan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performatif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deskripsi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faktual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diaktualisasikan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.</a:t>
            </a:r>
          </a:p>
          <a:p>
            <a:pPr marL="742950" indent="-742950" eaLnBrk="1" hangingPunct="1">
              <a:buFont typeface="+mj-lt"/>
              <a:buAutoNum type="arabicPeriod" startAt="4"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1220308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proposisi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</a:t>
            </a:r>
            <a:r>
              <a:rPr lang="en-US" sz="2400" dirty="0" err="1"/>
              <a:t>materiilnya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proposisi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formal </a:t>
            </a:r>
            <a:r>
              <a:rPr lang="en-US" sz="2400" dirty="0" err="1"/>
              <a:t>proposisi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lain,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yang </a:t>
            </a:r>
            <a:r>
              <a:rPr lang="en-US" sz="2400" dirty="0" err="1"/>
              <a:t>menambahkan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lain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sintaksis</a:t>
            </a:r>
            <a:r>
              <a:rPr lang="en-US" sz="2400" dirty="0"/>
              <a:t>.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sintaksis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yang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keteraturan</a:t>
            </a:r>
            <a:r>
              <a:rPr lang="en-US" sz="2400" dirty="0"/>
              <a:t> </a:t>
            </a:r>
            <a:r>
              <a:rPr lang="en-US" sz="2400" dirty="0" err="1"/>
              <a:t>sintaksis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gramatika</a:t>
            </a:r>
            <a:r>
              <a:rPr lang="en-US" sz="2400" dirty="0"/>
              <a:t> yang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yang </a:t>
            </a:r>
            <a:r>
              <a:rPr lang="en-US" sz="2400" dirty="0" err="1"/>
              <a:t>melekatnya</a:t>
            </a:r>
            <a:r>
              <a:rPr lang="en-US" sz="2400" dirty="0"/>
              <a:t>.</a:t>
            </a:r>
            <a:endParaRPr lang="en-US" altLang="en-US" sz="24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3938133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None/>
            </a:pPr>
            <a:endParaRPr lang="en-US" altLang="en-US" sz="2400" dirty="0" smtClean="0"/>
          </a:p>
          <a:p>
            <a:pPr marL="0" indent="0" algn="ctr">
              <a:buNone/>
            </a:pPr>
            <a:endParaRPr lang="en-US" altLang="en-US" sz="2400" dirty="0"/>
          </a:p>
          <a:p>
            <a:pPr marL="0" indent="0" algn="ctr">
              <a:buNone/>
            </a:pPr>
            <a:endParaRPr lang="en-US" altLang="en-US" sz="2400" dirty="0" smtClean="0"/>
          </a:p>
          <a:p>
            <a:pPr marL="0" indent="0" algn="ctr">
              <a:buNone/>
            </a:pPr>
            <a:endParaRPr lang="en-US" altLang="en-US" sz="2400" dirty="0"/>
          </a:p>
          <a:p>
            <a:pPr marL="0" indent="0" algn="ctr">
              <a:buNone/>
            </a:pPr>
            <a:r>
              <a:rPr lang="en-US" altLang="en-US" sz="3200" dirty="0" smtClean="0"/>
              <a:t>SEKIAN</a:t>
            </a:r>
          </a:p>
          <a:p>
            <a:pPr marL="0" indent="0" algn="ctr">
              <a:buNone/>
            </a:pPr>
            <a:r>
              <a:rPr lang="en-US" altLang="en-US" sz="3200" dirty="0" smtClean="0"/>
              <a:t>TERIMAKASIH</a:t>
            </a:r>
            <a:endParaRPr lang="en-US" altLang="en-US" sz="32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3841381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id-ID" sz="2500" dirty="0" smtClean="0"/>
              <a:t>	</a:t>
            </a:r>
            <a:r>
              <a:rPr lang="en-US" sz="3200" dirty="0" err="1" smtClean="0"/>
              <a:t>Istilah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diambil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Arab; “</a:t>
            </a:r>
            <a:r>
              <a:rPr lang="en-US" sz="3200" dirty="0" err="1" smtClean="0"/>
              <a:t>alima</a:t>
            </a:r>
            <a:r>
              <a:rPr lang="en-US" sz="3200" dirty="0" smtClean="0"/>
              <a:t>, </a:t>
            </a:r>
            <a:r>
              <a:rPr lang="en-US" sz="3200" dirty="0" err="1" smtClean="0"/>
              <a:t>ya’lamu</a:t>
            </a:r>
            <a:r>
              <a:rPr lang="en-US" sz="3200" dirty="0" smtClean="0"/>
              <a:t>, ‘</a:t>
            </a:r>
            <a:r>
              <a:rPr lang="en-US" sz="3200" dirty="0" err="1" smtClean="0"/>
              <a:t>ilman</a:t>
            </a:r>
            <a:r>
              <a:rPr lang="en-US" sz="3200" dirty="0" smtClean="0"/>
              <a:t>” yang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mengerti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benar-benar</a:t>
            </a:r>
            <a:r>
              <a:rPr lang="en-US" sz="3200" dirty="0" smtClean="0"/>
              <a:t>.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Ing</a:t>
            </a:r>
            <a:r>
              <a:rPr lang="id-ID" sz="3200" dirty="0" smtClean="0"/>
              <a:t>g</a:t>
            </a:r>
            <a:r>
              <a:rPr lang="en-US" sz="3200" dirty="0" err="1" smtClean="0"/>
              <a:t>ris</a:t>
            </a:r>
            <a:r>
              <a:rPr lang="en-US" sz="3200" dirty="0" smtClean="0"/>
              <a:t>, </a:t>
            </a:r>
            <a:r>
              <a:rPr lang="en-US" sz="3200" dirty="0" err="1" smtClean="0"/>
              <a:t>istilah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kata</a:t>
            </a:r>
            <a:r>
              <a:rPr lang="en-US" sz="3200" dirty="0" smtClean="0"/>
              <a:t> </a:t>
            </a:r>
            <a:r>
              <a:rPr lang="id-ID" sz="3200" dirty="0" smtClean="0"/>
              <a:t>“</a:t>
            </a:r>
            <a:r>
              <a:rPr lang="en-US" sz="3200" dirty="0" smtClean="0"/>
              <a:t>science</a:t>
            </a:r>
            <a:r>
              <a:rPr lang="id-ID" sz="3200" dirty="0" smtClean="0"/>
              <a:t>”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Latin </a:t>
            </a:r>
            <a:r>
              <a:rPr lang="id-ID" sz="3200" dirty="0" smtClean="0"/>
              <a:t>“</a:t>
            </a:r>
            <a:r>
              <a:rPr lang="en-US" sz="3200" dirty="0" err="1" smtClean="0"/>
              <a:t>scienta</a:t>
            </a:r>
            <a:r>
              <a:rPr lang="id-ID" sz="3200" dirty="0" smtClean="0"/>
              <a:t>”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kata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id-ID" sz="3200" dirty="0" smtClean="0"/>
              <a:t>“</a:t>
            </a:r>
            <a:r>
              <a:rPr lang="en-US" sz="3200" dirty="0" err="1" smtClean="0"/>
              <a:t>scire</a:t>
            </a:r>
            <a:r>
              <a:rPr lang="id-ID" sz="3200" dirty="0" smtClean="0"/>
              <a:t>”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mempelajari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mengetahui</a:t>
            </a:r>
            <a:r>
              <a:rPr lang="en-US" sz="3200" dirty="0" smtClean="0"/>
              <a:t>. </a:t>
            </a:r>
            <a:endParaRPr lang="id-ID" sz="3200" dirty="0" smtClean="0"/>
          </a:p>
          <a:p>
            <a:pPr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dirty="0" smtClean="0"/>
              <a:t>HAKIKAT ILMU PENGETAHUAN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en-US" alt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d-ID" sz="2800" dirty="0" smtClean="0"/>
              <a:t>I</a:t>
            </a:r>
            <a:r>
              <a:rPr lang="en-US" sz="2800" dirty="0" err="1" smtClean="0"/>
              <a:t>lmu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tahu</a:t>
            </a:r>
            <a:r>
              <a:rPr lang="en-US" sz="2800" dirty="0" smtClean="0"/>
              <a:t> (</a:t>
            </a:r>
            <a:r>
              <a:rPr lang="en-US" sz="2800" dirty="0" err="1" smtClean="0"/>
              <a:t>ilmu</a:t>
            </a:r>
            <a:r>
              <a:rPr lang="en-US" sz="2800" dirty="0" smtClean="0"/>
              <a:t>)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dihadapinya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akhirnya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.</a:t>
            </a:r>
            <a:r>
              <a:rPr lang="id-ID" sz="2800" dirty="0" smtClean="0"/>
              <a:t>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id-I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keterkaitan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smtClean="0"/>
              <a:t>lain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418083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id-ID" sz="3600" dirty="0" smtClean="0"/>
              <a:t>	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ciri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penyelidikan</a:t>
            </a:r>
            <a:r>
              <a:rPr lang="en-US" sz="2800" dirty="0" smtClean="0"/>
              <a:t>.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penyelidikan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id-ID" sz="28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materiil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formal.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err="1" smtClean="0">
                <a:solidFill>
                  <a:srgbClr val="FF0000"/>
                </a:solidFill>
              </a:rPr>
              <a:t>Objek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materi</a:t>
            </a:r>
            <a:r>
              <a:rPr lang="id-ID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l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penyelidikan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konkret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.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objek</a:t>
            </a:r>
            <a:r>
              <a:rPr lang="en-US" sz="2800" dirty="0" smtClean="0">
                <a:solidFill>
                  <a:srgbClr val="FF0000"/>
                </a:solidFill>
              </a:rPr>
              <a:t> formal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sudut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memandang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materiil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prinsip-prinsip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3200" dirty="0" smtClean="0"/>
              <a:t>.</a:t>
            </a:r>
            <a:endParaRPr lang="en-US" altLang="en-US" sz="32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dirty="0" smtClean="0"/>
              <a:t>OBJEK ILMU PENGETAHUAN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81934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induk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mulanya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. Akan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mempersoalkan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abstrak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universal,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menjawab</a:t>
            </a:r>
            <a:r>
              <a:rPr lang="en-US" sz="2400" dirty="0"/>
              <a:t> </a:t>
            </a:r>
            <a:r>
              <a:rPr lang="en-US" sz="2400" dirty="0" err="1"/>
              <a:t>persoalan-persoalan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konkret</a:t>
            </a:r>
            <a:r>
              <a:rPr lang="en-US" sz="2400" dirty="0"/>
              <a:t>, </a:t>
            </a:r>
            <a:r>
              <a:rPr lang="en-US" sz="2400" dirty="0" err="1"/>
              <a:t>praktis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pragmatis</a:t>
            </a:r>
            <a:r>
              <a:rPr lang="en-US" sz="2400" dirty="0"/>
              <a:t>.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muncullah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yang </a:t>
            </a:r>
            <a:r>
              <a:rPr lang="en-US" sz="2400" dirty="0" err="1"/>
              <a:t>berbeda-beda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dirty="0" smtClean="0"/>
              <a:t>KEHADIRAN FILSAFAT SEBAGAI ILMU PENGETAHUAN 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33999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Suparlan</a:t>
            </a:r>
            <a:r>
              <a:rPr lang="en-US" sz="3200" dirty="0"/>
              <a:t>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dikategorikan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tercantum</a:t>
            </a:r>
            <a:r>
              <a:rPr lang="en-US" sz="3200" dirty="0"/>
              <a:t> </a:t>
            </a:r>
            <a:r>
              <a:rPr lang="en-US" sz="3200" dirty="0" err="1"/>
              <a:t>didalam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poin</a:t>
            </a:r>
            <a:r>
              <a:rPr lang="en-US" sz="3200" dirty="0"/>
              <a:t> yang </a:t>
            </a:r>
            <a:r>
              <a:rPr lang="en-US" sz="3200" dirty="0" err="1"/>
              <a:t>bersama-sama</a:t>
            </a:r>
            <a:r>
              <a:rPr lang="en-US" sz="3200" dirty="0"/>
              <a:t>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meliputi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00"/>
                </a:solidFill>
              </a:rPr>
              <a:t>objek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metode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sistem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00"/>
                </a:solidFill>
              </a:rPr>
              <a:t>kebenaran</a:t>
            </a:r>
            <a:r>
              <a:rPr lang="en-US" sz="3200" dirty="0"/>
              <a:t>.  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/>
              <a:t>PERSYARATAN ILMU PENGETAHUAN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72597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.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materiil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benda-benda</a:t>
            </a:r>
            <a:r>
              <a:rPr lang="en-US" sz="2400" dirty="0"/>
              <a:t> </a:t>
            </a:r>
            <a:r>
              <a:rPr lang="en-US" sz="2400" dirty="0" err="1"/>
              <a:t>materiil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 smtClean="0"/>
              <a:t>nonmateriil</a:t>
            </a:r>
            <a:r>
              <a:rPr lang="en-US" sz="2400" dirty="0" smtClean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, </a:t>
            </a:r>
            <a:r>
              <a:rPr lang="en-US" sz="2400" dirty="0" err="1"/>
              <a:t>masalah-masalah</a:t>
            </a:r>
            <a:r>
              <a:rPr lang="en-US" sz="2400" dirty="0"/>
              <a:t>, ide-ide, </a:t>
            </a:r>
            <a:r>
              <a:rPr lang="en-US" sz="2400" dirty="0" err="1"/>
              <a:t>konsep-konsep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materiil</a:t>
            </a:r>
            <a:r>
              <a:rPr lang="en-US" sz="2400" dirty="0"/>
              <a:t> </a:t>
            </a:r>
            <a:r>
              <a:rPr lang="en-US" sz="2400" dirty="0" err="1"/>
              <a:t>konkret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abstrak</a:t>
            </a:r>
            <a:r>
              <a:rPr lang="en-US" sz="2400" dirty="0" smtClean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formal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pentingnya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,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formal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.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tergolong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tergolong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formal,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lingkup</a:t>
            </a:r>
            <a:r>
              <a:rPr lang="en-US" sz="2400" dirty="0"/>
              <a:t> (scope)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pula.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dirty="0"/>
              <a:t>EKSISTENSI ILMU PENGETAHUAN</a:t>
            </a:r>
            <a:br>
              <a:rPr lang="en-US" sz="3200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73816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.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</a:t>
            </a:r>
            <a:r>
              <a:rPr lang="en-US" sz="3200" dirty="0" err="1"/>
              <a:t>bertujuan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 </a:t>
            </a:r>
            <a:r>
              <a:rPr lang="en-US" sz="3200" dirty="0" err="1"/>
              <a:t>kebenaran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kebenaran</a:t>
            </a:r>
            <a:r>
              <a:rPr lang="en-US" sz="3200" dirty="0"/>
              <a:t> yang </a:t>
            </a:r>
            <a:r>
              <a:rPr lang="en-US" sz="3200" dirty="0" err="1"/>
              <a:t>pasti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objek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.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 yang </a:t>
            </a:r>
            <a:r>
              <a:rPr lang="en-US" sz="3200" dirty="0" err="1"/>
              <a:t>dipergunakan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latar</a:t>
            </a:r>
            <a:r>
              <a:rPr lang="en-US" sz="3200" dirty="0"/>
              <a:t> </a:t>
            </a:r>
            <a:r>
              <a:rPr lang="en-US" sz="3200" dirty="0" err="1"/>
              <a:t>belakang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keterkaitannya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yang </a:t>
            </a:r>
            <a:r>
              <a:rPr lang="en-US" sz="3200" dirty="0" err="1"/>
              <a:t>tercermin</a:t>
            </a:r>
            <a:r>
              <a:rPr lang="en-US" sz="3200" dirty="0"/>
              <a:t> </a:t>
            </a:r>
            <a:r>
              <a:rPr lang="en-US" sz="3200" dirty="0" err="1"/>
              <a:t>didalam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lingkup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. 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3789449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.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 smtClean="0"/>
              <a:t>pengetahuan</a:t>
            </a:r>
            <a:r>
              <a:rPr lang="en-US" sz="2400" dirty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/>
              <a:t>agar </a:t>
            </a:r>
            <a:r>
              <a:rPr lang="en-US" sz="2400" dirty="0" err="1"/>
              <a:t>jalannya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terarah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tujuannya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.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(</a:t>
            </a:r>
            <a:r>
              <a:rPr lang="en-US" sz="2400" dirty="0" err="1"/>
              <a:t>subjek</a:t>
            </a:r>
            <a:r>
              <a:rPr lang="en-US" sz="2400" dirty="0"/>
              <a:t> yang </a:t>
            </a:r>
            <a:r>
              <a:rPr lang="en-US" sz="2400" dirty="0" err="1"/>
              <a:t>mengetahui</a:t>
            </a:r>
            <a:r>
              <a:rPr lang="en-US" sz="2400" dirty="0"/>
              <a:t>)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subjek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mula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. </a:t>
            </a:r>
            <a:r>
              <a:rPr lang="en-US" sz="2400" dirty="0" err="1"/>
              <a:t>Sumber-sumber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850769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8CA"/>
      </a:accent5>
      <a:accent6>
        <a:srgbClr val="3E9BCA"/>
      </a:accent6>
      <a:hlink>
        <a:srgbClr val="0099CC"/>
      </a:hlink>
      <a:folHlink>
        <a:srgbClr val="66CCFF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</Template>
  <TotalTime>110</TotalTime>
  <Words>671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宋体</vt:lpstr>
      <vt:lpstr>Arial</vt:lpstr>
      <vt:lpstr>黑体</vt:lpstr>
      <vt:lpstr>华文细黑</vt:lpstr>
      <vt:lpstr>Wingdings</vt:lpstr>
      <vt:lpstr>11</vt:lpstr>
      <vt:lpstr>FILSAFAT DAN ILMU PENGETAHUAN</vt:lpstr>
      <vt:lpstr>HAKIKAT ILMU PENGETAHUAN </vt:lpstr>
      <vt:lpstr>PowerPoint Presentation</vt:lpstr>
      <vt:lpstr>OBJEK ILMU PENGETAHUAN </vt:lpstr>
      <vt:lpstr>KEHADIRAN FILSAFAT SEBAGAI ILMU PENGETAHUAN  </vt:lpstr>
      <vt:lpstr>PERSYARATAN ILMU PENGETAHUAN</vt:lpstr>
      <vt:lpstr>EKSISTENSI ILMU PENGETAHUAN </vt:lpstr>
      <vt:lpstr>PowerPoint Presentation</vt:lpstr>
      <vt:lpstr>PowerPoint Presentation</vt:lpstr>
      <vt:lpstr>TEORI KEBENARAN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Fajarina</dc:creator>
  <cp:keywords>ppt幻灯设计/ppt模板设计</cp:keywords>
  <dc:description>nordridesign.com</dc:description>
  <cp:lastModifiedBy>Fajarina</cp:lastModifiedBy>
  <cp:revision>45</cp:revision>
  <dcterms:created xsi:type="dcterms:W3CDTF">2019-03-12T13:41:42Z</dcterms:created>
  <dcterms:modified xsi:type="dcterms:W3CDTF">2019-03-26T14:26:26Z</dcterms:modified>
  <cp:category/>
</cp:coreProperties>
</file>