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F49"/>
    <a:srgbClr val="27282B"/>
    <a:srgbClr val="203950"/>
    <a:srgbClr val="EF2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5894" y="1113382"/>
            <a:ext cx="6364705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5894" y="3593057"/>
            <a:ext cx="636470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09-Apr-19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09-Apr-19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4" y="1709738"/>
            <a:ext cx="8373979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0674" y="4589463"/>
            <a:ext cx="8373979" cy="1500187"/>
          </a:xfrm>
        </p:spPr>
        <p:txBody>
          <a:bodyPr/>
          <a:lstStyle>
            <a:lvl1pPr marL="0" indent="0">
              <a:buNone/>
              <a:defRPr sz="2400">
                <a:solidFill>
                  <a:sysClr val="windowText" lastClr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09-Apr-19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4958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431632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09-Apr-19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874" y="1681163"/>
            <a:ext cx="452170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874" y="2505075"/>
            <a:ext cx="452170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38350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38350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09-Apr-19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09-Apr-19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09-Apr-19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78" y="457200"/>
            <a:ext cx="3819609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546877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78" y="2057400"/>
            <a:ext cx="381960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09-Apr-19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09-Apr-19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 userDrawn="1"/>
        </p:nvSpPr>
        <p:spPr>
          <a:xfrm rot="16200000">
            <a:off x="-1602459" y="2487803"/>
            <a:ext cx="2811084" cy="393524"/>
          </a:xfrm>
          <a:prstGeom prst="round1Rect">
            <a:avLst>
              <a:gd name="adj" fmla="val 50000"/>
            </a:avLst>
          </a:prstGeom>
          <a:solidFill>
            <a:srgbClr val="EF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2126" y="1789611"/>
            <a:ext cx="8951495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fld id="{276D79ED-3FA7-4EF8-964B-EB8BCFAB02F8}" type="datetimeFigureOut">
              <a:rPr lang="en-US" smtClean="0"/>
              <a:pPr/>
              <a:t>09-Apr-19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-1608328" y="2515288"/>
            <a:ext cx="281108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s-Latn-BA" sz="1600" b="1" baseline="0" dirty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free-ppt-templates.com</a:t>
            </a:r>
            <a:endParaRPr lang="en-US" sz="1600" b="1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ln>
            <a:solidFill>
              <a:sysClr val="windowText" lastClr="000000"/>
            </a:solidFill>
          </a:ln>
          <a:solidFill>
            <a:srgbClr val="FDBF49"/>
          </a:solidFill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SUBSTANSI FILSAFAT ILMU </a:t>
            </a:r>
            <a:br>
              <a:rPr lang="en-US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smtClean="0"/>
              <a:t>Dr. FAJARINA, S.I.P.,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ditata</a:t>
            </a:r>
            <a:r>
              <a:rPr lang="en-US" dirty="0"/>
              <a:t> </a:t>
            </a:r>
            <a:r>
              <a:rPr lang="en-US" dirty="0" err="1"/>
              <a:t>relasinya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ditata</a:t>
            </a:r>
            <a:r>
              <a:rPr lang="en-US" dirty="0"/>
              <a:t> </a:t>
            </a:r>
            <a:r>
              <a:rPr lang="en-US" dirty="0" err="1"/>
              <a:t>koherensinya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ditata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paradigmanya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(yang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.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, </a:t>
            </a:r>
            <a:r>
              <a:rPr lang="en-US" dirty="0" err="1"/>
              <a:t>hipotesis</a:t>
            </a:r>
            <a:r>
              <a:rPr lang="en-US" dirty="0"/>
              <a:t>, </a:t>
            </a:r>
            <a:r>
              <a:rPr lang="en-US" dirty="0" err="1"/>
              <a:t>postulat</a:t>
            </a:r>
            <a:r>
              <a:rPr lang="en-US" dirty="0"/>
              <a:t>,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sinonim</a:t>
            </a:r>
            <a:r>
              <a:rPr lang="en-US" dirty="0"/>
              <a:t>,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.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agar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mmeberikan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dijelaskan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4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</a:t>
            </a:r>
            <a:r>
              <a:rPr lang="id-ID" b="1" dirty="0" smtClean="0"/>
              <a:t>efinisi </a:t>
            </a:r>
            <a:r>
              <a:rPr lang="id-ID" b="1" dirty="0"/>
              <a:t>nominalis </a:t>
            </a:r>
            <a:r>
              <a:rPr lang="id-ID" dirty="0"/>
              <a:t>merupakan penjelasan atas sesuatu istilah dengan menggunakan kata lain yang lebih dikenal. Definisi nominalis setidaknya dapat dibedakan menjadi dua yaitu definisi sinonim dan definisi etimologis</a:t>
            </a:r>
            <a:r>
              <a:rPr lang="id-ID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</a:t>
            </a:r>
            <a:r>
              <a:rPr lang="id-ID" b="1" dirty="0" smtClean="0"/>
              <a:t>efinisi </a:t>
            </a:r>
            <a:r>
              <a:rPr lang="id-ID" b="1" dirty="0"/>
              <a:t>realis </a:t>
            </a:r>
            <a:r>
              <a:rPr lang="id-ID" dirty="0"/>
              <a:t>memberikan penjelasan atau batasan berdasar isi yang terkandung dalam konsep yang didefinisikan. Menjelaskan isi dapat dilakukan secara analitik disebut definisi analitik. Pada definisi ini, isi konsep tersebut diurai menjadi bagian-bagian atau unsur-unsur.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4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praktis</a:t>
            </a:r>
            <a:r>
              <a:rPr lang="en-US" b="1" dirty="0" smtClean="0"/>
              <a:t>. </a:t>
            </a:r>
            <a:r>
              <a:rPr lang="en-US" dirty="0"/>
              <a:t>T</a:t>
            </a:r>
            <a:r>
              <a:rPr lang="id-ID" dirty="0" smtClean="0"/>
              <a:t>ujuan </a:t>
            </a:r>
            <a:r>
              <a:rPr lang="id-ID" dirty="0"/>
              <a:t>praktis menjadi ciri khas penjelasannya. Definisi yang mementingkan praktis menjadi ciri khas penjelasannya. Definisi yang mementingkan praktis menjadi ciri khas penjelasannya. Definisi yang mementingkan penjelasan kegunaannya atau fungsional.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5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Definisi</a:t>
            </a:r>
            <a:r>
              <a:rPr lang="en-US" b="1" dirty="0"/>
              <a:t> </a:t>
            </a:r>
            <a:r>
              <a:rPr lang="en-US" b="1" dirty="0" err="1" smtClean="0"/>
              <a:t>Paradigmatis</a:t>
            </a:r>
            <a:r>
              <a:rPr lang="en-US" b="1" dirty="0" smtClean="0"/>
              <a:t>. </a:t>
            </a:r>
            <a:r>
              <a:rPr lang="id-ID" dirty="0"/>
              <a:t>Konstruk konsep yang diketengahkan tidak seluruhnya dapat ditata analitik hierarki, tidak seluruhnya ditata linier dan seterusnya.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Sekian</a:t>
            </a:r>
            <a:r>
              <a:rPr lang="en-US" dirty="0" smtClean="0"/>
              <a:t> &amp;</a:t>
            </a:r>
            <a:br>
              <a:rPr lang="en-US" dirty="0" smtClean="0"/>
            </a:br>
            <a:r>
              <a:rPr lang="en-US" dirty="0" smtClean="0"/>
              <a:t>T</a:t>
            </a:r>
            <a:r>
              <a:rPr lang="hr-HR" dirty="0" smtClean="0"/>
              <a:t>e</a:t>
            </a:r>
            <a:r>
              <a:rPr lang="en-US" dirty="0" err="1" smtClean="0"/>
              <a:t>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6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KENYATAAN ATAU FAKTA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zaman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zaman </a:t>
            </a:r>
            <a:r>
              <a:rPr lang="en-US" dirty="0" err="1" smtClean="0"/>
              <a:t>sekarang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20599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Cara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sains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,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digeneralisasi</a:t>
            </a:r>
            <a:r>
              <a:rPr lang="en-US" dirty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Cara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agama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basis yang </a:t>
            </a:r>
            <a:r>
              <a:rPr lang="en-US" dirty="0" err="1"/>
              <a:t>utama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proses </a:t>
            </a:r>
            <a:r>
              <a:rPr lang="en-US" dirty="0" err="1"/>
              <a:t>aqliah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(</a:t>
            </a:r>
            <a:r>
              <a:rPr lang="en-US" dirty="0" err="1"/>
              <a:t>logika</a:t>
            </a:r>
            <a:r>
              <a:rPr lang="en-US" dirty="0"/>
              <a:t>)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proses </a:t>
            </a:r>
            <a:r>
              <a:rPr lang="en-US" dirty="0" err="1"/>
              <a:t>imaniah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proses </a:t>
            </a:r>
            <a:r>
              <a:rPr lang="en-US" dirty="0" err="1"/>
              <a:t>imaniah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Cara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filsafat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,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logika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91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Kebenaran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agama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disangsikan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imaniah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proses </a:t>
            </a:r>
            <a:r>
              <a:rPr lang="en-US" dirty="0" err="1"/>
              <a:t>pikir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. </a:t>
            </a:r>
            <a:r>
              <a:rPr lang="en-US" dirty="0" err="1"/>
              <a:t>Kebenaran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sains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ilmu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disangsikan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ilmah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95 </a:t>
            </a:r>
            <a:r>
              <a:rPr lang="en-US" dirty="0" err="1"/>
              <a:t>sampai</a:t>
            </a:r>
            <a:r>
              <a:rPr lang="en-US" dirty="0"/>
              <a:t> 99%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filsafat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disangsikan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logika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,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empiris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</a:t>
            </a:r>
            <a:r>
              <a:rPr lang="en-US" dirty="0" smtClean="0"/>
              <a:t>ntara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0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KONFIRMASI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Konfirmasi</a:t>
            </a:r>
            <a:r>
              <a:rPr lang="en-US" dirty="0" smtClean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Bahasa </a:t>
            </a:r>
            <a:r>
              <a:rPr lang="en-US" dirty="0" err="1"/>
              <a:t>Inggris</a:t>
            </a:r>
            <a:r>
              <a:rPr lang="en-US" dirty="0"/>
              <a:t>, confirmation,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penegasan</a:t>
            </a:r>
            <a:r>
              <a:rPr lang="en-US" dirty="0"/>
              <a:t>, </a:t>
            </a:r>
            <a:r>
              <a:rPr lang="en-US" dirty="0" err="1"/>
              <a:t>pengesahan</a:t>
            </a:r>
            <a:r>
              <a:rPr lang="en-US" dirty="0"/>
              <a:t>. </a:t>
            </a:r>
            <a:r>
              <a:rPr lang="en-US" dirty="0" err="1"/>
              <a:t>Konfirmasi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,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.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pun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,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lain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1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(confirmation theory)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evidensi</a:t>
            </a:r>
            <a:r>
              <a:rPr lang="en-US" dirty="0"/>
              <a:t>;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mengindikasikan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evidensi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</a:t>
            </a:r>
            <a:r>
              <a:rPr lang="en-US" dirty="0" smtClean="0"/>
              <a:t>da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konfirmasi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/>
              <a:t>decision theory, estimation theory,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realibility</a:t>
            </a:r>
            <a:r>
              <a:rPr lang="en-US" b="1" dirty="0"/>
              <a:t> theory.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Decision theory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’ “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evidensi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.” </a:t>
            </a:r>
            <a:r>
              <a:rPr lang="en-US" dirty="0" err="1"/>
              <a:t>Kriteria</a:t>
            </a:r>
            <a:r>
              <a:rPr lang="en-US" dirty="0"/>
              <a:t> “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”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</a:t>
            </a:r>
            <a:r>
              <a:rPr lang="en-US" b="1" dirty="0" smtClean="0"/>
              <a:t>stimation </a:t>
            </a:r>
            <a:r>
              <a:rPr lang="en-US" b="1" dirty="0"/>
              <a:t>theory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benar-salah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.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R</a:t>
            </a:r>
            <a:r>
              <a:rPr lang="en-US" b="1" dirty="0" smtClean="0"/>
              <a:t>eliability </a:t>
            </a:r>
            <a:r>
              <a:rPr lang="en-US" b="1" dirty="0"/>
              <a:t>theory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mencermati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evidensi</a:t>
            </a:r>
            <a:r>
              <a:rPr lang="en-US" dirty="0"/>
              <a:t> (yang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lain-lain)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750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KONSEP DAN DEFINISI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konstruk</a:t>
            </a:r>
            <a:r>
              <a:rPr lang="en-US" dirty="0"/>
              <a:t> paling </a:t>
            </a:r>
            <a:r>
              <a:rPr lang="en-US" dirty="0" err="1"/>
              <a:t>elementer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en-US" dirty="0" smtClean="0"/>
              <a:t>da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Bahasa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ekspresif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afektif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logis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yang </a:t>
            </a:r>
            <a:r>
              <a:rPr lang="en-US" dirty="0" err="1"/>
              <a:t>dominan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mewarnai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p-PowerPoint-Template" id="{8C31CD2D-C2C6-E845-8B01-DB6D03B2B6BA}" vid="{7E8A495F-7549-C744-A2F8-CBD1720B95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presentasi ppt materi ol 5</Template>
  <TotalTime>46</TotalTime>
  <Words>765</Words>
  <Application>Microsoft Office PowerPoint</Application>
  <PresentationFormat>Widescreen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Microsoft YaHei</vt:lpstr>
      <vt:lpstr>Arial</vt:lpstr>
      <vt:lpstr>Trebuchet MS</vt:lpstr>
      <vt:lpstr>Wingdings</vt:lpstr>
      <vt:lpstr>Office Theme</vt:lpstr>
      <vt:lpstr>SUBSTANSI FILSAFAT ILMU  </vt:lpstr>
      <vt:lpstr>KENYATAAN ATAU FAKTA </vt:lpstr>
      <vt:lpstr>PowerPoint Presentation</vt:lpstr>
      <vt:lpstr>PowerPoint Presentation</vt:lpstr>
      <vt:lpstr>PowerPoint Presentation</vt:lpstr>
      <vt:lpstr>KONFIRMASI </vt:lpstr>
      <vt:lpstr>PowerPoint Presentation</vt:lpstr>
      <vt:lpstr>PowerPoint Presentation</vt:lpstr>
      <vt:lpstr>KONSEP DAN DEFINISI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Sekian &amp; 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SUBSTANSI FILSAFAT ILMU  </dc:title>
  <dc:creator>Fajarina</dc:creator>
  <cp:lastModifiedBy>Fajarina</cp:lastModifiedBy>
  <cp:revision>25</cp:revision>
  <dcterms:created xsi:type="dcterms:W3CDTF">2019-04-08T13:16:26Z</dcterms:created>
  <dcterms:modified xsi:type="dcterms:W3CDTF">2019-04-09T13:26:29Z</dcterms:modified>
</cp:coreProperties>
</file>