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2931"/>
    <a:srgbClr val="EF22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0766" y="1091549"/>
            <a:ext cx="8637578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0766" y="3571224"/>
            <a:ext cx="863757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37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5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6" y="1709738"/>
            <a:ext cx="8577942" cy="285273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6" y="4589463"/>
            <a:ext cx="857794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346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115" y="1846943"/>
            <a:ext cx="422365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2" y="1846943"/>
            <a:ext cx="4223656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49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344714"/>
            <a:ext cx="857953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670277"/>
            <a:ext cx="418011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115" y="2494189"/>
            <a:ext cx="418011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0859" y="1670277"/>
            <a:ext cx="4267199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80859" y="2494189"/>
            <a:ext cx="4267199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11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736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55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35429"/>
            <a:ext cx="3505201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5316" y="435430"/>
            <a:ext cx="5072742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35629"/>
            <a:ext cx="35052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626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5" y="424543"/>
            <a:ext cx="3276600" cy="160020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46715" y="424544"/>
            <a:ext cx="5301343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115" y="2024743"/>
            <a:ext cx="32766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D79ED-3FA7-4EF8-964B-EB8BCFAB02F8}" type="datetimeFigureOut">
              <a:rPr lang="en-US" smtClean="0"/>
              <a:t>10-Apr-19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2CB2-7F2C-47B9-AE70-22A94B49F2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054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Single Corner Rectangle 11"/>
          <p:cNvSpPr/>
          <p:nvPr userDrawn="1"/>
        </p:nvSpPr>
        <p:spPr>
          <a:xfrm rot="16200000">
            <a:off x="-1602459" y="2487803"/>
            <a:ext cx="2811084" cy="393524"/>
          </a:xfrm>
          <a:prstGeom prst="round1Rect">
            <a:avLst>
              <a:gd name="adj" fmla="val 50000"/>
            </a:avLst>
          </a:prstGeom>
          <a:solidFill>
            <a:srgbClr val="EF22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s-Latn-BA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961794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115" y="1789611"/>
            <a:ext cx="8577944" cy="4387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115" y="6355443"/>
            <a:ext cx="1534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276D79ED-3FA7-4EF8-964B-EB8BCFAB02F8}" type="datetimeFigureOut">
              <a:rPr lang="en-US" smtClean="0"/>
              <a:pPr/>
              <a:t>10-Apr-19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62201" y="6356350"/>
            <a:ext cx="4669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1" y="6355443"/>
            <a:ext cx="1404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defRPr>
            </a:lvl1pPr>
          </a:lstStyle>
          <a:p>
            <a:fld id="{C6F12CB2-7F2C-47B9-AE70-22A94B49F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 rot="16200000">
            <a:off x="-1608328" y="2515288"/>
            <a:ext cx="2811084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bs-Latn-BA" sz="1600" b="1" baseline="0" dirty="0">
                <a:solidFill>
                  <a:schemeClr val="bg1"/>
                </a:solidFill>
                <a:latin typeface="Microsoft YaHei" charset="-122"/>
                <a:ea typeface="Microsoft YaHei" charset="-122"/>
                <a:cs typeface="Microsoft YaHei" charset="-122"/>
              </a:rPr>
              <a:t>free-ppt-templates.com</a:t>
            </a:r>
            <a:endParaRPr lang="en-US" sz="1600" b="1" dirty="0">
              <a:solidFill>
                <a:schemeClr val="bg1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349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Microsoft YaHei" charset="-122"/>
          <a:ea typeface="Microsoft YaHei" charset="-122"/>
          <a:cs typeface="Microsoft YaHei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" charset="-122"/>
          <a:ea typeface="Microsoft YaHei" charset="-122"/>
          <a:cs typeface="Microsoft YaHei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REVIEW MATERI ONLINE SEBLM UTS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OLEH</a:t>
            </a:r>
          </a:p>
          <a:p>
            <a:r>
              <a:rPr lang="en-US" dirty="0" smtClean="0"/>
              <a:t>FAJARINA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1399520" cy="1325563"/>
          </a:xfrm>
        </p:spPr>
        <p:txBody>
          <a:bodyPr/>
          <a:lstStyle/>
          <a:p>
            <a:r>
              <a:rPr lang="en-US" b="0" dirty="0" smtClean="0"/>
              <a:t>PENGERTIAN FILSAFAT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/>
              <a:t>F</a:t>
            </a:r>
            <a:r>
              <a:rPr lang="en-US" dirty="0" err="1" smtClean="0"/>
              <a:t>ilsafat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yang </a:t>
            </a:r>
            <a:r>
              <a:rPr lang="en-US" dirty="0" err="1"/>
              <a:t>berupaya</a:t>
            </a:r>
            <a:r>
              <a:rPr lang="en-US" dirty="0"/>
              <a:t> </a:t>
            </a:r>
            <a:r>
              <a:rPr lang="en-US" dirty="0" err="1"/>
              <a:t>mengkaji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yang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berkenaan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, </a:t>
            </a:r>
            <a:r>
              <a:rPr lang="en-US" dirty="0" err="1"/>
              <a:t>baik</a:t>
            </a:r>
            <a:r>
              <a:rPr lang="en-US" dirty="0"/>
              <a:t> yang </a:t>
            </a:r>
            <a:r>
              <a:rPr lang="en-US" dirty="0" err="1"/>
              <a:t>sifatnya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immateri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sungguh-sungguh</a:t>
            </a:r>
            <a:r>
              <a:rPr lang="en-US" dirty="0"/>
              <a:t> </a:t>
            </a:r>
            <a:r>
              <a:rPr lang="en-US" dirty="0" err="1"/>
              <a:t>guna</a:t>
            </a:r>
            <a:r>
              <a:rPr lang="en-US" dirty="0"/>
              <a:t> </a:t>
            </a:r>
            <a:r>
              <a:rPr lang="en-US" dirty="0" err="1"/>
              <a:t>menemukan</a:t>
            </a:r>
            <a:r>
              <a:rPr lang="en-US" dirty="0"/>
              <a:t> </a:t>
            </a:r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,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rasional-logis</a:t>
            </a:r>
            <a:r>
              <a:rPr lang="en-US" dirty="0"/>
              <a:t>, </a:t>
            </a:r>
            <a:r>
              <a:rPr lang="en-US" dirty="0" err="1"/>
              <a:t>mendalam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bebas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dimanfaatkan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membantu</a:t>
            </a:r>
            <a:r>
              <a:rPr lang="en-US" dirty="0"/>
              <a:t> </a:t>
            </a:r>
            <a:r>
              <a:rPr lang="en-US" dirty="0" err="1"/>
              <a:t>menyelesaikan</a:t>
            </a:r>
            <a:r>
              <a:rPr lang="en-US" dirty="0"/>
              <a:t> </a:t>
            </a:r>
            <a:r>
              <a:rPr lang="en-US" dirty="0" err="1"/>
              <a:t>masalah-masalah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kehidupan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Kata </a:t>
            </a:r>
            <a:r>
              <a:rPr lang="en-US" dirty="0" err="1">
                <a:solidFill>
                  <a:srgbClr val="FF0000"/>
                </a:solidFill>
              </a:rPr>
              <a:t>filsafat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pengetahuan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kebijaksanaan</a:t>
            </a:r>
            <a:r>
              <a:rPr lang="en-US" dirty="0"/>
              <a:t>, </a:t>
            </a:r>
            <a:r>
              <a:rPr lang="en-US" dirty="0" err="1"/>
              <a:t>prinsip-prinsip</a:t>
            </a:r>
            <a:r>
              <a:rPr lang="en-US" dirty="0"/>
              <a:t> </a:t>
            </a:r>
            <a:r>
              <a:rPr lang="en-US" dirty="0" err="1"/>
              <a:t>mencari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berpikir</a:t>
            </a:r>
            <a:r>
              <a:rPr lang="en-US" dirty="0"/>
              <a:t> </a:t>
            </a:r>
            <a:r>
              <a:rPr lang="en-US" dirty="0" err="1"/>
              <a:t>rasional-logis</a:t>
            </a:r>
            <a:r>
              <a:rPr lang="en-US" dirty="0"/>
              <a:t>, </a:t>
            </a:r>
            <a:r>
              <a:rPr lang="en-US" dirty="0" err="1"/>
              <a:t>mendalam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tuntas</a:t>
            </a:r>
            <a:r>
              <a:rPr lang="en-US" dirty="0"/>
              <a:t> (</a:t>
            </a:r>
            <a:r>
              <a:rPr lang="en-US" dirty="0" err="1"/>
              <a:t>radikal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kebenaran</a:t>
            </a:r>
            <a:r>
              <a:rPr lang="en-US" dirty="0"/>
              <a:t>.</a:t>
            </a:r>
            <a:r>
              <a:rPr lang="en-US" dirty="0" smtClean="0"/>
              <a:t> 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1399520" cy="1325563"/>
          </a:xfrm>
        </p:spPr>
        <p:txBody>
          <a:bodyPr/>
          <a:lstStyle/>
          <a:p>
            <a:r>
              <a:rPr lang="en-US" b="0" dirty="0" smtClean="0"/>
              <a:t>PENGERTIAN </a:t>
            </a:r>
            <a:r>
              <a:rPr lang="en-US" b="0" dirty="0" smtClean="0"/>
              <a:t>ILMU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I</a:t>
            </a:r>
            <a:r>
              <a:rPr lang="en-US" dirty="0" err="1"/>
              <a:t>lmu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.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tertentu</a:t>
            </a:r>
            <a:r>
              <a:rPr lang="en-US" dirty="0"/>
              <a:t> yang </a:t>
            </a:r>
            <a:r>
              <a:rPr lang="en-US" dirty="0" err="1"/>
              <a:t>akhirnya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.</a:t>
            </a:r>
            <a:r>
              <a:rPr lang="id-ID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Kata </a:t>
            </a:r>
            <a:r>
              <a:rPr lang="en-US" dirty="0" err="1">
                <a:solidFill>
                  <a:srgbClr val="FF0000"/>
                </a:solidFill>
              </a:rPr>
              <a:t>ilmu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diartikan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pengetahuan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bagian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dari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pengetahuan</a:t>
            </a:r>
            <a:r>
              <a:rPr lang="en-US" dirty="0"/>
              <a:t>. 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2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1399520" cy="1325563"/>
          </a:xfrm>
        </p:spPr>
        <p:txBody>
          <a:bodyPr/>
          <a:lstStyle/>
          <a:p>
            <a:r>
              <a:rPr lang="en-US" b="0" dirty="0" smtClean="0"/>
              <a:t>PENGERTIAN </a:t>
            </a:r>
            <a:r>
              <a:rPr lang="en-US" b="0" dirty="0" smtClean="0"/>
              <a:t>PENGETAHUAN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tahu</a:t>
            </a:r>
            <a:r>
              <a:rPr lang="en-US" dirty="0"/>
              <a:t> (</a:t>
            </a:r>
            <a:r>
              <a:rPr lang="en-US" dirty="0" err="1"/>
              <a:t>ilmu</a:t>
            </a:r>
            <a:r>
              <a:rPr lang="en-US" dirty="0"/>
              <a:t>) </a:t>
            </a:r>
            <a:r>
              <a:rPr lang="en-US" dirty="0" err="1"/>
              <a:t>manusia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yang </a:t>
            </a:r>
            <a:r>
              <a:rPr lang="en-US" dirty="0" err="1"/>
              <a:t>dihadapinya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39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114" y="365125"/>
            <a:ext cx="11399520" cy="1325563"/>
          </a:xfrm>
        </p:spPr>
        <p:txBody>
          <a:bodyPr/>
          <a:lstStyle/>
          <a:p>
            <a:r>
              <a:rPr lang="en-US" b="0" dirty="0" smtClean="0"/>
              <a:t>PENGERTIAN </a:t>
            </a:r>
            <a:r>
              <a:rPr lang="en-US" b="0" dirty="0" smtClean="0"/>
              <a:t>FILSAFAT ILMU</a:t>
            </a:r>
            <a:endParaRPr lang="en-US" b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Filsafat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telaah</a:t>
            </a:r>
            <a:r>
              <a:rPr lang="en-US" dirty="0"/>
              <a:t> </a:t>
            </a:r>
            <a:r>
              <a:rPr lang="en-US" dirty="0" err="1"/>
              <a:t>kefilsafatan</a:t>
            </a:r>
            <a:r>
              <a:rPr lang="en-US" dirty="0"/>
              <a:t> yang </a:t>
            </a:r>
            <a:r>
              <a:rPr lang="en-US" dirty="0" err="1"/>
              <a:t>ingin</a:t>
            </a:r>
            <a:r>
              <a:rPr lang="en-US" dirty="0"/>
              <a:t> </a:t>
            </a:r>
            <a:r>
              <a:rPr lang="en-US" dirty="0" err="1"/>
              <a:t>menjawab</a:t>
            </a:r>
            <a:r>
              <a:rPr lang="en-US" dirty="0"/>
              <a:t> </a:t>
            </a:r>
            <a:r>
              <a:rPr lang="en-US" dirty="0" err="1"/>
              <a:t>pertanyaan</a:t>
            </a:r>
            <a:r>
              <a:rPr lang="en-US" dirty="0"/>
              <a:t> </a:t>
            </a:r>
            <a:r>
              <a:rPr lang="en-US" dirty="0" err="1"/>
              <a:t>mengenai</a:t>
            </a:r>
            <a:r>
              <a:rPr lang="en-US" dirty="0"/>
              <a:t> </a:t>
            </a:r>
            <a:r>
              <a:rPr lang="en-US" dirty="0" err="1"/>
              <a:t>hakikat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: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ditelaah</a:t>
            </a:r>
            <a:r>
              <a:rPr lang="en-US" dirty="0"/>
              <a:t> </a:t>
            </a:r>
            <a:r>
              <a:rPr lang="en-US" dirty="0" err="1"/>
              <a:t>ilmu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wujud</a:t>
            </a:r>
            <a:r>
              <a:rPr lang="en-US" dirty="0"/>
              <a:t> yang </a:t>
            </a:r>
            <a:r>
              <a:rPr lang="en-US" dirty="0" err="1"/>
              <a:t>hakiki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? </a:t>
            </a:r>
            <a:r>
              <a:rPr lang="en-US" dirty="0" err="1"/>
              <a:t>Bagaimana</a:t>
            </a:r>
            <a:r>
              <a:rPr lang="en-US" dirty="0"/>
              <a:t> </a:t>
            </a:r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obyek</a:t>
            </a:r>
            <a:r>
              <a:rPr lang="en-US" dirty="0"/>
              <a:t> </a:t>
            </a:r>
            <a:r>
              <a:rPr lang="en-US" dirty="0" err="1"/>
              <a:t>tadi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tangkap</a:t>
            </a:r>
            <a:r>
              <a:rPr lang="en-US" dirty="0"/>
              <a:t> </a:t>
            </a:r>
            <a:r>
              <a:rPr lang="en-US" dirty="0" err="1"/>
              <a:t>manusia</a:t>
            </a:r>
            <a:r>
              <a:rPr lang="en-US" dirty="0"/>
              <a:t> yang </a:t>
            </a:r>
            <a:r>
              <a:rPr lang="en-US" dirty="0" err="1"/>
              <a:t>membuahkan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?</a:t>
            </a:r>
            <a:endParaRPr lang="en-US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0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72BAD-2E92-0047-9A22-4D015E7E9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s-Latn-BA"/>
              <a:t>Section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2FF91-B62A-BE41-8376-A5453E3AEA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s-Latn-BA"/>
              <a:t>Add your subtitle here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58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me-PowerPoint-Template" id="{EA673429-668F-3A45-B234-3FAB264B2CEA}" vid="{91BBE2F0-E93E-BC46-B9B4-CC648E187F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presentasi ppt materi tatap muka seblm uts</Template>
  <TotalTime>26</TotalTime>
  <Words>193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Microsoft YaHei</vt:lpstr>
      <vt:lpstr>Arial</vt:lpstr>
      <vt:lpstr>Trebuchet MS</vt:lpstr>
      <vt:lpstr>Office Theme</vt:lpstr>
      <vt:lpstr>REVIEW MATERI ONLINE SEBLM UTS</vt:lpstr>
      <vt:lpstr>PENGERTIAN FILSAFAT</vt:lpstr>
      <vt:lpstr>PENGERTIAN ILMU</vt:lpstr>
      <vt:lpstr>PENGERTIAN PENGETAHUAN</vt:lpstr>
      <vt:lpstr>PENGERTIAN FILSAFAT ILMU</vt:lpstr>
      <vt:lpstr>Section 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REVIEW MATERI ONLINE SEBLM UTS</dc:title>
  <dc:creator>Fajarina</dc:creator>
  <cp:lastModifiedBy>Fajarina</cp:lastModifiedBy>
  <cp:revision>9</cp:revision>
  <dcterms:created xsi:type="dcterms:W3CDTF">2019-04-10T12:59:28Z</dcterms:created>
  <dcterms:modified xsi:type="dcterms:W3CDTF">2019-04-10T13:28:23Z</dcterms:modified>
</cp:coreProperties>
</file>