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5977F"/>
    <a:srgbClr val="B7543A"/>
    <a:srgbClr val="EF2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477" autoAdjust="0"/>
  </p:normalViewPr>
  <p:slideViewPr>
    <p:cSldViewPr snapToGrid="0">
      <p:cViewPr varScale="1">
        <p:scale>
          <a:sx n="74" d="100"/>
          <a:sy n="74" d="100"/>
        </p:scale>
        <p:origin x="-1194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762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2570E-D7EB-4E6C-ACB6-E4F36DE7A9F1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EA53C6-AB34-463E-B8AF-22D40A1D7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17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1694" y="1122363"/>
            <a:ext cx="7801708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1694" y="3602038"/>
            <a:ext cx="78017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379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25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8"/>
            <a:ext cx="8677909" cy="285273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867790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4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49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6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2" y="2505076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71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3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5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1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2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1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79ED-3FA7-4EF8-964B-EB8BCFAB02F8}" type="datetimeFigureOut">
              <a:rPr lang="en-US" smtClean="0"/>
              <a:t>5/8/2019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12CB2-7F2C-47B9-AE70-22A94B49F2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05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 Single Corner Rectangle 11"/>
          <p:cNvSpPr/>
          <p:nvPr/>
        </p:nvSpPr>
        <p:spPr>
          <a:xfrm rot="16200000">
            <a:off x="-1602458" y="2487804"/>
            <a:ext cx="2811084" cy="393524"/>
          </a:xfrm>
          <a:prstGeom prst="round1Rect">
            <a:avLst>
              <a:gd name="adj" fmla="val 50000"/>
            </a:avLst>
          </a:prstGeom>
          <a:solidFill>
            <a:srgbClr val="EF22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789611"/>
            <a:ext cx="10515600" cy="4387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fld id="{276D79ED-3FA7-4EF8-964B-EB8BCFAB02F8}" type="datetimeFigureOut">
              <a:rPr lang="en-US" smtClean="0"/>
              <a:pPr/>
              <a:t>5/8/2019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2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icrosoft YaHei" charset="-122"/>
                <a:ea typeface="Microsoft YaHei" charset="-122"/>
                <a:cs typeface="Microsoft YaHei" charset="-122"/>
              </a:defRPr>
            </a:lvl1pPr>
          </a:lstStyle>
          <a:p>
            <a:fld id="{C6F12CB2-7F2C-47B9-AE70-22A94B49F23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 rot="16200000">
            <a:off x="-1608328" y="2515289"/>
            <a:ext cx="2811084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bs-Latn-BA" sz="1600" b="1" baseline="0" dirty="0">
                <a:solidFill>
                  <a:schemeClr val="bg1"/>
                </a:solidFill>
                <a:latin typeface="Microsoft YaHei" charset="-122"/>
                <a:ea typeface="Microsoft YaHei" charset="-122"/>
                <a:cs typeface="Microsoft YaHei" charset="-122"/>
              </a:rPr>
              <a:t>free-ppt-templates.com</a:t>
            </a:r>
            <a:endParaRPr lang="en-US" sz="1600" b="1" dirty="0">
              <a:solidFill>
                <a:schemeClr val="bg1"/>
              </a:solidFill>
              <a:latin typeface="Microsoft YaHei" charset="-122"/>
              <a:ea typeface="Microsoft YaHei" charset="-122"/>
              <a:cs typeface="Microsoft YaHei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73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45977F"/>
          </a:solidFill>
          <a:latin typeface="Microsoft YaHei" charset="-122"/>
          <a:ea typeface="Microsoft YaHei" charset="-122"/>
          <a:cs typeface="Microsoft YaHei" charset="-122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" charset="-122"/>
          <a:ea typeface="Microsoft YaHei" charset="-122"/>
          <a:cs typeface="Microsoft YaHei" charset="-122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JALINAN ILMU, FILSAFAT, DAN AGAMA </a:t>
            </a:r>
            <a:br>
              <a:rPr lang="en-US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Oleh</a:t>
            </a:r>
          </a:p>
          <a:p>
            <a:r>
              <a:rPr lang="en-US" smtClean="0"/>
              <a:t>Dr. Fajarina, S.I.P., M.Si.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92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JALINAN </a:t>
            </a:r>
            <a:r>
              <a:rPr lang="en-US" sz="4000" dirty="0" smtClean="0"/>
              <a:t>FILSAFAT, AGAMA, DAN ILMU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persamaan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,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agama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sekurang-kurangnya</a:t>
            </a:r>
            <a:r>
              <a:rPr lang="en-US" dirty="0"/>
              <a:t> </a:t>
            </a:r>
            <a:r>
              <a:rPr lang="en-US" dirty="0" err="1"/>
              <a:t>berurusan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34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perbedaan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,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ra’yu</a:t>
            </a:r>
            <a:r>
              <a:rPr lang="en-US" dirty="0"/>
              <a:t> (</a:t>
            </a:r>
            <a:r>
              <a:rPr lang="en-US" dirty="0" err="1"/>
              <a:t>akal</a:t>
            </a:r>
            <a:r>
              <a:rPr lang="en-US" dirty="0"/>
              <a:t>, </a:t>
            </a:r>
            <a:r>
              <a:rPr lang="en-US" dirty="0" err="1"/>
              <a:t>budi</a:t>
            </a:r>
            <a:r>
              <a:rPr lang="en-US" dirty="0"/>
              <a:t>,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reason)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agama </a:t>
            </a:r>
            <a:r>
              <a:rPr lang="en-US" dirty="0" err="1"/>
              <a:t>bersumberkan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wahyu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7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singgung</a:t>
            </a: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dipertanyakan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dijawab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subjeknya</a:t>
            </a:r>
            <a:r>
              <a:rPr lang="en-US" dirty="0"/>
              <a:t> (sang </a:t>
            </a:r>
            <a:r>
              <a:rPr lang="en-US" dirty="0" err="1"/>
              <a:t>penyelidik</a:t>
            </a:r>
            <a:r>
              <a:rPr lang="en-US" dirty="0"/>
              <a:t>),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objeknya</a:t>
            </a:r>
            <a:r>
              <a:rPr lang="en-US" dirty="0"/>
              <a:t> (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material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formalnya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metodologinya</a:t>
            </a:r>
            <a:r>
              <a:rPr lang="en-US" dirty="0"/>
              <a:t>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terjawab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, </a:t>
            </a:r>
            <a:r>
              <a:rPr lang="en-US" dirty="0" err="1"/>
              <a:t>lantas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sendirinya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dijawab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.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</a:t>
            </a:r>
            <a:r>
              <a:rPr lang="en-US" dirty="0" err="1"/>
              <a:t>spekulatif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pelbagai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(</a:t>
            </a:r>
            <a:r>
              <a:rPr lang="en-US" dirty="0" err="1"/>
              <a:t>para</a:t>
            </a:r>
            <a:r>
              <a:rPr lang="en-US" dirty="0"/>
              <a:t> </a:t>
            </a:r>
            <a:r>
              <a:rPr lang="en-US" dirty="0" err="1"/>
              <a:t>filosof</a:t>
            </a:r>
            <a:r>
              <a:rPr lang="en-US" dirty="0"/>
              <a:t>)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sejalan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tolak</a:t>
            </a:r>
            <a:r>
              <a:rPr lang="en-US" dirty="0"/>
              <a:t> sang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Agama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(</a:t>
            </a:r>
            <a:r>
              <a:rPr lang="en-US" dirty="0" err="1"/>
              <a:t>pelbagai</a:t>
            </a:r>
            <a:r>
              <a:rPr lang="en-US" dirty="0"/>
              <a:t>) </a:t>
            </a:r>
            <a:r>
              <a:rPr lang="en-US" dirty="0" err="1"/>
              <a:t>soal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terjawab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yang </a:t>
            </a:r>
            <a:r>
              <a:rPr lang="en-US" dirty="0" err="1"/>
              <a:t>dipertanyakan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terjawab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bulat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.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Akan </a:t>
            </a:r>
            <a:r>
              <a:rPr lang="en-US" dirty="0" err="1"/>
              <a:t>tetapi</a:t>
            </a:r>
            <a:r>
              <a:rPr lang="en-US" dirty="0"/>
              <a:t>,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ditegaskan</a:t>
            </a:r>
            <a:r>
              <a:rPr lang="en-US" dirty="0"/>
              <a:t> </a:t>
            </a:r>
            <a:r>
              <a:rPr lang="en-US" dirty="0" err="1"/>
              <a:t>disini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jawabannya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agama.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64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mengantarkan</a:t>
            </a:r>
            <a:r>
              <a:rPr lang="en-US" dirty="0"/>
              <a:t> </a:t>
            </a:r>
            <a:r>
              <a:rPr lang="en-US" dirty="0" err="1"/>
              <a:t>keimanan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batas-batas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bukti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eksistensi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diungkap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agama.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1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PERSAMAAN </a:t>
            </a:r>
            <a:r>
              <a:rPr lang="en-US" sz="4000" dirty="0"/>
              <a:t>ANTARA ILMU, FILSAFAT, DAN AGAMA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Yang paling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sama-sama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25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PERBEDAAN </a:t>
            </a:r>
            <a:r>
              <a:rPr lang="en-US" sz="4000" dirty="0"/>
              <a:t>ANTARA ILMU, FILSAFAT, DAN AGAMA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yang </a:t>
            </a:r>
            <a:r>
              <a:rPr lang="en-US" dirty="0" err="1"/>
              <a:t>mencolok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bersumber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akal</a:t>
            </a:r>
            <a:r>
              <a:rPr lang="en-US" dirty="0"/>
              <a:t> </a:t>
            </a:r>
            <a:r>
              <a:rPr lang="en-US" dirty="0" err="1"/>
              <a:t>budi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rasio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agama </a:t>
            </a:r>
            <a:r>
              <a:rPr lang="en-US" dirty="0" err="1"/>
              <a:t>bersumberkan</a:t>
            </a:r>
            <a:r>
              <a:rPr lang="en-US" dirty="0"/>
              <a:t> </a:t>
            </a:r>
            <a:r>
              <a:rPr lang="en-US" dirty="0" err="1"/>
              <a:t>wahyu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.</a:t>
            </a:r>
          </a:p>
          <a:p>
            <a:r>
              <a:rPr lang="en-US" dirty="0" err="1"/>
              <a:t>Kebenaran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teori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dalilnya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alasannya</a:t>
            </a:r>
            <a:r>
              <a:rPr lang="en-US" dirty="0"/>
              <a:t>.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spekulatif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dibuktikan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, </a:t>
            </a:r>
            <a:r>
              <a:rPr lang="en-US" dirty="0" err="1"/>
              <a:t>riset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eksperimen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K</a:t>
            </a:r>
            <a:r>
              <a:rPr lang="en-US" dirty="0" err="1" smtClean="0"/>
              <a:t>ebenaran</a:t>
            </a:r>
            <a:r>
              <a:rPr lang="en-US" dirty="0" smtClean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,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nisbi</a:t>
            </a:r>
            <a:r>
              <a:rPr lang="en-US" dirty="0"/>
              <a:t> (</a:t>
            </a:r>
            <a:r>
              <a:rPr lang="en-US" dirty="0" err="1"/>
              <a:t>relatif</a:t>
            </a:r>
            <a:r>
              <a:rPr lang="en-US" dirty="0"/>
              <a:t>).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agama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 (</a:t>
            </a:r>
            <a:r>
              <a:rPr lang="en-US" dirty="0" err="1"/>
              <a:t>absolut</a:t>
            </a:r>
            <a:r>
              <a:rPr lang="en-US" dirty="0"/>
              <a:t>)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agama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wahyu</a:t>
            </a:r>
            <a:r>
              <a:rPr lang="en-US" dirty="0"/>
              <a:t> yang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yang </a:t>
            </a:r>
            <a:r>
              <a:rPr lang="en-US" dirty="0" err="1"/>
              <a:t>maha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, yang </a:t>
            </a:r>
            <a:r>
              <a:rPr lang="en-US" dirty="0" err="1"/>
              <a:t>maha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53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E212A9B-6413-484F-9622-95EC46DD2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0" dirty="0" smtClean="0"/>
              <a:t>SEKIAN</a:t>
            </a:r>
            <a:br>
              <a:rPr lang="en-US" sz="3200" b="0" dirty="0" smtClean="0"/>
            </a:br>
            <a:r>
              <a:rPr lang="en-US" sz="3200" b="0" dirty="0" smtClean="0"/>
              <a:t>DAN</a:t>
            </a:r>
            <a:br>
              <a:rPr lang="en-US" sz="3200" b="0" dirty="0" smtClean="0"/>
            </a:br>
            <a:r>
              <a:rPr lang="en-US" sz="3200" b="0" dirty="0" smtClean="0"/>
              <a:t>TERIMA KASIH</a:t>
            </a:r>
            <a:endParaRPr lang="bs-Latn-BA" sz="3200" b="0" dirty="0"/>
          </a:p>
        </p:txBody>
      </p:sp>
    </p:spTree>
    <p:extLst>
      <p:ext uri="{BB962C8B-B14F-4D97-AF65-F5344CB8AC3E}">
        <p14:creationId xmlns:p14="http://schemas.microsoft.com/office/powerpoint/2010/main" val="387694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KEDUDUKAN ILMU (PENGETAHUAN), </a:t>
            </a:r>
            <a:r>
              <a:rPr lang="en-US" dirty="0"/>
              <a:t>FILSAFAT, DAN AGAMA</a:t>
            </a:r>
            <a:br>
              <a:rPr lang="en-US" dirty="0"/>
            </a:b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I L M U</a:t>
            </a:r>
          </a:p>
          <a:p>
            <a:r>
              <a:rPr lang="en-US" dirty="0" err="1" smtClean="0"/>
              <a:t>Sesungguhnya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prinsipil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boleh</a:t>
            </a:r>
            <a:r>
              <a:rPr lang="en-US" dirty="0"/>
              <a:t> </a:t>
            </a:r>
            <a:r>
              <a:rPr lang="en-US" dirty="0" err="1"/>
              <a:t>dipisahkan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intelegensi</a:t>
            </a:r>
            <a:r>
              <a:rPr lang="en-US" dirty="0"/>
              <a:t> yang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(skill).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moralitas</a:t>
            </a:r>
            <a:r>
              <a:rPr lang="en-US" dirty="0"/>
              <a:t> </a:t>
            </a:r>
            <a:r>
              <a:rPr lang="en-US" dirty="0" err="1"/>
              <a:t>keilmuan</a:t>
            </a:r>
            <a:r>
              <a:rPr lang="en-US" dirty="0"/>
              <a:t> yang </a:t>
            </a:r>
            <a:r>
              <a:rPr lang="en-US" dirty="0" err="1"/>
              <a:t>melahirkan</a:t>
            </a:r>
            <a:r>
              <a:rPr lang="en-US" dirty="0"/>
              <a:t> </a:t>
            </a:r>
            <a:r>
              <a:rPr lang="en-US" dirty="0" err="1"/>
              <a:t>tingkah</a:t>
            </a:r>
            <a:r>
              <a:rPr lang="en-US" dirty="0"/>
              <a:t> </a:t>
            </a:r>
            <a:r>
              <a:rPr lang="en-US" dirty="0" err="1"/>
              <a:t>laku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.</a:t>
            </a:r>
          </a:p>
          <a:p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sehari-hari</a:t>
            </a:r>
            <a:r>
              <a:rPr lang="en-US" dirty="0"/>
              <a:t>, orang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menyebut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maksud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9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Ada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forma.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forma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pandang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forma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 </a:t>
            </a:r>
            <a:r>
              <a:rPr lang="en-US" dirty="0" err="1"/>
              <a:t>Jadi</a:t>
            </a:r>
            <a:r>
              <a:rPr lang="en-US" dirty="0"/>
              <a:t> yang </a:t>
            </a:r>
            <a:r>
              <a:rPr lang="en-US" dirty="0" err="1"/>
              <a:t>membedakan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objeknya</a:t>
            </a:r>
            <a:r>
              <a:rPr lang="en-US" dirty="0"/>
              <a:t>. </a:t>
            </a:r>
            <a:r>
              <a:rPr lang="en-US" dirty="0" err="1"/>
              <a:t>Sekalipun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materinya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dirty="0" err="1"/>
              <a:t>pandangnya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formanya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 smtClean="0"/>
              <a:t>.</a:t>
            </a:r>
          </a:p>
          <a:p>
            <a:r>
              <a:rPr lang="en-US" dirty="0" err="1"/>
              <a:t>Ilmuwan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orang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ilmuwan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sikap-sikap</a:t>
            </a:r>
            <a:r>
              <a:rPr lang="en-US" dirty="0"/>
              <a:t>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dimiliki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/>
              <a:t>lain</a:t>
            </a:r>
            <a:r>
              <a:rPr lang="en-US" dirty="0" smtClean="0"/>
              <a:t>: </a:t>
            </a:r>
            <a:r>
              <a:rPr lang="en-US" dirty="0" err="1" smtClean="0"/>
              <a:t>objektivitas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skeptis</a:t>
            </a:r>
            <a:r>
              <a:rPr lang="en-US" dirty="0" smtClean="0"/>
              <a:t>,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tahu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kejujuran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78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4"/>
                </a:solidFill>
              </a:rPr>
              <a:t>F I L S A F A T</a:t>
            </a:r>
          </a:p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disebutkan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yang </a:t>
            </a: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masalah-masalah</a:t>
            </a:r>
            <a:r>
              <a:rPr lang="en-US" dirty="0"/>
              <a:t> yang </a:t>
            </a:r>
            <a:r>
              <a:rPr lang="en-US" dirty="0" err="1"/>
              <a:t>berkenaan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sungguh-sungguh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hakikat</a:t>
            </a:r>
            <a:r>
              <a:rPr lang="en-US" dirty="0"/>
              <a:t> yang </a:t>
            </a:r>
            <a:r>
              <a:rPr lang="en-US" dirty="0" err="1"/>
              <a:t>sebenarnya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/>
              <a:t>O</a:t>
            </a:r>
            <a:r>
              <a:rPr lang="en-US" dirty="0" err="1" smtClean="0"/>
              <a:t>bjek</a:t>
            </a:r>
            <a:r>
              <a:rPr lang="en-US" dirty="0" smtClean="0"/>
              <a:t> </a:t>
            </a:r>
            <a:r>
              <a:rPr lang="en-US" dirty="0" err="1"/>
              <a:t>filsafat</a:t>
            </a:r>
            <a:r>
              <a:rPr lang="en-US" dirty="0"/>
              <a:t>,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formal.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,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diketahui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yang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garis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smtClean="0"/>
              <a:t>3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, 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induk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cabang-cabang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bagian-bagiannya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1288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>
                <a:solidFill>
                  <a:schemeClr val="accent6"/>
                </a:solidFill>
              </a:rPr>
              <a:t>A G A M A</a:t>
            </a:r>
          </a:p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/>
              <a:t>agama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jalan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ditempuh</a:t>
            </a:r>
            <a:r>
              <a:rPr lang="en-US" dirty="0"/>
              <a:t> </a:t>
            </a:r>
            <a:r>
              <a:rPr lang="en-US" dirty="0" err="1"/>
              <a:t>untjuk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keridhaan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agama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berkuasa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, </a:t>
            </a:r>
            <a:r>
              <a:rPr lang="en-US" dirty="0" err="1"/>
              <a:t>zat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, yang </a:t>
            </a:r>
            <a:r>
              <a:rPr lang="en-US" dirty="0" err="1"/>
              <a:t>berkuasa</a:t>
            </a:r>
            <a:r>
              <a:rPr lang="en-US" dirty="0"/>
              <a:t>,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isinya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86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JALINAN FILSAFAT DENGAN AGAMA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352817"/>
              </p:ext>
            </p:extLst>
          </p:nvPr>
        </p:nvGraphicFramePr>
        <p:xfrm>
          <a:off x="838201" y="1789113"/>
          <a:ext cx="10515602" cy="9240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257801"/>
                <a:gridCol w="52578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AGAMA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FILSAFAT</a:t>
                      </a:r>
                      <a:endParaRPr lang="en-US" sz="1800" dirty="0"/>
                    </a:p>
                  </a:txBody>
                  <a:tcPr/>
                </a:tc>
              </a:tr>
              <a:tr h="8869680"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Agama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unsur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mutlak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sumber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kebudayaan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Agama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ciptanya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Tuhan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Agama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sumber-sumber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asumsi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filsafat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(science)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Agama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mendahulukan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kepercayaan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daripada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pemikiran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Agama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mempercayai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adanya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kebenaran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kenyataan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dogma-dogma agama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Filsafat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salah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satu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unsur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kebudayaan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Filsafat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spekulasi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manusia</a:t>
                      </a: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Filsafat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menguji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asumsi-asumsi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science</a:t>
                      </a:r>
                    </a:p>
                    <a:p>
                      <a:pPr marL="342900" indent="-342900">
                        <a:buAutoNum type="arabicParenR"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Filsafat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mempercayakan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sepenuhnya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kekuatan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daya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pemikiran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arenR"/>
                        <a:tabLst/>
                        <a:defRPr/>
                      </a:pP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Filsafat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tidak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mengakui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dogma-dogma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kenyataan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tentang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kebenaran</a:t>
                      </a:r>
                      <a:endParaRPr lang="en-US" sz="1800" dirty="0" smtClean="0"/>
                    </a:p>
                    <a:p>
                      <a:pPr marL="0" indent="0">
                        <a:buNone/>
                      </a:pPr>
                      <a:endParaRPr lang="en-US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indent="-342900">
                        <a:buAutoNum type="arabicParenR"/>
                      </a:pPr>
                      <a:endParaRPr lang="en-US" sz="1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849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memerhatikan</a:t>
            </a:r>
            <a:r>
              <a:rPr lang="en-US" dirty="0"/>
              <a:t> </a:t>
            </a:r>
            <a:r>
              <a:rPr lang="en-US" dirty="0" err="1"/>
              <a:t>spesifikasi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sifat-sifat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,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agama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meluruskan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yang </a:t>
            </a:r>
            <a:r>
              <a:rPr lang="en-US" dirty="0" err="1"/>
              <a:t>spekulatif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agama.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agama </a:t>
            </a:r>
            <a:r>
              <a:rPr lang="en-US" dirty="0" err="1"/>
              <a:t>ialah</a:t>
            </a:r>
            <a:r>
              <a:rPr lang="en-US" dirty="0"/>
              <a:t> </a:t>
            </a:r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kebenaran</a:t>
            </a:r>
            <a:r>
              <a:rPr lang="en-US" dirty="0"/>
              <a:t> </a:t>
            </a:r>
            <a:r>
              <a:rPr lang="en-US" dirty="0" err="1"/>
              <a:t>mutlak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yang </a:t>
            </a:r>
            <a:r>
              <a:rPr lang="en-US" dirty="0" err="1"/>
              <a:t>kritis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logis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 yang </a:t>
            </a:r>
            <a:r>
              <a:rPr lang="en-US" dirty="0" err="1"/>
              <a:t>menyatakan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fisafat</a:t>
            </a:r>
            <a:r>
              <a:rPr lang="en-US" dirty="0"/>
              <a:t> yang </a:t>
            </a:r>
            <a:r>
              <a:rPr lang="en-US" dirty="0" err="1"/>
              <a:t>sejati</a:t>
            </a:r>
            <a:r>
              <a:rPr lang="en-US" dirty="0"/>
              <a:t> </a:t>
            </a:r>
            <a:r>
              <a:rPr lang="en-US" dirty="0" err="1"/>
              <a:t>haruslah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agama </a:t>
            </a:r>
            <a:r>
              <a:rPr lang="en-US" dirty="0" err="1"/>
              <a:t>malahan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yang </a:t>
            </a:r>
            <a:r>
              <a:rPr lang="en-US" dirty="0" err="1"/>
              <a:t>sejati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agama.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JALINAN FILSAFAT DENGAN </a:t>
            </a:r>
            <a:r>
              <a:rPr lang="en-US" sz="4000" dirty="0" smtClean="0"/>
              <a:t>ILMU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Kattsoff</a:t>
            </a:r>
            <a:r>
              <a:rPr lang="en-US" dirty="0" smtClean="0"/>
              <a:t> </a:t>
            </a:r>
            <a:r>
              <a:rPr lang="en-US" dirty="0" err="1" smtClean="0"/>
              <a:t>mengatakan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. </a:t>
            </a:r>
            <a:r>
              <a:rPr lang="en-US" dirty="0" err="1"/>
              <a:t>Bahasa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berbicara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bukannya</a:t>
            </a:r>
            <a:r>
              <a:rPr lang="en-US" dirty="0"/>
              <a:t> </a:t>
            </a:r>
            <a:r>
              <a:rPr lang="en-US" dirty="0" err="1"/>
              <a:t>didalamnya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.</a:t>
            </a:r>
          </a:p>
          <a:p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persamaan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ciptaan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pikiran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berpikir</a:t>
            </a:r>
            <a:r>
              <a:rPr lang="en-US" dirty="0"/>
              <a:t> </a:t>
            </a:r>
            <a:r>
              <a:rPr lang="en-US" dirty="0" err="1"/>
              <a:t>filosofis</a:t>
            </a:r>
            <a:r>
              <a:rPr lang="en-US" dirty="0"/>
              <a:t>, </a:t>
            </a:r>
            <a:r>
              <a:rPr lang="en-US" dirty="0" err="1"/>
              <a:t>spekulatif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empiris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.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. </a:t>
            </a:r>
            <a:r>
              <a:rPr lang="en-US" dirty="0" err="1"/>
              <a:t>Karenanya</a:t>
            </a:r>
            <a:r>
              <a:rPr lang="en-US" dirty="0"/>
              <a:t> </a:t>
            </a:r>
            <a:r>
              <a:rPr lang="en-US" dirty="0" err="1"/>
              <a:t>filsafat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induknya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920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si ppt materi ol 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conomic-PowerPoint-Template" id="{3C647EC2-98D0-DC46-A731-D4F2DE63D799}" vid="{13AFFD99-9188-A946-9770-86965B2620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presentasi ppt materi ol 6</Template>
  <TotalTime>75</TotalTime>
  <Words>899</Words>
  <Application>Microsoft Office PowerPoint</Application>
  <PresentationFormat>Custom</PresentationFormat>
  <Paragraphs>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presentasi ppt materi ol 6</vt:lpstr>
      <vt:lpstr>       JALINAN ILMU, FILSAFAT, DAN AGAMA  </vt:lpstr>
      <vt:lpstr> KEDUDUKAN ILMU (PENGETAHUAN), FILSAFAT, DAN AGAMA </vt:lpstr>
      <vt:lpstr>PowerPoint Presentation</vt:lpstr>
      <vt:lpstr>PowerPoint Presentation</vt:lpstr>
      <vt:lpstr>PowerPoint Presentation</vt:lpstr>
      <vt:lpstr>PowerPoint Presentation</vt:lpstr>
      <vt:lpstr>JALINAN FILSAFAT DENGAN AGAMA</vt:lpstr>
      <vt:lpstr>PowerPoint Presentation</vt:lpstr>
      <vt:lpstr>JALINAN FILSAFAT DENGAN ILMU</vt:lpstr>
      <vt:lpstr>JALINAN FILSAFAT, AGAMA, DAN ILMU</vt:lpstr>
      <vt:lpstr>PowerPoint Presentation</vt:lpstr>
      <vt:lpstr>PowerPoint Presentation</vt:lpstr>
      <vt:lpstr>PowerPoint Presentation</vt:lpstr>
      <vt:lpstr> PERSAMAAN ANTARA ILMU, FILSAFAT, DAN AGAMA </vt:lpstr>
      <vt:lpstr> PERBEDAAN ANTARA ILMU, FILSAFAT, DAN AGAMA 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JALINAN ILMU, FILSAFAT, DAN AGAMA  </dc:title>
  <dc:creator>ANDI RAFIF</dc:creator>
  <cp:lastModifiedBy>ANDI RAFIF</cp:lastModifiedBy>
  <cp:revision>27</cp:revision>
  <dcterms:created xsi:type="dcterms:W3CDTF">2019-05-07T13:30:10Z</dcterms:created>
  <dcterms:modified xsi:type="dcterms:W3CDTF">2019-05-08T02:44:34Z</dcterms:modified>
</cp:coreProperties>
</file>