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57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73DAA-6C74-40F8-8929-18E22383D927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0628D-0170-4CCE-87FB-7518035A19B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76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F1B59-C0E7-45DB-825E-E983B10470D1}" type="slidenum">
              <a:rPr lang="en-US"/>
              <a:pPr/>
              <a:t>4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0D66C-2E66-4A31-A5F0-F12913994C1D}" type="slidenum">
              <a:rPr lang="en-US"/>
              <a:pPr/>
              <a:t>5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982BF-DE62-42BD-BA4D-5FC298B00334}" type="datetimeFigureOut">
              <a:rPr lang="id-ID" smtClean="0"/>
              <a:pPr/>
              <a:t>01/11/2018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652D-3F00-4537-A175-BA6245C134D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 Setting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Pengantar</a:t>
            </a:r>
          </a:p>
          <a:p>
            <a:pPr lvl="1"/>
            <a:r>
              <a:rPr lang="en-US" smtClean="0"/>
              <a:t>Masih ingat Co-orietation yang dikemukakan oleh Mc Leod &amp; Chaffe?</a:t>
            </a:r>
          </a:p>
          <a:p>
            <a:endParaRPr lang="id-ID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31840" y="2780928"/>
          <a:ext cx="4038600" cy="378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orelDRAW" r:id="rId3" imgW="5526634" imgH="5181295" progId="CorelDRAW.Graphic.12">
                  <p:embed/>
                </p:oleObj>
              </mc:Choice>
              <mc:Fallback>
                <p:oleObj name="CorelDRAW" r:id="rId3" imgW="5526634" imgH="5181295" progId="CorelDRAW.Graphic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780928"/>
                        <a:ext cx="4038600" cy="378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Tarik menarik Kepentingan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Antara Elite, Publik dan Media massa terjadi tarik menarik kepentingan dalam pemberitaan.</a:t>
            </a:r>
          </a:p>
          <a:p>
            <a:pPr lvl="1"/>
            <a:r>
              <a:rPr lang="en-US" smtClean="0"/>
              <a:t>Elite berusaha mengontrol pemberitaan dengan memasukkan kepentingan (agenda) kepada pemberitaan</a:t>
            </a:r>
          </a:p>
          <a:p>
            <a:pPr lvl="1"/>
            <a:r>
              <a:rPr lang="en-US" smtClean="0"/>
              <a:t>Media massa berusaha menyusun agenda pemberitaan demi kepentingan dan keberlanjutan medianya</a:t>
            </a:r>
          </a:p>
          <a:p>
            <a:pPr lvl="1"/>
            <a:r>
              <a:rPr lang="en-US" smtClean="0"/>
              <a:t>Publik berusaha menyampaikan kepentingannya (agenda) kepada media sesuai dengan isu-isu yang sedang terjadi di masyarakat agar mendapat perhatian para elite</a:t>
            </a:r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Erman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nom</a:t>
            </a:r>
            <a:r>
              <a:rPr lang="en-US" dirty="0" smtClean="0"/>
              <a:t>  (</a:t>
            </a:r>
            <a:r>
              <a:rPr lang="en-US" dirty="0" smtClean="0"/>
              <a:t>2014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Media,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di Indonesia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smtClean="0"/>
              <a:t>Media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media,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Keselarasan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smtClean="0"/>
              <a:t>media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masayarakat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yang </a:t>
            </a:r>
            <a:r>
              <a:rPr lang="en-US" dirty="0" err="1" smtClean="0"/>
              <a:t>mendominasi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i="1" dirty="0" smtClean="0"/>
              <a:t>disharmony </a:t>
            </a:r>
            <a:r>
              <a:rPr lang="en-US" dirty="0" smtClean="0"/>
              <a:t>yang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smtClean="0"/>
              <a:t>media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.</a:t>
            </a:r>
          </a:p>
          <a:p>
            <a:endParaRPr lang="id-ID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1600" dirty="0"/>
              <a:t>PENGARUH KOMUNIKASI MASSA TERHADAP MASYARAKAT &amp; BUDAYA</a:t>
            </a:r>
            <a:br>
              <a:rPr lang="en-US" sz="1600" dirty="0"/>
            </a:br>
            <a:r>
              <a:rPr lang="en-US" sz="2800" b="1" dirty="0" err="1"/>
              <a:t>Teori</a:t>
            </a:r>
            <a:r>
              <a:rPr lang="en-US" sz="2800" b="1" dirty="0"/>
              <a:t> Agenda Setting</a:t>
            </a:r>
            <a:br>
              <a:rPr lang="en-US" sz="2800" b="1" dirty="0"/>
            </a:br>
            <a:r>
              <a:rPr lang="en-US" sz="2000" b="1" dirty="0"/>
              <a:t>(McCombs &amp; Shaw, 1977)</a:t>
            </a:r>
            <a:endParaRPr lang="en-US" sz="1600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Betapa pun, efek media massa memiliki pengaruh kuat pada kognitif khalayak.</a:t>
            </a:r>
          </a:p>
          <a:p>
            <a:pPr>
              <a:lnSpc>
                <a:spcPct val="90000"/>
              </a:lnSpc>
            </a:pPr>
            <a:r>
              <a:rPr lang="en-US" sz="2400"/>
              <a:t>Khalayak tidak hanya mempelajari berita  melalui media massa melainkan juga mempersepsi pentingnya berita tersebut dari cara media memberikan penekanannya.</a:t>
            </a:r>
          </a:p>
          <a:p>
            <a:pPr>
              <a:lnSpc>
                <a:spcPct val="90000"/>
              </a:lnSpc>
            </a:pPr>
            <a:r>
              <a:rPr lang="en-US" sz="2400"/>
              <a:t>Kemampuan untuk mempengaruhi perubahan kognitif khalayak merupakan aspek terpenting dari kekuatan komunikasi massa.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Misal: dalam Kampanye, jika pemilih bisa diyakinkan pentingnya suatu issue, maka mereka akan memilih kandidat yang dianggap paling kompeten menangani issue itu.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1600"/>
              <a:t>PENGARUH KOMUNIKASI MASSA TERHADAP MASYARAKAT &amp; BUDAYA</a:t>
            </a:r>
            <a:br>
              <a:rPr lang="en-US" sz="1600"/>
            </a:br>
            <a:r>
              <a:rPr lang="en-US" sz="2800" b="1"/>
              <a:t>Teori Agenda Setting</a:t>
            </a:r>
            <a:br>
              <a:rPr lang="en-US" sz="2800" b="1"/>
            </a:br>
            <a:r>
              <a:rPr lang="en-US" sz="2000" b="1"/>
              <a:t>(McCombs &amp; Shaw, </a:t>
            </a:r>
            <a:r>
              <a:rPr lang="en-US" sz="2000" b="1" smtClean="0"/>
              <a:t>1976)</a:t>
            </a:r>
            <a:endParaRPr lang="en-US" sz="2000" b="1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Pemikiran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Di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 smtClean="0"/>
              <a:t>topik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dimuat</a:t>
            </a:r>
            <a:r>
              <a:rPr lang="en-US" sz="2400" dirty="0"/>
              <a:t> media </a:t>
            </a:r>
            <a:r>
              <a:rPr lang="en-US" sz="2400" dirty="0" err="1"/>
              <a:t>massa</a:t>
            </a:r>
            <a:r>
              <a:rPr lang="en-US" sz="2400" dirty="0"/>
              <a:t>, </a:t>
            </a:r>
            <a:r>
              <a:rPr lang="en-US" sz="2400" dirty="0" err="1"/>
              <a:t>topik</a:t>
            </a:r>
            <a:r>
              <a:rPr lang="en-US" sz="2400" dirty="0"/>
              <a:t> yang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media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akrab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pembaca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periode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sebaliknya</a:t>
            </a:r>
            <a:r>
              <a:rPr lang="en-US" sz="2400" dirty="0"/>
              <a:t>.</a:t>
            </a:r>
          </a:p>
          <a:p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err="1"/>
              <a:t>Membandingkan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(</a:t>
            </a:r>
            <a:r>
              <a:rPr lang="en-US" sz="2400" dirty="0" err="1"/>
              <a:t>kuantitatif</a:t>
            </a:r>
            <a:r>
              <a:rPr lang="en-US" sz="2400" dirty="0"/>
              <a:t>)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isi</a:t>
            </a:r>
            <a:r>
              <a:rPr lang="en-US" sz="2400" dirty="0"/>
              <a:t> media </a:t>
            </a:r>
            <a:r>
              <a:rPr lang="en-US" sz="2400" dirty="0" err="1"/>
              <a:t>dengan</a:t>
            </a:r>
            <a:r>
              <a:rPr lang="en-US" sz="2400" dirty="0"/>
              <a:t> survey </a:t>
            </a:r>
            <a:r>
              <a:rPr lang="en-US" sz="2400" dirty="0" err="1"/>
              <a:t>pendapat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(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)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548680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Isu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9752" y="548680"/>
            <a:ext cx="3384376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Perbedaan perhatian yang diberikan media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8184" y="548680"/>
            <a:ext cx="2520280" cy="43204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Persepsi publik terhadap isu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1844824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X1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2420888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X2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5576" y="2996952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X3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9224" y="3573016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X4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5576" y="4077072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X5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5576" y="4653136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X6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3848" y="1916832"/>
            <a:ext cx="2880320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67944" y="2492896"/>
            <a:ext cx="2016224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32040" y="3068960"/>
            <a:ext cx="1152128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3645024"/>
            <a:ext cx="3370728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80112" y="4221088"/>
            <a:ext cx="504056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83768" y="4797152"/>
            <a:ext cx="3600400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48264" y="1844824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X1</a:t>
            </a:r>
            <a:endParaRPr lang="id-ID" sz="36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48264" y="2420888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X2</a:t>
            </a:r>
            <a:endParaRPr lang="id-ID" sz="2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2996952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X3</a:t>
            </a:r>
            <a:endParaRPr lang="id-ID" sz="2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573016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X4</a:t>
            </a:r>
            <a:endParaRPr lang="id-ID" sz="4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48264" y="4077072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X5</a:t>
            </a:r>
            <a:endParaRPr lang="id-ID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48264" y="4653136"/>
            <a:ext cx="1152128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X6</a:t>
            </a:r>
            <a:endParaRPr lang="id-ID" sz="60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n-US" smtClean="0"/>
              <a:t>Hasil penelitian menunjukkan:</a:t>
            </a:r>
          </a:p>
          <a:p>
            <a:pPr lvl="1"/>
            <a:r>
              <a:rPr lang="en-US" smtClean="0"/>
              <a:t>Apa isu yang mendapat perhatian media akan diikuti oleh perhatian publik</a:t>
            </a:r>
          </a:p>
          <a:p>
            <a:pPr lvl="1"/>
            <a:r>
              <a:rPr lang="en-US" smtClean="0"/>
              <a:t>Apa isu yang penting menurut media akan diikuti pula oleh pemahaman publik tentang isu yang penting.</a:t>
            </a:r>
          </a:p>
          <a:p>
            <a:pPr lvl="1"/>
            <a:r>
              <a:rPr lang="en-US" smtClean="0"/>
              <a:t>Apa yang menjadi agenda media akan diikuti pula oleh agenda publik</a:t>
            </a:r>
          </a:p>
          <a:p>
            <a:pPr lvl="1"/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375</Words>
  <Application>Microsoft Office PowerPoint</Application>
  <PresentationFormat>On-screen Show (4:3)</PresentationFormat>
  <Paragraphs>43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CorelDRAW</vt:lpstr>
      <vt:lpstr>Agenda Setting</vt:lpstr>
      <vt:lpstr>Tarik menarik Kepentingan</vt:lpstr>
      <vt:lpstr>Saling pengaruh</vt:lpstr>
      <vt:lpstr>PENGARUH KOMUNIKASI MASSA TERHADAP MASYARAKAT &amp; BUDAYA Teori Agenda Setting (McCombs &amp; Shaw, 1977)</vt:lpstr>
      <vt:lpstr>PENGARUH KOMUNIKASI MASSA TERHADAP MASYARAKAT &amp; BUDAYA Teori Agenda Setting (McCombs &amp; Shaw, 1976)</vt:lpstr>
      <vt:lpstr>PowerPoint Presentation</vt:lpstr>
      <vt:lpstr>PowerPoint Presentation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PENGARUH KOMUNIKASI MASSA TERHADAP MASYARAKAT &amp; BUDAYA Teori Agenda Setting (McCombs &amp; Shaw, 1977)</dc:title>
  <dc:creator>Halomoan Harahap</dc:creator>
  <cp:lastModifiedBy>Jaka</cp:lastModifiedBy>
  <cp:revision>14</cp:revision>
  <dcterms:created xsi:type="dcterms:W3CDTF">2013-05-17T23:45:56Z</dcterms:created>
  <dcterms:modified xsi:type="dcterms:W3CDTF">2018-11-01T00:43:00Z</dcterms:modified>
</cp:coreProperties>
</file>