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B9F6-C99F-4E8B-8A2C-D832FAE8FD8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9DD0-5340-48F9-933E-B295F594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B9F6-C99F-4E8B-8A2C-D832FAE8FD8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9DD0-5340-48F9-933E-B295F594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B9F6-C99F-4E8B-8A2C-D832FAE8FD8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9DD0-5340-48F9-933E-B295F594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B9F6-C99F-4E8B-8A2C-D832FAE8FD8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9DD0-5340-48F9-933E-B295F594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B9F6-C99F-4E8B-8A2C-D832FAE8FD8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9DD0-5340-48F9-933E-B295F594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B9F6-C99F-4E8B-8A2C-D832FAE8FD8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9DD0-5340-48F9-933E-B295F594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B9F6-C99F-4E8B-8A2C-D832FAE8FD8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9DD0-5340-48F9-933E-B295F594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B9F6-C99F-4E8B-8A2C-D832FAE8FD8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9DD0-5340-48F9-933E-B295F594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B9F6-C99F-4E8B-8A2C-D832FAE8FD8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9DD0-5340-48F9-933E-B295F594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B9F6-C99F-4E8B-8A2C-D832FAE8FD8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9DD0-5340-48F9-933E-B295F594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B9F6-C99F-4E8B-8A2C-D832FAE8FD8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9DD0-5340-48F9-933E-B295F594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5B9F6-C99F-4E8B-8A2C-D832FAE8FD8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9DD0-5340-48F9-933E-B295F594C6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Ekologi</a:t>
            </a:r>
            <a:r>
              <a:rPr lang="en-US" dirty="0" smtClean="0"/>
              <a:t> Media</a:t>
            </a:r>
            <a:br>
              <a:rPr lang="en-US" dirty="0" smtClean="0"/>
            </a:br>
            <a:r>
              <a:rPr lang="en-US" dirty="0" smtClean="0"/>
              <a:t>Neil Postman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Ekologi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Media (media </a:t>
            </a:r>
            <a:r>
              <a:rPr lang="en-US" dirty="0" err="1" smtClean="0"/>
              <a:t>panas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Media yang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, </a:t>
            </a:r>
            <a:r>
              <a:rPr lang="en-US" dirty="0" err="1" smtClean="0"/>
              <a:t>pendengar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. 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(audio, video, sound, text)</a:t>
            </a:r>
          </a:p>
          <a:p>
            <a:r>
              <a:rPr lang="en-US" dirty="0" smtClean="0"/>
              <a:t>Cold media (media </a:t>
            </a:r>
            <a:r>
              <a:rPr lang="en-US" dirty="0" err="1" smtClean="0"/>
              <a:t>dingin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Media yang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, </a:t>
            </a:r>
            <a:r>
              <a:rPr lang="en-US" dirty="0" err="1" smtClean="0"/>
              <a:t>pendengar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. 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(text)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endParaRPr lang="en-US" dirty="0" smtClean="0"/>
          </a:p>
          <a:p>
            <a:pPr lvl="1"/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1"/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lvl="1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Tetrad</a:t>
            </a:r>
          </a:p>
          <a:p>
            <a:pPr lvl="1"/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,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media</a:t>
            </a:r>
          </a:p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kebidupan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/>
              <a:t>Enhancement (</a:t>
            </a:r>
            <a:r>
              <a:rPr lang="en-US" b="1" i="1" dirty="0" err="1" smtClean="0"/>
              <a:t>Peningkatan</a:t>
            </a:r>
            <a:r>
              <a:rPr lang="en-US" b="1" i="1" dirty="0" smtClean="0"/>
              <a:t>)</a:t>
            </a:r>
            <a:r>
              <a:rPr lang="en-US" dirty="0" smtClean="0"/>
              <a:t>, 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ditingkatkan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media?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err="1" smtClean="0"/>
              <a:t>Absolescence</a:t>
            </a:r>
            <a:r>
              <a:rPr lang="en-US" b="1" i="1" dirty="0" smtClean="0"/>
              <a:t> (</a:t>
            </a:r>
            <a:r>
              <a:rPr lang="en-US" b="1" i="1" dirty="0" err="1" smtClean="0"/>
              <a:t>ketinggalan</a:t>
            </a:r>
            <a:r>
              <a:rPr lang="en-US" b="1" i="1" dirty="0" smtClean="0"/>
              <a:t> zaman)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ketinggalan</a:t>
            </a:r>
            <a:r>
              <a:rPr lang="en-US" dirty="0" smtClean="0"/>
              <a:t> zaman </a:t>
            </a:r>
            <a:r>
              <a:rPr lang="en-US" dirty="0" err="1" smtClean="0"/>
              <a:t>oleh</a:t>
            </a:r>
            <a:r>
              <a:rPr lang="en-US" dirty="0" smtClean="0"/>
              <a:t> media?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/>
              <a:t>Retrieval (</a:t>
            </a:r>
            <a:r>
              <a:rPr lang="en-US" b="1" i="1" dirty="0" err="1" smtClean="0"/>
              <a:t>pengambilan</a:t>
            </a:r>
            <a:r>
              <a:rPr lang="en-US" b="1" i="1" dirty="0" smtClean="0"/>
              <a:t> </a:t>
            </a:r>
            <a:r>
              <a:rPr lang="en-US" b="1" i="1" dirty="0" err="1" smtClean="0"/>
              <a:t>kembali</a:t>
            </a:r>
            <a:r>
              <a:rPr lang="en-US" b="1" i="1" dirty="0" smtClean="0"/>
              <a:t>)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media?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/>
              <a:t>Reversal (</a:t>
            </a:r>
            <a:r>
              <a:rPr lang="en-US" b="1" i="1" dirty="0" err="1" smtClean="0"/>
              <a:t>pemutarbalikan</a:t>
            </a:r>
            <a:r>
              <a:rPr lang="en-US" b="1" i="1" smtClean="0"/>
              <a:t>)</a:t>
            </a:r>
            <a:r>
              <a:rPr lang="en-US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diputarbalikkan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media?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Asumsi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Marshal McLuhan </a:t>
            </a:r>
            <a:r>
              <a:rPr lang="en-US" dirty="0" err="1" smtClean="0"/>
              <a:t>bependapat</a:t>
            </a:r>
            <a:r>
              <a:rPr lang="en-US" dirty="0" smtClean="0"/>
              <a:t>, media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3 </a:t>
            </a:r>
            <a:r>
              <a:rPr lang="en-US" dirty="0" err="1" smtClean="0"/>
              <a:t>asumsi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Media </a:t>
            </a:r>
            <a:r>
              <a:rPr lang="en-US" dirty="0" err="1" smtClean="0"/>
              <a:t>melingkupi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Media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mengorganisir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Media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Asumsi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Kita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media</a:t>
            </a:r>
          </a:p>
          <a:p>
            <a:r>
              <a:rPr lang="en-US" dirty="0" smtClean="0"/>
              <a:t>Kita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melarikan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media</a:t>
            </a:r>
          </a:p>
          <a:p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dilingkupi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media</a:t>
            </a:r>
          </a:p>
          <a:p>
            <a:pPr lvl="1"/>
            <a:r>
              <a:rPr lang="en-US" dirty="0" smtClean="0"/>
              <a:t>Marshall McLuhan media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pPr lvl="2"/>
            <a:r>
              <a:rPr lang="en-US" dirty="0" smtClean="0"/>
              <a:t>Media </a:t>
            </a:r>
            <a:r>
              <a:rPr lang="en-US" dirty="0" err="1" smtClean="0"/>
              <a:t>tradisional</a:t>
            </a:r>
            <a:r>
              <a:rPr lang="en-US" dirty="0" smtClean="0"/>
              <a:t> (radio, </a:t>
            </a:r>
            <a:r>
              <a:rPr lang="en-US" dirty="0" err="1" smtClean="0"/>
              <a:t>tv</a:t>
            </a:r>
            <a:r>
              <a:rPr lang="en-US" dirty="0" smtClean="0"/>
              <a:t>, film, </a:t>
            </a:r>
            <a:r>
              <a:rPr lang="en-US" dirty="0" err="1" smtClean="0"/>
              <a:t>sk</a:t>
            </a:r>
            <a:r>
              <a:rPr lang="en-US" dirty="0" smtClean="0"/>
              <a:t>, </a:t>
            </a:r>
            <a:r>
              <a:rPr lang="en-US" dirty="0" err="1" smtClean="0"/>
              <a:t>mjlh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Media </a:t>
            </a:r>
            <a:r>
              <a:rPr lang="en-US" dirty="0" err="1" smtClean="0"/>
              <a:t>baru</a:t>
            </a:r>
            <a:r>
              <a:rPr lang="en-US" dirty="0" smtClean="0"/>
              <a:t> (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permainan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)</a:t>
            </a:r>
          </a:p>
          <a:p>
            <a:pPr lvl="3"/>
            <a:r>
              <a:rPr lang="en-US" dirty="0" err="1" smtClean="0"/>
              <a:t>Angka</a:t>
            </a:r>
            <a:r>
              <a:rPr lang="en-US" dirty="0" smtClean="0"/>
              <a:t>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kerumuan</a:t>
            </a:r>
            <a:r>
              <a:rPr lang="en-US" dirty="0" smtClean="0"/>
              <a:t>)</a:t>
            </a:r>
          </a:p>
          <a:p>
            <a:pPr lvl="3"/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endParaRPr lang="en-US" dirty="0" smtClean="0"/>
          </a:p>
          <a:p>
            <a:pPr lvl="3"/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,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media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Asumsi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, </a:t>
            </a:r>
            <a:r>
              <a:rPr lang="en-US" dirty="0" err="1" smtClean="0"/>
              <a:t>tonton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dengar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sewaktu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bicarakan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finalis</a:t>
            </a:r>
            <a:r>
              <a:rPr lang="en-US" dirty="0" smtClean="0"/>
              <a:t> Indonesian Idol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Pemenang</a:t>
            </a:r>
            <a:r>
              <a:rPr lang="en-US" dirty="0" smtClean="0"/>
              <a:t> </a:t>
            </a:r>
            <a:r>
              <a:rPr lang="en-US" dirty="0" err="1" smtClean="0"/>
              <a:t>pertandingan</a:t>
            </a:r>
            <a:r>
              <a:rPr lang="en-US" dirty="0" smtClean="0"/>
              <a:t> </a:t>
            </a:r>
            <a:r>
              <a:rPr lang="en-US" dirty="0" err="1" smtClean="0"/>
              <a:t>Piala</a:t>
            </a:r>
            <a:r>
              <a:rPr lang="en-US" dirty="0" smtClean="0"/>
              <a:t> Champions</a:t>
            </a:r>
          </a:p>
          <a:p>
            <a:pPr lvl="1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dimanipulasi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media. Media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mengikis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yang </a:t>
            </a:r>
            <a:r>
              <a:rPr lang="en-US" dirty="0" err="1" smtClean="0"/>
              <a:t>mujarab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kesedihan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Asumsi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(global village)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Bola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Kita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seketika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Berkat</a:t>
            </a:r>
            <a:r>
              <a:rPr lang="en-US" dirty="0" smtClean="0"/>
              <a:t> media,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 Chatting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Ekologi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lain.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global village,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terisolasi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lain.</a:t>
            </a:r>
          </a:p>
          <a:p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(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Era Tribal</a:t>
            </a:r>
          </a:p>
          <a:p>
            <a:pPr lvl="1"/>
            <a:r>
              <a:rPr lang="en-US" dirty="0" err="1" smtClean="0"/>
              <a:t>Pendengaran</a:t>
            </a:r>
            <a:r>
              <a:rPr lang="en-US" dirty="0" smtClean="0"/>
              <a:t>, </a:t>
            </a:r>
            <a:r>
              <a:rPr lang="en-US" dirty="0" err="1" smtClean="0"/>
              <a:t>penciuman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yang </a:t>
            </a:r>
            <a:r>
              <a:rPr lang="en-US" dirty="0" err="1" smtClean="0"/>
              <a:t>dominan</a:t>
            </a:r>
            <a:r>
              <a:rPr lang="en-US" dirty="0" smtClean="0"/>
              <a:t>. </a:t>
            </a:r>
            <a:r>
              <a:rPr lang="en-US" dirty="0" err="1" smtClean="0"/>
              <a:t>Pendengaran</a:t>
            </a:r>
            <a:r>
              <a:rPr lang="en-US" dirty="0" smtClean="0"/>
              <a:t>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.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diwariskan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.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,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meyakini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Melek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endParaRPr lang="en-US" dirty="0" smtClean="0"/>
          </a:p>
          <a:p>
            <a:pPr lvl="1"/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, </a:t>
            </a:r>
            <a:r>
              <a:rPr lang="en-US" dirty="0" err="1" smtClean="0"/>
              <a:t>ditandai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abjad</a:t>
            </a:r>
            <a:r>
              <a:rPr lang="en-US" dirty="0" smtClean="0"/>
              <a:t>. Mata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yang </a:t>
            </a:r>
            <a:r>
              <a:rPr lang="en-US" dirty="0" err="1" smtClean="0"/>
              <a:t>dominan</a:t>
            </a:r>
            <a:endParaRPr lang="en-US" dirty="0" smtClean="0"/>
          </a:p>
          <a:p>
            <a:pPr lvl="1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abjad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melek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(</a:t>
            </a:r>
            <a:r>
              <a:rPr lang="en-US" i="1" dirty="0" smtClean="0"/>
              <a:t>literate era</a:t>
            </a:r>
            <a:r>
              <a:rPr lang="en-US" dirty="0" smtClean="0"/>
              <a:t>). </a:t>
            </a:r>
          </a:p>
          <a:p>
            <a:pPr lvl="1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endParaRPr lang="en-US" dirty="0" smtClean="0"/>
          </a:p>
          <a:p>
            <a:pPr lvl="1"/>
            <a:r>
              <a:rPr lang="en-US" dirty="0" err="1" smtClean="0"/>
              <a:t>Komunikasi</a:t>
            </a:r>
            <a:r>
              <a:rPr lang="en-US" dirty="0" smtClean="0"/>
              <a:t> linier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endParaRPr lang="en-US" dirty="0" smtClean="0"/>
          </a:p>
          <a:p>
            <a:pPr lvl="1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Cetak</a:t>
            </a:r>
            <a:endParaRPr lang="en-US" dirty="0" smtClean="0"/>
          </a:p>
          <a:p>
            <a:pPr lvl="1"/>
            <a:r>
              <a:rPr lang="en-US" dirty="0" err="1" smtClean="0"/>
              <a:t>Menggandakan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pengumuman</a:t>
            </a:r>
            <a:r>
              <a:rPr lang="en-US" dirty="0" smtClean="0"/>
              <a:t>, </a:t>
            </a:r>
            <a:r>
              <a:rPr lang="en-US" dirty="0" err="1" smtClean="0"/>
              <a:t>esai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meluas</a:t>
            </a:r>
            <a:endParaRPr lang="en-US" dirty="0" smtClean="0"/>
          </a:p>
          <a:p>
            <a:pPr lvl="1"/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 smtClean="0"/>
          </a:p>
          <a:p>
            <a:pPr lvl="1"/>
            <a:r>
              <a:rPr lang="en-US" dirty="0" smtClean="0"/>
              <a:t>Medium is the message</a:t>
            </a:r>
          </a:p>
          <a:p>
            <a:r>
              <a:rPr lang="en-US" dirty="0" smtClean="0"/>
              <a:t>Era </a:t>
            </a:r>
            <a:r>
              <a:rPr lang="en-US" dirty="0" err="1" smtClean="0"/>
              <a:t>elekronik</a:t>
            </a:r>
            <a:r>
              <a:rPr lang="en-US" dirty="0" smtClean="0"/>
              <a:t> (digital)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590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Teori Ekologi Media Neil Postman</vt:lpstr>
      <vt:lpstr>Asumsi</vt:lpstr>
      <vt:lpstr>Asumsi 1</vt:lpstr>
      <vt:lpstr>Asumsi 2</vt:lpstr>
      <vt:lpstr>Asumsi 3</vt:lpstr>
      <vt:lpstr>Ekologi Media</vt:lpstr>
      <vt:lpstr>Sejarah Media</vt:lpstr>
      <vt:lpstr>PowerPoint Presentation</vt:lpstr>
      <vt:lpstr>PowerPoint Presentation</vt:lpstr>
      <vt:lpstr>Ekologi Media</vt:lpstr>
      <vt:lpstr>Law of 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Ekologi Media</dc:title>
  <dc:creator>Benny's com</dc:creator>
  <cp:lastModifiedBy>Jaka</cp:lastModifiedBy>
  <cp:revision>16</cp:revision>
  <dcterms:created xsi:type="dcterms:W3CDTF">2012-05-08T13:41:38Z</dcterms:created>
  <dcterms:modified xsi:type="dcterms:W3CDTF">2018-04-12T02:53:53Z</dcterms:modified>
</cp:coreProperties>
</file>