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386" y="-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A5165-FAE7-427A-AEE8-750A7447A06D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1413" y="514350"/>
            <a:ext cx="1781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2F581-B9B1-44B7-ABBA-26AC90969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81413" y="514350"/>
            <a:ext cx="17811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2F581-B9B1-44B7-ABBA-26AC90969C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70866-C19F-4ED7-8324-9A70359BE0E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INTERCULTURAL COMM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KELOMPOK TEORI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teori-teori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level (</a:t>
            </a:r>
            <a:r>
              <a:rPr lang="en-US" dirty="0" err="1" smtClean="0"/>
              <a:t>tingkat</a:t>
            </a:r>
            <a:r>
              <a:rPr lang="en-US" dirty="0" smtClean="0"/>
              <a:t>)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partisipan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Intrapersonal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Interpersonal Comm. (</a:t>
            </a:r>
            <a:r>
              <a:rPr lang="en-US" dirty="0" err="1" smtClean="0">
                <a:sym typeface="Wingdings" pitchFamily="2" charset="2"/>
              </a:rPr>
              <a:t>Antarpribadi</a:t>
            </a:r>
            <a:r>
              <a:rPr lang="en-US" dirty="0" smtClean="0">
                <a:sym typeface="Wingdings" pitchFamily="2" charset="2"/>
              </a:rPr>
              <a:t>) </a:t>
            </a:r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tiga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Kom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dipilah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misalnya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Kom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Kelompok-kecil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Antarbudaya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budaya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budayakelompok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etnis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ras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suku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teori-teori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sbg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cikal-bakal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Teori</a:t>
            </a:r>
            <a:r>
              <a:rPr lang="en-US" dirty="0" smtClean="0">
                <a:sym typeface="Wingdings" pitchFamily="2" charset="2"/>
              </a:rPr>
              <a:t> Hub. </a:t>
            </a:r>
            <a:r>
              <a:rPr lang="en-US" dirty="0" err="1" smtClean="0">
                <a:sym typeface="Wingdings" pitchFamily="2" charset="2"/>
              </a:rPr>
              <a:t>Internasional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Kom</a:t>
            </a:r>
            <a:r>
              <a:rPr lang="en-US" dirty="0" smtClean="0">
                <a:sym typeface="Wingdings" pitchFamily="2" charset="2"/>
              </a:rPr>
              <a:t>. Massa </a:t>
            </a:r>
            <a:r>
              <a:rPr lang="en-US" dirty="0" err="1" smtClean="0">
                <a:sym typeface="Wingdings" pitchFamily="2" charset="2"/>
              </a:rPr>
              <a:t>menggunakan</a:t>
            </a:r>
            <a:r>
              <a:rPr lang="en-US" dirty="0" smtClean="0">
                <a:sym typeface="Wingdings" pitchFamily="2" charset="2"/>
              </a:rPr>
              <a:t> media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INTERCULTURAL COMM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psikologis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mental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seseorang</a:t>
            </a:r>
            <a:r>
              <a:rPr lang="en-US" dirty="0" smtClean="0">
                <a:sym typeface="Wingdings" pitchFamily="2" charset="2"/>
              </a:rPr>
              <a:t>) </a:t>
            </a:r>
            <a:r>
              <a:rPr lang="en-US" dirty="0" err="1" smtClean="0">
                <a:sym typeface="Wingdings" pitchFamily="2" charset="2"/>
              </a:rPr>
              <a:t>kognitif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pikiran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afektif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), attitude/</a:t>
            </a:r>
            <a:r>
              <a:rPr lang="en-US" dirty="0" err="1" smtClean="0">
                <a:sym typeface="Wingdings" pitchFamily="2" charset="2"/>
              </a:rPr>
              <a:t>konatiftindak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Kom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Tatap-muka</a:t>
            </a:r>
            <a:r>
              <a:rPr lang="en-US" dirty="0" smtClean="0">
                <a:sym typeface="Wingdings" pitchFamily="2" charset="2"/>
              </a:rPr>
              <a:t> (face-to-face comm.)</a:t>
            </a:r>
            <a:r>
              <a:rPr lang="en-US" dirty="0" err="1" smtClean="0">
                <a:sym typeface="Wingdings" pitchFamily="2" charset="2"/>
              </a:rPr>
              <a:t>partisipan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bertemu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berhadapan</a:t>
            </a:r>
            <a:r>
              <a:rPr lang="en-US" dirty="0" smtClean="0">
                <a:sym typeface="Wingdings" pitchFamily="2" charset="2"/>
              </a:rPr>
              <a:t>; dyadic </a:t>
            </a:r>
            <a:r>
              <a:rPr lang="en-US" dirty="0" err="1" smtClean="0">
                <a:sym typeface="Wingdings" pitchFamily="2" charset="2"/>
              </a:rPr>
              <a:t>comm.konseling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wawancara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karier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bersama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orangtua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pasien-dokter</a:t>
            </a:r>
            <a:r>
              <a:rPr lang="en-US" dirty="0" smtClean="0">
                <a:sym typeface="Wingdings" pitchFamily="2" charset="2"/>
              </a:rPr>
              <a:t>, intimate comm., romance comm., lobby-</a:t>
            </a:r>
            <a:r>
              <a:rPr lang="en-US" dirty="0" err="1" smtClean="0">
                <a:sym typeface="Wingdings" pitchFamily="2" charset="2"/>
              </a:rPr>
              <a:t>negosiasi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salesmaship</a:t>
            </a:r>
            <a:r>
              <a:rPr lang="en-US" dirty="0" smtClean="0">
                <a:sym typeface="Wingdings" pitchFamily="2" charset="2"/>
              </a:rPr>
              <a:t> skills, </a:t>
            </a:r>
            <a:r>
              <a:rPr lang="en-US" dirty="0" err="1" smtClean="0">
                <a:sym typeface="Wingdings" pitchFamily="2" charset="2"/>
              </a:rPr>
              <a:t>pembentukan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mengidentifikasi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asing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percakapan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pengurangan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ketidakpastian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penguatan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, relationship </a:t>
            </a:r>
            <a:r>
              <a:rPr lang="en-US" dirty="0" err="1" smtClean="0">
                <a:sym typeface="Wingdings" pitchFamily="2" charset="2"/>
              </a:rPr>
              <a:t>maintenace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dst</a:t>
            </a:r>
            <a:r>
              <a:rPr lang="en-US" dirty="0" smtClean="0">
                <a:sym typeface="Wingdings" pitchFamily="2" charset="2"/>
              </a:rPr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176</Words>
  <Application>Microsoft Office PowerPoint</Application>
  <PresentationFormat>A4 Paper (210x297 mm)</PresentationFormat>
  <Paragraphs>12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INTERCULTURAL COMM</vt:lpstr>
      <vt:lpstr>KELOMPOK TEORI KOMUNIKASI</vt:lpstr>
      <vt:lpstr>INTERCULTURAL COMM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ANTARPRIBADI</dc:title>
  <dc:creator>UIEU</dc:creator>
  <cp:lastModifiedBy>Agent 09</cp:lastModifiedBy>
  <cp:revision>6</cp:revision>
  <dcterms:created xsi:type="dcterms:W3CDTF">2005-12-31T17:14:28Z</dcterms:created>
  <dcterms:modified xsi:type="dcterms:W3CDTF">2018-03-05T07:21:13Z</dcterms:modified>
</cp:coreProperties>
</file>