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AA7F5-A835-4E09-BE1F-EB28C2DFAEB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E2EF-8EA0-452D-AC92-8A9FBD1D72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endParaRPr lang="en-US" dirty="0" smtClean="0"/>
          </a:p>
          <a:p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kontemporer</a:t>
            </a:r>
            <a:r>
              <a:rPr lang="en-US" dirty="0" smtClean="0"/>
              <a:t>, (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Ekstrim</a:t>
            </a:r>
            <a:r>
              <a:rPr lang="en-US" dirty="0" smtClean="0"/>
              <a:t> (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kebehasilan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Mempertanyakan</a:t>
            </a:r>
            <a:r>
              <a:rPr lang="en-US" dirty="0" smtClean="0"/>
              <a:t> </a:t>
            </a:r>
            <a:r>
              <a:rPr lang="en-US" b="1" dirty="0" smtClean="0"/>
              <a:t>Why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How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endParaRPr lang="en-US" dirty="0" smtClean="0"/>
          </a:p>
          <a:p>
            <a:pPr lvl="1"/>
            <a:r>
              <a:rPr lang="en-US" dirty="0" err="1" smtClean="0"/>
              <a:t>Kontemporer</a:t>
            </a:r>
            <a:endParaRPr lang="en-US" dirty="0" smtClean="0"/>
          </a:p>
          <a:p>
            <a:pPr lvl="1"/>
            <a:r>
              <a:rPr lang="en-US" dirty="0" err="1" smtClean="0"/>
              <a:t>Unik</a:t>
            </a:r>
            <a:endParaRPr lang="en-US" dirty="0" smtClean="0"/>
          </a:p>
          <a:p>
            <a:pPr lvl="1"/>
            <a:r>
              <a:rPr lang="en-US" dirty="0" err="1" smtClean="0"/>
              <a:t>Ekstrim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Juru</a:t>
            </a:r>
            <a:r>
              <a:rPr lang="en-US" b="1" dirty="0" smtClean="0"/>
              <a:t> </a:t>
            </a:r>
            <a:r>
              <a:rPr lang="en-US" b="1" dirty="0" err="1" smtClean="0"/>
              <a:t>bicara</a:t>
            </a:r>
            <a:r>
              <a:rPr lang="en-US" b="1" dirty="0" smtClean="0"/>
              <a:t> KPK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membangun</a:t>
            </a:r>
            <a:endParaRPr lang="en-US" b="1" dirty="0" smtClean="0"/>
          </a:p>
          <a:p>
            <a:pPr lvl="1">
              <a:buNone/>
            </a:pP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pers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persamalahan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data yang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b="1" dirty="0" err="1" smtClean="0"/>
              <a:t>Kasus</a:t>
            </a:r>
            <a:r>
              <a:rPr lang="en-US" sz="1600" b="1" dirty="0" smtClean="0"/>
              <a:t> Tunggal</a:t>
            </a:r>
            <a:r>
              <a:rPr lang="en-US" sz="1600" dirty="0" smtClean="0"/>
              <a:t>, </a:t>
            </a:r>
            <a:r>
              <a:rPr lang="en-US" sz="1600" dirty="0" err="1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persoalan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dikandung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rumusan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(1).</a:t>
            </a:r>
          </a:p>
          <a:p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b="1" dirty="0" err="1" smtClean="0"/>
              <a:t>Kasus</a:t>
            </a:r>
            <a:r>
              <a:rPr lang="en-US" sz="1600" b="1" dirty="0" smtClean="0"/>
              <a:t> Multi</a:t>
            </a:r>
            <a:r>
              <a:rPr lang="en-US" sz="1600" dirty="0" smtClean="0"/>
              <a:t>, </a:t>
            </a:r>
            <a:r>
              <a:rPr lang="en-US" sz="1600" dirty="0" err="1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persoalan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dikandung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rumusan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(1)</a:t>
            </a:r>
          </a:p>
          <a:p>
            <a:r>
              <a:rPr lang="en-US" sz="1600" dirty="0" err="1" smtClean="0"/>
              <a:t>Sumber</a:t>
            </a:r>
            <a:r>
              <a:rPr lang="en-US" sz="1600" dirty="0" smtClean="0"/>
              <a:t> Data </a:t>
            </a:r>
            <a:r>
              <a:rPr lang="en-US" sz="1600" b="1" dirty="0" err="1"/>
              <a:t>H</a:t>
            </a:r>
            <a:r>
              <a:rPr lang="en-US" sz="1600" b="1" dirty="0" err="1" smtClean="0"/>
              <a:t>olistik</a:t>
            </a:r>
            <a:r>
              <a:rPr lang="en-US" sz="1600" dirty="0" smtClean="0"/>
              <a:t> </a:t>
            </a:r>
            <a:r>
              <a:rPr lang="en-US" sz="1600" dirty="0" err="1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diharapkan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 </a:t>
            </a:r>
            <a:r>
              <a:rPr lang="en-US" sz="1600" dirty="0" err="1" smtClean="0"/>
              <a:t>satu</a:t>
            </a:r>
            <a:r>
              <a:rPr lang="en-US" sz="1600" dirty="0" smtClean="0"/>
              <a:t> (1)  unit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(1 ) </a:t>
            </a:r>
            <a:r>
              <a:rPr lang="en-US" sz="1600" dirty="0" err="1" smtClean="0"/>
              <a:t>lembaga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Sumber</a:t>
            </a:r>
            <a:r>
              <a:rPr lang="en-US" sz="1600" dirty="0" smtClean="0"/>
              <a:t> Data </a:t>
            </a:r>
            <a:r>
              <a:rPr lang="en-US" sz="1600" b="1" dirty="0" err="1" smtClean="0"/>
              <a:t>Embeded</a:t>
            </a:r>
            <a:r>
              <a:rPr lang="en-US" sz="1600" b="1" dirty="0" smtClean="0"/>
              <a:t>, </a:t>
            </a:r>
            <a:r>
              <a:rPr lang="en-US" sz="1600" dirty="0" err="1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diharapkan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(1)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142984"/>
          <a:ext cx="5619768" cy="274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422"/>
                <a:gridCol w="1428760"/>
                <a:gridCol w="2071702"/>
                <a:gridCol w="1285884"/>
              </a:tblGrid>
              <a:tr h="686595"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Jumlah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Kasus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6595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 </a:t>
                      </a:r>
                      <a:r>
                        <a:rPr lang="en-US" sz="2400" dirty="0" err="1" smtClean="0"/>
                        <a:t>Analisis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Tunggal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Multi</a:t>
                      </a:r>
                      <a:endParaRPr lang="en-US" sz="2400" dirty="0"/>
                    </a:p>
                  </a:txBody>
                  <a:tcPr/>
                </a:tc>
              </a:tr>
              <a:tr h="6865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Holistik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III</a:t>
                      </a:r>
                      <a:endParaRPr lang="en-US" sz="2400" dirty="0"/>
                    </a:p>
                  </a:txBody>
                  <a:tcPr/>
                </a:tc>
              </a:tr>
              <a:tr h="6865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Embeded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IV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4. </a:t>
            </a:r>
            <a:r>
              <a:rPr lang="en-US" b="1" dirty="0" err="1" smtClean="0"/>
              <a:t>Menetapkan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Data </a:t>
            </a:r>
            <a:r>
              <a:rPr lang="en-US" b="1" dirty="0" err="1" smtClean="0"/>
              <a:t>dan</a:t>
            </a:r>
            <a:r>
              <a:rPr lang="en-US" b="1" dirty="0" smtClean="0"/>
              <a:t> Unit </a:t>
            </a:r>
            <a:r>
              <a:rPr lang="en-US" b="1" dirty="0" err="1" smtClean="0"/>
              <a:t>Analisis</a:t>
            </a:r>
            <a:endParaRPr lang="en-US" b="1" dirty="0" smtClean="0"/>
          </a:p>
          <a:p>
            <a:pPr algn="just"/>
            <a:r>
              <a:rPr lang="en-US" b="1" dirty="0" err="1" smtClean="0"/>
              <a:t>Sumber</a:t>
            </a:r>
            <a:r>
              <a:rPr lang="en-US" b="1" dirty="0" smtClean="0"/>
              <a:t> data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Unit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b="1" dirty="0" smtClean="0"/>
              <a:t>Key </a:t>
            </a:r>
            <a:r>
              <a:rPr lang="en-US" b="1" dirty="0" err="1" smtClean="0"/>
              <a:t>Informan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Informan</a:t>
            </a:r>
            <a:endParaRPr lang="en-US" b="1" dirty="0" smtClean="0"/>
          </a:p>
          <a:p>
            <a:pPr marL="354013" indent="-354013" algn="just"/>
            <a:r>
              <a:rPr lang="en-US" b="1" dirty="0" smtClean="0"/>
              <a:t>Key </a:t>
            </a:r>
            <a:r>
              <a:rPr lang="en-US" b="1" dirty="0" err="1" smtClean="0"/>
              <a:t>informan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 marL="354013" indent="-354013" algn="just"/>
            <a:r>
              <a:rPr lang="en-US" b="1" dirty="0" err="1" smtClean="0"/>
              <a:t>Informan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6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data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data </a:t>
            </a:r>
            <a:r>
              <a:rPr lang="en-US" dirty="0" err="1" smtClean="0"/>
              <a:t>peda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b="1" dirty="0" smtClean="0"/>
              <a:t>How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Why,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Depth Interview (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Keabsahan</a:t>
            </a:r>
            <a:r>
              <a:rPr lang="en-US" dirty="0" smtClean="0"/>
              <a:t> Data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Data </a:t>
            </a:r>
            <a:r>
              <a:rPr lang="en-US" dirty="0" err="1" smtClean="0"/>
              <a:t>absah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yang </a:t>
            </a:r>
            <a:r>
              <a:rPr lang="en-US" i="1" dirty="0" smtClean="0"/>
              <a:t>valid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konsisten</a:t>
            </a:r>
            <a:r>
              <a:rPr lang="en-US" dirty="0" smtClean="0"/>
              <a:t>. Data valid 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data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 Data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data yang </a:t>
            </a:r>
            <a:r>
              <a:rPr lang="en-US" dirty="0" err="1" smtClean="0"/>
              <a:t>disampaikan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lain.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721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absah</a:t>
            </a:r>
            <a:r>
              <a:rPr lang="en-US" dirty="0" smtClean="0"/>
              <a:t> </a:t>
            </a:r>
            <a:r>
              <a:rPr lang="en-US" dirty="0" err="1" smtClean="0"/>
              <a:t>bia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triangulasi</a:t>
            </a:r>
            <a:r>
              <a:rPr lang="en-US" dirty="0" smtClean="0"/>
              <a:t>. </a:t>
            </a:r>
            <a:r>
              <a:rPr lang="en-US" dirty="0" err="1" smtClean="0"/>
              <a:t>Triangulasi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menunjukkan</a:t>
            </a:r>
            <a:r>
              <a:rPr lang="en-US" dirty="0" smtClean="0"/>
              <a:t> data yang valid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Triangulasi</a:t>
            </a:r>
            <a:r>
              <a:rPr lang="en-US" dirty="0" smtClean="0"/>
              <a:t> data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macam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Triangulasi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, </a:t>
            </a:r>
            <a:r>
              <a:rPr lang="en-US" dirty="0" err="1" smtClean="0"/>
              <a:t>observasi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data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Triangulasi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 data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(I), </a:t>
            </a:r>
            <a:r>
              <a:rPr lang="en-US" dirty="0" err="1" smtClean="0"/>
              <a:t>kedua</a:t>
            </a:r>
            <a:r>
              <a:rPr lang="en-US" dirty="0" smtClean="0"/>
              <a:t> (II)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(III)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Triangulasi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data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 key </a:t>
            </a:r>
            <a:r>
              <a:rPr lang="en-US" dirty="0" err="1" smtClean="0"/>
              <a:t>informan</a:t>
            </a:r>
            <a:r>
              <a:rPr lang="en-US" dirty="0" smtClean="0"/>
              <a:t>, </a:t>
            </a:r>
            <a:r>
              <a:rPr lang="en-US" dirty="0" err="1" smtClean="0"/>
              <a:t>informan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sz="4100" b="1" dirty="0" err="1" smtClean="0"/>
              <a:t>Analisa</a:t>
            </a:r>
            <a:r>
              <a:rPr lang="en-US" sz="4100" b="1" dirty="0" smtClean="0"/>
              <a:t> Data</a:t>
            </a:r>
          </a:p>
          <a:p>
            <a:pPr>
              <a:buNone/>
            </a:pPr>
            <a:r>
              <a:rPr lang="en-US" sz="4100" dirty="0"/>
              <a:t>	</a:t>
            </a:r>
            <a:r>
              <a:rPr lang="en-US" sz="4100" dirty="0" smtClean="0"/>
              <a:t>Data yang </a:t>
            </a:r>
            <a:r>
              <a:rPr lang="en-US" sz="4100" dirty="0" err="1" smtClean="0"/>
              <a:t>sudah</a:t>
            </a:r>
            <a:r>
              <a:rPr lang="en-US" sz="4100" dirty="0" smtClean="0"/>
              <a:t> </a:t>
            </a:r>
            <a:r>
              <a:rPr lang="en-US" sz="4100" dirty="0" err="1" smtClean="0"/>
              <a:t>dikumpulan</a:t>
            </a:r>
            <a:r>
              <a:rPr lang="en-US" sz="4100" dirty="0" smtClean="0"/>
              <a:t> </a:t>
            </a:r>
            <a:r>
              <a:rPr lang="en-US" sz="4100" dirty="0" err="1" smtClean="0"/>
              <a:t>perlu</a:t>
            </a:r>
            <a:r>
              <a:rPr lang="en-US" sz="4100" dirty="0" smtClean="0"/>
              <a:t> </a:t>
            </a:r>
            <a:r>
              <a:rPr lang="en-US" sz="4100" dirty="0" err="1" smtClean="0"/>
              <a:t>diolah</a:t>
            </a:r>
            <a:r>
              <a:rPr lang="en-US" sz="4100" dirty="0" smtClean="0"/>
              <a:t> </a:t>
            </a:r>
            <a:r>
              <a:rPr lang="en-US" sz="4100" dirty="0" err="1" smtClean="0"/>
              <a:t>dan</a:t>
            </a:r>
            <a:r>
              <a:rPr lang="en-US" sz="4100" dirty="0" smtClean="0"/>
              <a:t> </a:t>
            </a:r>
            <a:r>
              <a:rPr lang="en-US" sz="4100" dirty="0" err="1" smtClean="0"/>
              <a:t>dianalisis</a:t>
            </a:r>
            <a:r>
              <a:rPr lang="en-US" sz="4100" dirty="0" smtClean="0"/>
              <a:t> </a:t>
            </a:r>
            <a:r>
              <a:rPr lang="en-US" sz="4100" dirty="0" err="1" smtClean="0"/>
              <a:t>sehingga</a:t>
            </a:r>
            <a:r>
              <a:rPr lang="en-US" sz="4100" dirty="0" smtClean="0"/>
              <a:t> </a:t>
            </a:r>
            <a:r>
              <a:rPr lang="en-US" sz="4100" dirty="0" err="1" smtClean="0"/>
              <a:t>dapat</a:t>
            </a:r>
            <a:r>
              <a:rPr lang="en-US" sz="4100" dirty="0" smtClean="0"/>
              <a:t> </a:t>
            </a:r>
            <a:r>
              <a:rPr lang="en-US" sz="4100" dirty="0" err="1" smtClean="0"/>
              <a:t>merumuskan</a:t>
            </a:r>
            <a:r>
              <a:rPr lang="en-US" sz="4100" dirty="0" smtClean="0"/>
              <a:t> </a:t>
            </a:r>
            <a:r>
              <a:rPr lang="en-US" sz="4100" dirty="0" err="1" smtClean="0"/>
              <a:t>kesimpulan</a:t>
            </a:r>
            <a:r>
              <a:rPr lang="en-US" sz="4100" dirty="0" smtClean="0"/>
              <a:t> </a:t>
            </a:r>
            <a:r>
              <a:rPr lang="en-US" sz="4100" dirty="0" err="1" smtClean="0"/>
              <a:t>dan</a:t>
            </a:r>
            <a:r>
              <a:rPr lang="en-US" sz="4100" dirty="0" smtClean="0"/>
              <a:t> </a:t>
            </a:r>
            <a:r>
              <a:rPr lang="en-US" sz="4100" dirty="0" err="1" smtClean="0"/>
              <a:t>menjawab</a:t>
            </a:r>
            <a:r>
              <a:rPr lang="en-US" sz="4100" dirty="0" smtClean="0"/>
              <a:t> </a:t>
            </a:r>
            <a:r>
              <a:rPr lang="en-US" sz="4100" dirty="0" err="1" smtClean="0"/>
              <a:t>masalah</a:t>
            </a:r>
            <a:r>
              <a:rPr lang="en-US" sz="4100" dirty="0" smtClean="0"/>
              <a:t> </a:t>
            </a:r>
            <a:r>
              <a:rPr lang="en-US" sz="4100" dirty="0" err="1" smtClean="0"/>
              <a:t>pokok</a:t>
            </a:r>
            <a:r>
              <a:rPr lang="en-US" sz="4100" dirty="0" smtClean="0"/>
              <a:t> </a:t>
            </a:r>
            <a:r>
              <a:rPr lang="en-US" sz="4100" dirty="0" err="1" smtClean="0"/>
              <a:t>penelitian</a:t>
            </a:r>
            <a:r>
              <a:rPr lang="en-US" sz="4100" dirty="0" smtClean="0"/>
              <a:t>. </a:t>
            </a:r>
            <a:r>
              <a:rPr lang="en-US" sz="4100" dirty="0" err="1" smtClean="0"/>
              <a:t>Langkah</a:t>
            </a:r>
            <a:r>
              <a:rPr lang="en-US" sz="4100" dirty="0" smtClean="0"/>
              <a:t> </a:t>
            </a:r>
            <a:r>
              <a:rPr lang="en-US" sz="4100" dirty="0" err="1" smtClean="0"/>
              <a:t>analisis</a:t>
            </a:r>
            <a:r>
              <a:rPr lang="en-US" sz="4100" dirty="0" smtClean="0"/>
              <a:t> data </a:t>
            </a:r>
            <a:r>
              <a:rPr lang="en-US" sz="4100" dirty="0" err="1" smtClean="0"/>
              <a:t>dapat</a:t>
            </a:r>
            <a:r>
              <a:rPr lang="en-US" sz="4100" dirty="0" smtClean="0"/>
              <a:t> </a:t>
            </a:r>
            <a:r>
              <a:rPr lang="en-US" sz="4100" dirty="0" err="1" smtClean="0"/>
              <a:t>dilakukan</a:t>
            </a:r>
            <a:r>
              <a:rPr lang="en-US" sz="4100" dirty="0" smtClean="0"/>
              <a:t> :</a:t>
            </a:r>
          </a:p>
          <a:p>
            <a:pPr lvl="1"/>
            <a:r>
              <a:rPr lang="en-US" b="1" dirty="0" smtClean="0"/>
              <a:t>Editing,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data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</a:p>
          <a:p>
            <a:pPr lvl="1"/>
            <a:r>
              <a:rPr lang="en-US" b="1" dirty="0" err="1" smtClean="0"/>
              <a:t>Koding</a:t>
            </a:r>
            <a:r>
              <a:rPr lang="en-US" b="1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sejenis</a:t>
            </a:r>
            <a:endParaRPr lang="en-US" dirty="0" smtClean="0"/>
          </a:p>
          <a:p>
            <a:pPr lvl="1"/>
            <a:r>
              <a:rPr lang="en-US" b="1" dirty="0" err="1" smtClean="0"/>
              <a:t>Kategorisasi</a:t>
            </a:r>
            <a:r>
              <a:rPr lang="en-US" b="1" dirty="0" smtClean="0"/>
              <a:t>, </a:t>
            </a:r>
            <a:r>
              <a:rPr lang="en-US" dirty="0" err="1" smtClean="0"/>
              <a:t>mengelompokkan</a:t>
            </a:r>
            <a:r>
              <a:rPr lang="en-US" dirty="0" smtClean="0"/>
              <a:t> data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diinterpretasi</a:t>
            </a:r>
            <a:endParaRPr lang="en-US" dirty="0" smtClean="0"/>
          </a:p>
          <a:p>
            <a:pPr lvl="1"/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pembahasan</a:t>
            </a:r>
            <a:r>
              <a:rPr lang="en-US" b="1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data </a:t>
            </a:r>
            <a:r>
              <a:rPr lang="en-US" dirty="0" err="1" smtClean="0"/>
              <a:t>terserbut</a:t>
            </a:r>
            <a:endParaRPr lang="en-US" dirty="0" smtClean="0"/>
          </a:p>
          <a:p>
            <a:pPr lvl="1"/>
            <a:r>
              <a:rPr lang="en-US" b="1" dirty="0" err="1" smtClean="0"/>
              <a:t>Menyimpulkan</a:t>
            </a:r>
            <a:r>
              <a:rPr lang="en-US" b="1" dirty="0" smtClean="0"/>
              <a:t>,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369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Studi Kasus</vt:lpstr>
      <vt:lpstr>Pengertian</vt:lpstr>
      <vt:lpstr>Prosedur</vt:lpstr>
      <vt:lpstr>Slide 4</vt:lpstr>
      <vt:lpstr>Slide 5</vt:lpstr>
      <vt:lpstr>Slide 6</vt:lpstr>
      <vt:lpstr>Slide 7</vt:lpstr>
      <vt:lpstr>Slide 8</vt:lpstr>
    </vt:vector>
  </TitlesOfParts>
  <Company>INDONUSA Esa Unggul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Kasus</dc:title>
  <dc:creator>user</dc:creator>
  <cp:lastModifiedBy>user</cp:lastModifiedBy>
  <cp:revision>11</cp:revision>
  <dcterms:created xsi:type="dcterms:W3CDTF">2015-03-28T06:21:57Z</dcterms:created>
  <dcterms:modified xsi:type="dcterms:W3CDTF">2015-03-28T07:35:11Z</dcterms:modified>
</cp:coreProperties>
</file>