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Default Extension="wav" ContentType="audio/wav"/>
  <Override PartName="/ppt/diagrams/data9.xml" ContentType="application/vnd.openxmlformats-officedocument.drawingml.diagramData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Default Extension="tiff" ContentType="image/tiff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11" r:id="rId2"/>
    <p:sldMasterId id="2147483724" r:id="rId3"/>
    <p:sldMasterId id="2147483736" r:id="rId4"/>
    <p:sldMasterId id="2147483759" r:id="rId5"/>
    <p:sldMasterId id="2147483817" r:id="rId6"/>
  </p:sldMasterIdLst>
  <p:notesMasterIdLst>
    <p:notesMasterId r:id="rId39"/>
  </p:notesMasterIdLst>
  <p:handoutMasterIdLst>
    <p:handoutMasterId r:id="rId40"/>
  </p:handoutMasterIdLst>
  <p:sldIdLst>
    <p:sldId id="860" r:id="rId7"/>
    <p:sldId id="264" r:id="rId8"/>
    <p:sldId id="852" r:id="rId9"/>
    <p:sldId id="879" r:id="rId10"/>
    <p:sldId id="866" r:id="rId11"/>
    <p:sldId id="880" r:id="rId12"/>
    <p:sldId id="850" r:id="rId13"/>
    <p:sldId id="834" r:id="rId14"/>
    <p:sldId id="888" r:id="rId15"/>
    <p:sldId id="889" r:id="rId16"/>
    <p:sldId id="884" r:id="rId17"/>
    <p:sldId id="882" r:id="rId18"/>
    <p:sldId id="883" r:id="rId19"/>
    <p:sldId id="853" r:id="rId20"/>
    <p:sldId id="887" r:id="rId21"/>
    <p:sldId id="885" r:id="rId22"/>
    <p:sldId id="877" r:id="rId23"/>
    <p:sldId id="846" r:id="rId24"/>
    <p:sldId id="896" r:id="rId25"/>
    <p:sldId id="897" r:id="rId26"/>
    <p:sldId id="854" r:id="rId27"/>
    <p:sldId id="890" r:id="rId28"/>
    <p:sldId id="893" r:id="rId29"/>
    <p:sldId id="891" r:id="rId30"/>
    <p:sldId id="900" r:id="rId31"/>
    <p:sldId id="901" r:id="rId32"/>
    <p:sldId id="895" r:id="rId33"/>
    <p:sldId id="894" r:id="rId34"/>
    <p:sldId id="898" r:id="rId35"/>
    <p:sldId id="534" r:id="rId36"/>
    <p:sldId id="851" r:id="rId37"/>
    <p:sldId id="256" r:id="rId38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89690"/>
    <a:srgbClr val="E395D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4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jpeg"/><Relationship Id="rId2" Type="http://schemas.openxmlformats.org/officeDocument/2006/relationships/image" Target="../media/image181.jpeg"/><Relationship Id="rId1" Type="http://schemas.openxmlformats.org/officeDocument/2006/relationships/image" Target="../media/image17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D095E2-5E54-49BF-B6C4-A5B69A7515E4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BC8DDF91-D270-4A5D-9E73-908ED5B11BA5}">
      <dgm:prSet phldrT="[Text]" phldr="1"/>
      <dgm:spPr/>
      <dgm:t>
        <a:bodyPr/>
        <a:lstStyle/>
        <a:p>
          <a:endParaRPr lang="id-ID"/>
        </a:p>
      </dgm:t>
    </dgm:pt>
    <dgm:pt modelId="{A34B26EC-5AA3-40CB-90BC-DDD65AE75937}" type="parTrans" cxnId="{379B1725-84D3-49DB-B765-3BAE38157972}">
      <dgm:prSet/>
      <dgm:spPr/>
      <dgm:t>
        <a:bodyPr/>
        <a:lstStyle/>
        <a:p>
          <a:endParaRPr lang="id-ID"/>
        </a:p>
      </dgm:t>
    </dgm:pt>
    <dgm:pt modelId="{787A0F15-E6E8-4FF4-9761-FA50E4482FA5}" type="sibTrans" cxnId="{379B1725-84D3-49DB-B765-3BAE38157972}">
      <dgm:prSet/>
      <dgm:spPr/>
      <dgm:t>
        <a:bodyPr/>
        <a:lstStyle/>
        <a:p>
          <a:endParaRPr lang="id-ID"/>
        </a:p>
      </dgm:t>
    </dgm:pt>
    <dgm:pt modelId="{72D984E5-8FCE-4B25-981B-C86187B56ECE}">
      <dgm:prSet phldrT="[Text]"/>
      <dgm:spPr/>
      <dgm:t>
        <a:bodyPr/>
        <a:lstStyle/>
        <a:p>
          <a:r>
            <a:rPr lang="id-ID" dirty="0" smtClean="0"/>
            <a:t>Pengirim </a:t>
          </a:r>
          <a:r>
            <a:rPr lang="id-ID" b="1" dirty="0" smtClean="0"/>
            <a:t>mempunyai ide/gagasan</a:t>
          </a:r>
          <a:endParaRPr lang="id-ID" b="1" dirty="0"/>
        </a:p>
      </dgm:t>
    </dgm:pt>
    <dgm:pt modelId="{34C566BE-9C30-47A5-92DA-8D4406D668A8}" type="parTrans" cxnId="{F79512E6-2705-4D3B-AB93-F484E007421E}">
      <dgm:prSet/>
      <dgm:spPr/>
      <dgm:t>
        <a:bodyPr/>
        <a:lstStyle/>
        <a:p>
          <a:endParaRPr lang="id-ID"/>
        </a:p>
      </dgm:t>
    </dgm:pt>
    <dgm:pt modelId="{7E169B92-F977-40F9-90C3-BB24DA8ABABF}" type="sibTrans" cxnId="{F79512E6-2705-4D3B-AB93-F484E007421E}">
      <dgm:prSet/>
      <dgm:spPr/>
      <dgm:t>
        <a:bodyPr/>
        <a:lstStyle/>
        <a:p>
          <a:endParaRPr lang="id-ID"/>
        </a:p>
      </dgm:t>
    </dgm:pt>
    <dgm:pt modelId="{E870F9F3-BF6A-4DF4-8ABD-90767C0D8145}">
      <dgm:prSet phldrT="[Text]"/>
      <dgm:spPr/>
      <dgm:t>
        <a:bodyPr/>
        <a:lstStyle/>
        <a:p>
          <a:r>
            <a:rPr lang="id-ID" dirty="0" smtClean="0"/>
            <a:t>Pengirim </a:t>
          </a:r>
          <a:r>
            <a:rPr lang="id-ID" b="1" dirty="0" smtClean="0"/>
            <a:t>mengubah ide jadi pesan</a:t>
          </a:r>
          <a:endParaRPr lang="id-ID" b="1" dirty="0"/>
        </a:p>
      </dgm:t>
    </dgm:pt>
    <dgm:pt modelId="{C865204D-75CA-4D69-B9E9-B61A08D9638E}" type="parTrans" cxnId="{315E094E-147F-4E56-B15A-4A331E915806}">
      <dgm:prSet/>
      <dgm:spPr/>
      <dgm:t>
        <a:bodyPr/>
        <a:lstStyle/>
        <a:p>
          <a:endParaRPr lang="id-ID"/>
        </a:p>
      </dgm:t>
    </dgm:pt>
    <dgm:pt modelId="{4C6AFBBD-CB72-45D9-B3A1-F99EEB784732}" type="sibTrans" cxnId="{315E094E-147F-4E56-B15A-4A331E915806}">
      <dgm:prSet/>
      <dgm:spPr/>
      <dgm:t>
        <a:bodyPr/>
        <a:lstStyle/>
        <a:p>
          <a:endParaRPr lang="id-ID"/>
        </a:p>
      </dgm:t>
    </dgm:pt>
    <dgm:pt modelId="{FD9B4994-204D-4336-B582-617009060D44}">
      <dgm:prSet phldrT="[Text]" phldr="1"/>
      <dgm:spPr/>
      <dgm:t>
        <a:bodyPr/>
        <a:lstStyle/>
        <a:p>
          <a:endParaRPr lang="id-ID"/>
        </a:p>
      </dgm:t>
    </dgm:pt>
    <dgm:pt modelId="{E19D0AD4-FD01-401C-9B38-E5EA29336C32}" type="parTrans" cxnId="{8A88A24E-8F44-429D-AC40-8735AA9B82B3}">
      <dgm:prSet/>
      <dgm:spPr/>
      <dgm:t>
        <a:bodyPr/>
        <a:lstStyle/>
        <a:p>
          <a:endParaRPr lang="id-ID"/>
        </a:p>
      </dgm:t>
    </dgm:pt>
    <dgm:pt modelId="{44CD1DCF-E575-4AA4-ABF0-F0B8183E204A}" type="sibTrans" cxnId="{8A88A24E-8F44-429D-AC40-8735AA9B82B3}">
      <dgm:prSet/>
      <dgm:spPr/>
      <dgm:t>
        <a:bodyPr/>
        <a:lstStyle/>
        <a:p>
          <a:endParaRPr lang="id-ID"/>
        </a:p>
      </dgm:t>
    </dgm:pt>
    <dgm:pt modelId="{0E574FC2-2868-4FF2-9718-E5FB7B50F478}">
      <dgm:prSet phldrT="[Text]"/>
      <dgm:spPr/>
      <dgm:t>
        <a:bodyPr/>
        <a:lstStyle/>
        <a:p>
          <a:r>
            <a:rPr lang="id-ID" dirty="0" smtClean="0"/>
            <a:t>Pengirim </a:t>
          </a:r>
          <a:r>
            <a:rPr lang="id-ID" b="1" dirty="0" smtClean="0"/>
            <a:t>menyampaikan pesan</a:t>
          </a:r>
          <a:r>
            <a:rPr lang="id-ID" dirty="0" smtClean="0"/>
            <a:t>: tidak boleh terdistorsi/ bertentangan</a:t>
          </a:r>
          <a:endParaRPr lang="id-ID" dirty="0"/>
        </a:p>
      </dgm:t>
    </dgm:pt>
    <dgm:pt modelId="{980D63C9-29F2-4C00-A38A-F5AA8832D783}" type="parTrans" cxnId="{78E699D9-A223-4365-A604-4F2F6D58125E}">
      <dgm:prSet/>
      <dgm:spPr/>
      <dgm:t>
        <a:bodyPr/>
        <a:lstStyle/>
        <a:p>
          <a:endParaRPr lang="id-ID"/>
        </a:p>
      </dgm:t>
    </dgm:pt>
    <dgm:pt modelId="{093DC777-0C01-4C9C-BE8A-691AD9E67556}" type="sibTrans" cxnId="{78E699D9-A223-4365-A604-4F2F6D58125E}">
      <dgm:prSet/>
      <dgm:spPr/>
      <dgm:t>
        <a:bodyPr/>
        <a:lstStyle/>
        <a:p>
          <a:endParaRPr lang="id-ID"/>
        </a:p>
      </dgm:t>
    </dgm:pt>
    <dgm:pt modelId="{9338A187-72A7-46DD-BBCF-087DDA46E749}">
      <dgm:prSet phldrT="[Text]"/>
      <dgm:spPr/>
      <dgm:t>
        <a:bodyPr/>
        <a:lstStyle/>
        <a:p>
          <a:r>
            <a:rPr lang="id-ID" b="1" dirty="0" smtClean="0">
              <a:solidFill>
                <a:srgbClr val="C00000"/>
              </a:solidFill>
            </a:rPr>
            <a:t>Penerima</a:t>
          </a:r>
          <a:r>
            <a:rPr lang="id-ID" dirty="0" smtClean="0"/>
            <a:t> </a:t>
          </a:r>
          <a:r>
            <a:rPr lang="id-ID" b="1" dirty="0" smtClean="0"/>
            <a:t>menerima pesan</a:t>
          </a:r>
          <a:r>
            <a:rPr lang="id-ID" dirty="0" smtClean="0"/>
            <a:t>: bisa terjalin bila sipenerima sudah membaca dan memahami isinya</a:t>
          </a:r>
          <a:endParaRPr lang="id-ID" dirty="0"/>
        </a:p>
      </dgm:t>
    </dgm:pt>
    <dgm:pt modelId="{E0B89A54-7367-4EBB-B412-7445F71F683B}" type="parTrans" cxnId="{BAB3B532-9D79-4747-9554-AEC3C71998C9}">
      <dgm:prSet/>
      <dgm:spPr/>
      <dgm:t>
        <a:bodyPr/>
        <a:lstStyle/>
        <a:p>
          <a:endParaRPr lang="id-ID"/>
        </a:p>
      </dgm:t>
    </dgm:pt>
    <dgm:pt modelId="{F059317B-B57F-4116-96A3-08B7E308DA87}" type="sibTrans" cxnId="{BAB3B532-9D79-4747-9554-AEC3C71998C9}">
      <dgm:prSet/>
      <dgm:spPr/>
      <dgm:t>
        <a:bodyPr/>
        <a:lstStyle/>
        <a:p>
          <a:endParaRPr lang="id-ID"/>
        </a:p>
      </dgm:t>
    </dgm:pt>
    <dgm:pt modelId="{8C592B44-F207-4CA6-B044-4AE0286AA8D8}">
      <dgm:prSet phldrT="[Text]" phldr="1"/>
      <dgm:spPr/>
      <dgm:t>
        <a:bodyPr/>
        <a:lstStyle/>
        <a:p>
          <a:endParaRPr lang="id-ID"/>
        </a:p>
      </dgm:t>
    </dgm:pt>
    <dgm:pt modelId="{A9623C03-A8F0-4320-8E59-C9994CC30DBA}" type="parTrans" cxnId="{CC811707-8B49-4C62-BB27-12ED6722D2AD}">
      <dgm:prSet/>
      <dgm:spPr/>
      <dgm:t>
        <a:bodyPr/>
        <a:lstStyle/>
        <a:p>
          <a:endParaRPr lang="id-ID"/>
        </a:p>
      </dgm:t>
    </dgm:pt>
    <dgm:pt modelId="{E77CC336-F8A0-4935-B478-CC0CCB975E67}" type="sibTrans" cxnId="{CC811707-8B49-4C62-BB27-12ED6722D2AD}">
      <dgm:prSet/>
      <dgm:spPr/>
      <dgm:t>
        <a:bodyPr/>
        <a:lstStyle/>
        <a:p>
          <a:endParaRPr lang="id-ID"/>
        </a:p>
      </dgm:t>
    </dgm:pt>
    <dgm:pt modelId="{8CA9063A-6309-45EA-8294-739889809B99}">
      <dgm:prSet phldrT="[Text]"/>
      <dgm:spPr/>
      <dgm:t>
        <a:bodyPr/>
        <a:lstStyle/>
        <a:p>
          <a:r>
            <a:rPr lang="id-ID" b="1" dirty="0" smtClean="0">
              <a:solidFill>
                <a:srgbClr val="C00000"/>
              </a:solidFill>
            </a:rPr>
            <a:t>Penerima</a:t>
          </a:r>
          <a:r>
            <a:rPr lang="id-ID" dirty="0" smtClean="0"/>
            <a:t> </a:t>
          </a:r>
          <a:r>
            <a:rPr lang="id-ID" b="1" dirty="0" smtClean="0">
              <a:solidFill>
                <a:schemeClr val="tx1"/>
              </a:solidFill>
            </a:rPr>
            <a:t>menafsirkan pesan</a:t>
          </a:r>
          <a:endParaRPr lang="id-ID" b="1" dirty="0">
            <a:solidFill>
              <a:schemeClr val="tx1"/>
            </a:solidFill>
          </a:endParaRPr>
        </a:p>
      </dgm:t>
    </dgm:pt>
    <dgm:pt modelId="{0292C801-BB75-41CD-8CE9-B17E5C766792}" type="parTrans" cxnId="{AE13ABCE-7297-496C-8CC8-54EA81152BD0}">
      <dgm:prSet/>
      <dgm:spPr/>
      <dgm:t>
        <a:bodyPr/>
        <a:lstStyle/>
        <a:p>
          <a:endParaRPr lang="id-ID"/>
        </a:p>
      </dgm:t>
    </dgm:pt>
    <dgm:pt modelId="{CA09B1A6-C65A-48DD-A5D1-E17304424EF3}" type="sibTrans" cxnId="{AE13ABCE-7297-496C-8CC8-54EA81152BD0}">
      <dgm:prSet/>
      <dgm:spPr/>
      <dgm:t>
        <a:bodyPr/>
        <a:lstStyle/>
        <a:p>
          <a:endParaRPr lang="id-ID"/>
        </a:p>
      </dgm:t>
    </dgm:pt>
    <dgm:pt modelId="{EB2847CD-4BE9-49A7-A533-C2B24610CD5A}">
      <dgm:prSet phldrT="[Text]"/>
      <dgm:spPr/>
      <dgm:t>
        <a:bodyPr/>
        <a:lstStyle/>
        <a:p>
          <a:r>
            <a:rPr lang="id-ID" b="1" dirty="0" smtClean="0">
              <a:solidFill>
                <a:srgbClr val="C00000"/>
              </a:solidFill>
            </a:rPr>
            <a:t>Penerima</a:t>
          </a:r>
          <a:r>
            <a:rPr lang="id-ID" dirty="0" smtClean="0"/>
            <a:t> </a:t>
          </a:r>
          <a:r>
            <a:rPr lang="id-ID" b="1" dirty="0" smtClean="0"/>
            <a:t>memberi tanggapan dan umpan balik ke pengirim</a:t>
          </a:r>
          <a:endParaRPr lang="id-ID" b="1" dirty="0"/>
        </a:p>
      </dgm:t>
    </dgm:pt>
    <dgm:pt modelId="{10C7803F-8D27-4BA7-8458-46DC775B6516}" type="parTrans" cxnId="{C535F1D6-EB2C-47AB-8A70-081E350F3629}">
      <dgm:prSet/>
      <dgm:spPr/>
      <dgm:t>
        <a:bodyPr/>
        <a:lstStyle/>
        <a:p>
          <a:endParaRPr lang="id-ID"/>
        </a:p>
      </dgm:t>
    </dgm:pt>
    <dgm:pt modelId="{B5A2F471-074A-4AB3-9D38-F9EFC5288A70}" type="sibTrans" cxnId="{C535F1D6-EB2C-47AB-8A70-081E350F3629}">
      <dgm:prSet/>
      <dgm:spPr/>
      <dgm:t>
        <a:bodyPr/>
        <a:lstStyle/>
        <a:p>
          <a:endParaRPr lang="id-ID"/>
        </a:p>
      </dgm:t>
    </dgm:pt>
    <dgm:pt modelId="{8F371A23-0580-454F-B7F7-B14D4A02D410}" type="pres">
      <dgm:prSet presAssocID="{62D095E2-5E54-49BF-B6C4-A5B69A7515E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201682AC-77D7-4BB5-961E-4B59B1FD5F70}" type="pres">
      <dgm:prSet presAssocID="{BC8DDF91-D270-4A5D-9E73-908ED5B11BA5}" presName="composite" presStyleCnt="0"/>
      <dgm:spPr/>
    </dgm:pt>
    <dgm:pt modelId="{092D9358-FE12-481D-8A1F-E238703AC88C}" type="pres">
      <dgm:prSet presAssocID="{BC8DDF91-D270-4A5D-9E73-908ED5B11BA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01A7AB7-753A-4683-A872-041F96ED0B6A}" type="pres">
      <dgm:prSet presAssocID="{BC8DDF91-D270-4A5D-9E73-908ED5B11BA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F27CAB0-DFBF-4C86-9D02-DBA7BC1EDB15}" type="pres">
      <dgm:prSet presAssocID="{787A0F15-E6E8-4FF4-9761-FA50E4482FA5}" presName="sp" presStyleCnt="0"/>
      <dgm:spPr/>
    </dgm:pt>
    <dgm:pt modelId="{7FFDA701-3C30-479D-B0E2-D0BC9D1D6623}" type="pres">
      <dgm:prSet presAssocID="{FD9B4994-204D-4336-B582-617009060D44}" presName="composite" presStyleCnt="0"/>
      <dgm:spPr/>
    </dgm:pt>
    <dgm:pt modelId="{30EC8A84-71EE-416E-AAA2-E78236080478}" type="pres">
      <dgm:prSet presAssocID="{FD9B4994-204D-4336-B582-617009060D4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FFEB3AC-B213-4399-9C1A-CE108F8103F3}" type="pres">
      <dgm:prSet presAssocID="{FD9B4994-204D-4336-B582-617009060D4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96BB591-F89F-4442-B410-D306846C2894}" type="pres">
      <dgm:prSet presAssocID="{44CD1DCF-E575-4AA4-ABF0-F0B8183E204A}" presName="sp" presStyleCnt="0"/>
      <dgm:spPr/>
    </dgm:pt>
    <dgm:pt modelId="{19628614-FA7D-4744-B5C4-DE6C112C47C0}" type="pres">
      <dgm:prSet presAssocID="{8C592B44-F207-4CA6-B044-4AE0286AA8D8}" presName="composite" presStyleCnt="0"/>
      <dgm:spPr/>
    </dgm:pt>
    <dgm:pt modelId="{1078CD68-8799-44E9-9A8D-E2972A18C501}" type="pres">
      <dgm:prSet presAssocID="{8C592B44-F207-4CA6-B044-4AE0286AA8D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A11A550-1597-4871-A11F-49C76AE3781B}" type="pres">
      <dgm:prSet presAssocID="{8C592B44-F207-4CA6-B044-4AE0286AA8D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C811707-8B49-4C62-BB27-12ED6722D2AD}" srcId="{62D095E2-5E54-49BF-B6C4-A5B69A7515E4}" destId="{8C592B44-F207-4CA6-B044-4AE0286AA8D8}" srcOrd="2" destOrd="0" parTransId="{A9623C03-A8F0-4320-8E59-C9994CC30DBA}" sibTransId="{E77CC336-F8A0-4935-B478-CC0CCB975E67}"/>
    <dgm:cxn modelId="{379B1725-84D3-49DB-B765-3BAE38157972}" srcId="{62D095E2-5E54-49BF-B6C4-A5B69A7515E4}" destId="{BC8DDF91-D270-4A5D-9E73-908ED5B11BA5}" srcOrd="0" destOrd="0" parTransId="{A34B26EC-5AA3-40CB-90BC-DDD65AE75937}" sibTransId="{787A0F15-E6E8-4FF4-9761-FA50E4482FA5}"/>
    <dgm:cxn modelId="{55AC687D-DAD0-41EC-8066-2A3ED97D775D}" type="presOf" srcId="{0E574FC2-2868-4FF2-9718-E5FB7B50F478}" destId="{2FFEB3AC-B213-4399-9C1A-CE108F8103F3}" srcOrd="0" destOrd="0" presId="urn:microsoft.com/office/officeart/2005/8/layout/chevron2"/>
    <dgm:cxn modelId="{C535F1D6-EB2C-47AB-8A70-081E350F3629}" srcId="{8C592B44-F207-4CA6-B044-4AE0286AA8D8}" destId="{EB2847CD-4BE9-49A7-A533-C2B24610CD5A}" srcOrd="1" destOrd="0" parTransId="{10C7803F-8D27-4BA7-8458-46DC775B6516}" sibTransId="{B5A2F471-074A-4AB3-9D38-F9EFC5288A70}"/>
    <dgm:cxn modelId="{36169933-FD71-4035-8963-60F09ECF21FE}" type="presOf" srcId="{FD9B4994-204D-4336-B582-617009060D44}" destId="{30EC8A84-71EE-416E-AAA2-E78236080478}" srcOrd="0" destOrd="0" presId="urn:microsoft.com/office/officeart/2005/8/layout/chevron2"/>
    <dgm:cxn modelId="{78E699D9-A223-4365-A604-4F2F6D58125E}" srcId="{FD9B4994-204D-4336-B582-617009060D44}" destId="{0E574FC2-2868-4FF2-9718-E5FB7B50F478}" srcOrd="0" destOrd="0" parTransId="{980D63C9-29F2-4C00-A38A-F5AA8832D783}" sibTransId="{093DC777-0C01-4C9C-BE8A-691AD9E67556}"/>
    <dgm:cxn modelId="{D71BEDC7-1EBE-47C3-AFC7-E604CFBD4854}" type="presOf" srcId="{8C592B44-F207-4CA6-B044-4AE0286AA8D8}" destId="{1078CD68-8799-44E9-9A8D-E2972A18C501}" srcOrd="0" destOrd="0" presId="urn:microsoft.com/office/officeart/2005/8/layout/chevron2"/>
    <dgm:cxn modelId="{EEC444CB-C75E-4083-A085-C982FAB80DFF}" type="presOf" srcId="{72D984E5-8FCE-4B25-981B-C86187B56ECE}" destId="{B01A7AB7-753A-4683-A872-041F96ED0B6A}" srcOrd="0" destOrd="0" presId="urn:microsoft.com/office/officeart/2005/8/layout/chevron2"/>
    <dgm:cxn modelId="{315E094E-147F-4E56-B15A-4A331E915806}" srcId="{BC8DDF91-D270-4A5D-9E73-908ED5B11BA5}" destId="{E870F9F3-BF6A-4DF4-8ABD-90767C0D8145}" srcOrd="1" destOrd="0" parTransId="{C865204D-75CA-4D69-B9E9-B61A08D9638E}" sibTransId="{4C6AFBBD-CB72-45D9-B3A1-F99EEB784732}"/>
    <dgm:cxn modelId="{91B86A86-5F52-4B51-9050-C0E076F7A098}" type="presOf" srcId="{62D095E2-5E54-49BF-B6C4-A5B69A7515E4}" destId="{8F371A23-0580-454F-B7F7-B14D4A02D410}" srcOrd="0" destOrd="0" presId="urn:microsoft.com/office/officeart/2005/8/layout/chevron2"/>
    <dgm:cxn modelId="{BAB3B532-9D79-4747-9554-AEC3C71998C9}" srcId="{FD9B4994-204D-4336-B582-617009060D44}" destId="{9338A187-72A7-46DD-BBCF-087DDA46E749}" srcOrd="1" destOrd="0" parTransId="{E0B89A54-7367-4EBB-B412-7445F71F683B}" sibTransId="{F059317B-B57F-4116-96A3-08B7E308DA87}"/>
    <dgm:cxn modelId="{F3394DA9-62A2-4980-BE73-306F44348382}" type="presOf" srcId="{EB2847CD-4BE9-49A7-A533-C2B24610CD5A}" destId="{6A11A550-1597-4871-A11F-49C76AE3781B}" srcOrd="0" destOrd="1" presId="urn:microsoft.com/office/officeart/2005/8/layout/chevron2"/>
    <dgm:cxn modelId="{C79C9D38-D525-48D3-B38F-128F660309E9}" type="presOf" srcId="{BC8DDF91-D270-4A5D-9E73-908ED5B11BA5}" destId="{092D9358-FE12-481D-8A1F-E238703AC88C}" srcOrd="0" destOrd="0" presId="urn:microsoft.com/office/officeart/2005/8/layout/chevron2"/>
    <dgm:cxn modelId="{F79512E6-2705-4D3B-AB93-F484E007421E}" srcId="{BC8DDF91-D270-4A5D-9E73-908ED5B11BA5}" destId="{72D984E5-8FCE-4B25-981B-C86187B56ECE}" srcOrd="0" destOrd="0" parTransId="{34C566BE-9C30-47A5-92DA-8D4406D668A8}" sibTransId="{7E169B92-F977-40F9-90C3-BB24DA8ABABF}"/>
    <dgm:cxn modelId="{FADC33D7-F50A-4FBA-998E-0FB1F6D5536D}" type="presOf" srcId="{9338A187-72A7-46DD-BBCF-087DDA46E749}" destId="{2FFEB3AC-B213-4399-9C1A-CE108F8103F3}" srcOrd="0" destOrd="1" presId="urn:microsoft.com/office/officeart/2005/8/layout/chevron2"/>
    <dgm:cxn modelId="{8901A170-53AC-4C30-A6C1-8651ABFC8E20}" type="presOf" srcId="{E870F9F3-BF6A-4DF4-8ABD-90767C0D8145}" destId="{B01A7AB7-753A-4683-A872-041F96ED0B6A}" srcOrd="0" destOrd="1" presId="urn:microsoft.com/office/officeart/2005/8/layout/chevron2"/>
    <dgm:cxn modelId="{9F0EC331-5583-42E9-BE4A-B2C1D09E0EF3}" type="presOf" srcId="{8CA9063A-6309-45EA-8294-739889809B99}" destId="{6A11A550-1597-4871-A11F-49C76AE3781B}" srcOrd="0" destOrd="0" presId="urn:microsoft.com/office/officeart/2005/8/layout/chevron2"/>
    <dgm:cxn modelId="{8A88A24E-8F44-429D-AC40-8735AA9B82B3}" srcId="{62D095E2-5E54-49BF-B6C4-A5B69A7515E4}" destId="{FD9B4994-204D-4336-B582-617009060D44}" srcOrd="1" destOrd="0" parTransId="{E19D0AD4-FD01-401C-9B38-E5EA29336C32}" sibTransId="{44CD1DCF-E575-4AA4-ABF0-F0B8183E204A}"/>
    <dgm:cxn modelId="{AE13ABCE-7297-496C-8CC8-54EA81152BD0}" srcId="{8C592B44-F207-4CA6-B044-4AE0286AA8D8}" destId="{8CA9063A-6309-45EA-8294-739889809B99}" srcOrd="0" destOrd="0" parTransId="{0292C801-BB75-41CD-8CE9-B17E5C766792}" sibTransId="{CA09B1A6-C65A-48DD-A5D1-E17304424EF3}"/>
    <dgm:cxn modelId="{93547D03-7968-44D7-98F8-6F3129165FEB}" type="presParOf" srcId="{8F371A23-0580-454F-B7F7-B14D4A02D410}" destId="{201682AC-77D7-4BB5-961E-4B59B1FD5F70}" srcOrd="0" destOrd="0" presId="urn:microsoft.com/office/officeart/2005/8/layout/chevron2"/>
    <dgm:cxn modelId="{033CAB35-E216-43B9-8413-3D5396C24859}" type="presParOf" srcId="{201682AC-77D7-4BB5-961E-4B59B1FD5F70}" destId="{092D9358-FE12-481D-8A1F-E238703AC88C}" srcOrd="0" destOrd="0" presId="urn:microsoft.com/office/officeart/2005/8/layout/chevron2"/>
    <dgm:cxn modelId="{6444A9D3-77A1-47A7-A23A-A9A1E3AA5FFA}" type="presParOf" srcId="{201682AC-77D7-4BB5-961E-4B59B1FD5F70}" destId="{B01A7AB7-753A-4683-A872-041F96ED0B6A}" srcOrd="1" destOrd="0" presId="urn:microsoft.com/office/officeart/2005/8/layout/chevron2"/>
    <dgm:cxn modelId="{B3EE2158-C9C1-40EC-9CCF-193E8FB798BC}" type="presParOf" srcId="{8F371A23-0580-454F-B7F7-B14D4A02D410}" destId="{1F27CAB0-DFBF-4C86-9D02-DBA7BC1EDB15}" srcOrd="1" destOrd="0" presId="urn:microsoft.com/office/officeart/2005/8/layout/chevron2"/>
    <dgm:cxn modelId="{1C98CA86-7F50-4B4D-9AD3-275C4871C95E}" type="presParOf" srcId="{8F371A23-0580-454F-B7F7-B14D4A02D410}" destId="{7FFDA701-3C30-479D-B0E2-D0BC9D1D6623}" srcOrd="2" destOrd="0" presId="urn:microsoft.com/office/officeart/2005/8/layout/chevron2"/>
    <dgm:cxn modelId="{4E3C1121-C263-4980-AF6D-A8C2DDE79D41}" type="presParOf" srcId="{7FFDA701-3C30-479D-B0E2-D0BC9D1D6623}" destId="{30EC8A84-71EE-416E-AAA2-E78236080478}" srcOrd="0" destOrd="0" presId="urn:microsoft.com/office/officeart/2005/8/layout/chevron2"/>
    <dgm:cxn modelId="{5763A2E5-1178-49EB-AAD0-DAC5E633629C}" type="presParOf" srcId="{7FFDA701-3C30-479D-B0E2-D0BC9D1D6623}" destId="{2FFEB3AC-B213-4399-9C1A-CE108F8103F3}" srcOrd="1" destOrd="0" presId="urn:microsoft.com/office/officeart/2005/8/layout/chevron2"/>
    <dgm:cxn modelId="{DE50A6CF-22ED-4FCF-B7B1-67AA1B5F3EBB}" type="presParOf" srcId="{8F371A23-0580-454F-B7F7-B14D4A02D410}" destId="{A96BB591-F89F-4442-B410-D306846C2894}" srcOrd="3" destOrd="0" presId="urn:microsoft.com/office/officeart/2005/8/layout/chevron2"/>
    <dgm:cxn modelId="{F1AE4B16-1723-4F78-BC79-A6C14BB1E18A}" type="presParOf" srcId="{8F371A23-0580-454F-B7F7-B14D4A02D410}" destId="{19628614-FA7D-4744-B5C4-DE6C112C47C0}" srcOrd="4" destOrd="0" presId="urn:microsoft.com/office/officeart/2005/8/layout/chevron2"/>
    <dgm:cxn modelId="{72BFE491-C4CF-453B-A519-8E968A7C426F}" type="presParOf" srcId="{19628614-FA7D-4744-B5C4-DE6C112C47C0}" destId="{1078CD68-8799-44E9-9A8D-E2972A18C501}" srcOrd="0" destOrd="0" presId="urn:microsoft.com/office/officeart/2005/8/layout/chevron2"/>
    <dgm:cxn modelId="{29071638-07EF-4A21-B3A5-CE4D61799CDE}" type="presParOf" srcId="{19628614-FA7D-4744-B5C4-DE6C112C47C0}" destId="{6A11A550-1597-4871-A11F-49C76AE3781B}" srcOrd="1" destOrd="0" presId="urn:microsoft.com/office/officeart/2005/8/layout/chevron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4FA998B-95B5-4720-890F-A8D07584BBFB}" type="doc">
      <dgm:prSet loTypeId="urn:microsoft.com/office/officeart/2005/8/layout/vList4#3" loCatId="list" qsTypeId="urn:microsoft.com/office/officeart/2005/8/quickstyle/simple3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7E17307C-1A96-4333-811D-2ECD035A6877}">
      <dgm:prSet phldrT="[Text]"/>
      <dgm:spPr/>
      <dgm:t>
        <a:bodyPr/>
        <a:lstStyle/>
        <a:p>
          <a:pPr marL="457200" indent="0"/>
          <a:r>
            <a:rPr lang="en-US" sz="2300" b="1" dirty="0" err="1">
              <a:solidFill>
                <a:srgbClr val="C00000"/>
              </a:solidFill>
            </a:rPr>
            <a:t>Aspek</a:t>
          </a:r>
          <a:r>
            <a:rPr lang="en-US" sz="2300" b="1" dirty="0">
              <a:solidFill>
                <a:srgbClr val="C00000"/>
              </a:solidFill>
            </a:rPr>
            <a:t> </a:t>
          </a:r>
          <a:r>
            <a:rPr lang="en-US" sz="2300" b="1" dirty="0" err="1">
              <a:solidFill>
                <a:srgbClr val="C00000"/>
              </a:solidFill>
            </a:rPr>
            <a:t>Budaya</a:t>
          </a:r>
          <a:r>
            <a:rPr lang="en-US" sz="2300" b="1" dirty="0">
              <a:solidFill>
                <a:srgbClr val="C00000"/>
              </a:solidFill>
            </a:rPr>
            <a:t>   </a:t>
          </a:r>
        </a:p>
      </dgm:t>
    </dgm:pt>
    <dgm:pt modelId="{523115E2-0B98-48A6-A337-077201D9CDEA}" type="parTrans" cxnId="{B9959753-73DF-4DFA-B583-122F7EEC5706}">
      <dgm:prSet/>
      <dgm:spPr/>
      <dgm:t>
        <a:bodyPr/>
        <a:lstStyle/>
        <a:p>
          <a:endParaRPr lang="en-US"/>
        </a:p>
      </dgm:t>
    </dgm:pt>
    <dgm:pt modelId="{92021C09-A5B3-4795-B58A-9D4C0110DB8D}" type="sibTrans" cxnId="{B9959753-73DF-4DFA-B583-122F7EEC5706}">
      <dgm:prSet/>
      <dgm:spPr/>
      <dgm:t>
        <a:bodyPr/>
        <a:lstStyle/>
        <a:p>
          <a:endParaRPr lang="en-US"/>
        </a:p>
      </dgm:t>
    </dgm:pt>
    <dgm:pt modelId="{2E8088FC-658E-4306-978D-F6494C4C8B63}">
      <dgm:prSet phldrT="[Text]" custT="1"/>
      <dgm:spPr/>
      <dgm:t>
        <a:bodyPr/>
        <a:lstStyle/>
        <a:p>
          <a:pPr marL="457200" indent="-225425"/>
          <a:r>
            <a:rPr lang="en-US" sz="2000" b="1" dirty="0">
              <a:solidFill>
                <a:schemeClr val="bg1"/>
              </a:solidFill>
            </a:rPr>
            <a:t>Agar </a:t>
          </a:r>
          <a:r>
            <a:rPr lang="id-ID" sz="2000" b="1" dirty="0" smtClean="0">
              <a:solidFill>
                <a:schemeClr val="bg1"/>
              </a:solidFill>
            </a:rPr>
            <a:t> </a:t>
          </a:r>
          <a:r>
            <a:rPr lang="en-US" sz="2000" b="1" dirty="0" smtClean="0">
              <a:solidFill>
                <a:schemeClr val="bg1"/>
              </a:solidFill>
            </a:rPr>
            <a:t> </a:t>
          </a:r>
          <a:r>
            <a:rPr lang="id-ID" sz="2000" b="1" dirty="0" smtClean="0">
              <a:solidFill>
                <a:schemeClr val="bg1"/>
              </a:solidFill>
            </a:rPr>
            <a:t>Komunikator </a:t>
          </a:r>
          <a:r>
            <a:rPr lang="en-US" sz="2000" b="1" dirty="0" smtClean="0">
              <a:solidFill>
                <a:schemeClr val="bg1"/>
              </a:solidFill>
            </a:rPr>
            <a:t> </a:t>
          </a:r>
          <a:r>
            <a:rPr lang="en-US" sz="2000" b="1" dirty="0" err="1">
              <a:solidFill>
                <a:schemeClr val="bg1"/>
              </a:solidFill>
            </a:rPr>
            <a:t>memiliki</a:t>
          </a:r>
          <a:r>
            <a:rPr lang="en-US" sz="2000" b="1" dirty="0">
              <a:solidFill>
                <a:schemeClr val="bg1"/>
              </a:solidFill>
            </a:rPr>
            <a:t> </a:t>
          </a:r>
          <a:r>
            <a:rPr lang="en-US" sz="2000" b="1" dirty="0" err="1">
              <a:solidFill>
                <a:schemeClr val="bg1"/>
              </a:solidFill>
            </a:rPr>
            <a:t>wawasan</a:t>
          </a:r>
          <a:r>
            <a:rPr lang="en-US" sz="2000" b="1" dirty="0">
              <a:solidFill>
                <a:schemeClr val="bg1"/>
              </a:solidFill>
            </a:rPr>
            <a:t> </a:t>
          </a:r>
          <a:r>
            <a:rPr lang="en-US" sz="2000" b="1" dirty="0" err="1">
              <a:solidFill>
                <a:schemeClr val="bg1"/>
              </a:solidFill>
            </a:rPr>
            <a:t>komunikasi</a:t>
          </a:r>
          <a:endParaRPr lang="en-US" sz="2000" dirty="0"/>
        </a:p>
      </dgm:t>
    </dgm:pt>
    <dgm:pt modelId="{6C274F5E-EC96-4C21-9F52-3DE38A928A47}" type="parTrans" cxnId="{04EBF7F1-CC3A-42F7-A796-C1011393D6BC}">
      <dgm:prSet/>
      <dgm:spPr/>
      <dgm:t>
        <a:bodyPr/>
        <a:lstStyle/>
        <a:p>
          <a:endParaRPr lang="en-US"/>
        </a:p>
      </dgm:t>
    </dgm:pt>
    <dgm:pt modelId="{62B3212C-ED24-45F7-96C4-87AE1AC3135A}" type="sibTrans" cxnId="{04EBF7F1-CC3A-42F7-A796-C1011393D6BC}">
      <dgm:prSet/>
      <dgm:spPr/>
      <dgm:t>
        <a:bodyPr/>
        <a:lstStyle/>
        <a:p>
          <a:endParaRPr lang="en-US"/>
        </a:p>
      </dgm:t>
    </dgm:pt>
    <dgm:pt modelId="{682CEDB8-C613-4942-A867-DBD7141C306B}">
      <dgm:prSet phldrT="[Text]"/>
      <dgm:spPr/>
      <dgm:t>
        <a:bodyPr/>
        <a:lstStyle/>
        <a:p>
          <a:pPr marL="0" indent="457200"/>
          <a:r>
            <a:rPr lang="en-US" sz="2300" b="1" dirty="0" err="1">
              <a:solidFill>
                <a:srgbClr val="C00000"/>
              </a:solidFill>
            </a:rPr>
            <a:t>Aspek</a:t>
          </a:r>
          <a:r>
            <a:rPr lang="en-US" sz="2300" b="1" dirty="0">
              <a:solidFill>
                <a:srgbClr val="C00000"/>
              </a:solidFill>
            </a:rPr>
            <a:t> </a:t>
          </a:r>
          <a:r>
            <a:rPr lang="en-US" sz="2300" b="1" dirty="0" err="1">
              <a:solidFill>
                <a:srgbClr val="C00000"/>
              </a:solidFill>
            </a:rPr>
            <a:t>Afektif</a:t>
          </a:r>
          <a:endParaRPr lang="en-US" sz="2300" b="1" dirty="0">
            <a:solidFill>
              <a:srgbClr val="C00000"/>
            </a:solidFill>
          </a:endParaRPr>
        </a:p>
      </dgm:t>
    </dgm:pt>
    <dgm:pt modelId="{F86E7EEB-076D-4BAB-904C-A81FEDA4DC6B}" type="sibTrans" cxnId="{1F5244E3-9248-4A97-B963-0284675B4D17}">
      <dgm:prSet/>
      <dgm:spPr/>
      <dgm:t>
        <a:bodyPr/>
        <a:lstStyle/>
        <a:p>
          <a:endParaRPr lang="en-US"/>
        </a:p>
      </dgm:t>
    </dgm:pt>
    <dgm:pt modelId="{771995C8-7CE0-4B10-9D12-7A54CDA5E415}" type="parTrans" cxnId="{1F5244E3-9248-4A97-B963-0284675B4D17}">
      <dgm:prSet/>
      <dgm:spPr/>
      <dgm:t>
        <a:bodyPr/>
        <a:lstStyle/>
        <a:p>
          <a:endParaRPr lang="en-US"/>
        </a:p>
      </dgm:t>
    </dgm:pt>
    <dgm:pt modelId="{677DCBA8-A4A4-4DCD-B88B-9BB211D7B576}">
      <dgm:prSet phldrT="[Text]" custT="1"/>
      <dgm:spPr/>
      <dgm:t>
        <a:bodyPr/>
        <a:lstStyle/>
        <a:p>
          <a:pPr marL="457200" indent="-225425"/>
          <a:r>
            <a:rPr lang="en-US" sz="1800" b="1" dirty="0">
              <a:solidFill>
                <a:schemeClr val="bg1"/>
              </a:solidFill>
            </a:rPr>
            <a:t>Agar </a:t>
          </a:r>
          <a:r>
            <a:rPr lang="id-ID" sz="1800" b="1" dirty="0" smtClean="0">
              <a:solidFill>
                <a:schemeClr val="bg1"/>
              </a:solidFill>
            </a:rPr>
            <a:t>Komunikator </a:t>
          </a:r>
          <a:r>
            <a:rPr lang="en-US" sz="1800" b="1" dirty="0" smtClean="0">
              <a:solidFill>
                <a:schemeClr val="bg1"/>
              </a:solidFill>
            </a:rPr>
            <a:t> </a:t>
          </a:r>
          <a:r>
            <a:rPr lang="en-US" sz="1800" b="1" dirty="0" err="1">
              <a:solidFill>
                <a:schemeClr val="bg1"/>
              </a:solidFill>
            </a:rPr>
            <a:t>memahami</a:t>
          </a:r>
          <a:r>
            <a:rPr lang="en-US" sz="1800" b="1" dirty="0">
              <a:solidFill>
                <a:schemeClr val="bg1"/>
              </a:solidFill>
            </a:rPr>
            <a:t> dan </a:t>
          </a:r>
          <a:r>
            <a:rPr lang="en-US" sz="1800" b="1" dirty="0" err="1">
              <a:solidFill>
                <a:schemeClr val="bg1"/>
              </a:solidFill>
            </a:rPr>
            <a:t>mampu</a:t>
          </a:r>
          <a:r>
            <a:rPr lang="en-US" sz="1800" b="1" dirty="0">
              <a:solidFill>
                <a:schemeClr val="bg1"/>
              </a:solidFill>
            </a:rPr>
            <a:t> </a:t>
          </a:r>
          <a:r>
            <a:rPr lang="en-US" sz="1800" b="1" dirty="0" err="1">
              <a:solidFill>
                <a:schemeClr val="bg1"/>
              </a:solidFill>
            </a:rPr>
            <a:t>mengklarifikasi</a:t>
          </a:r>
          <a:r>
            <a:rPr lang="en-US" sz="1800" b="1" dirty="0">
              <a:solidFill>
                <a:schemeClr val="bg1"/>
              </a:solidFill>
            </a:rPr>
            <a:t> </a:t>
          </a:r>
          <a:r>
            <a:rPr lang="en-US" sz="1800" b="1" dirty="0" err="1">
              <a:solidFill>
                <a:schemeClr val="bg1"/>
              </a:solidFill>
            </a:rPr>
            <a:t>nilai-nilai</a:t>
          </a:r>
          <a:r>
            <a:rPr lang="en-US" sz="1800" b="1" dirty="0">
              <a:solidFill>
                <a:schemeClr val="bg1"/>
              </a:solidFill>
            </a:rPr>
            <a:t> dan </a:t>
          </a:r>
          <a:r>
            <a:rPr lang="en-US" sz="1800" b="1" dirty="0" err="1">
              <a:solidFill>
                <a:schemeClr val="bg1"/>
              </a:solidFill>
            </a:rPr>
            <a:t>sikap</a:t>
          </a:r>
          <a:r>
            <a:rPr lang="en-US" sz="1800" b="1" dirty="0">
              <a:solidFill>
                <a:schemeClr val="bg1"/>
              </a:solidFill>
            </a:rPr>
            <a:t> </a:t>
          </a:r>
          <a:r>
            <a:rPr lang="en-US" sz="1800" b="1" dirty="0" err="1">
              <a:solidFill>
                <a:schemeClr val="bg1"/>
              </a:solidFill>
            </a:rPr>
            <a:t>nya</a:t>
          </a:r>
          <a:r>
            <a:rPr lang="en-US" sz="1800" b="1" dirty="0">
              <a:solidFill>
                <a:schemeClr val="bg1"/>
              </a:solidFill>
            </a:rPr>
            <a:t> </a:t>
          </a:r>
          <a:r>
            <a:rPr lang="en-US" sz="1800" b="1" dirty="0" err="1">
              <a:solidFill>
                <a:schemeClr val="bg1"/>
              </a:solidFill>
            </a:rPr>
            <a:t>terkait</a:t>
          </a:r>
          <a:r>
            <a:rPr lang="en-US" sz="1800" b="1" dirty="0">
              <a:solidFill>
                <a:schemeClr val="bg1"/>
              </a:solidFill>
            </a:rPr>
            <a:t> </a:t>
          </a:r>
          <a:r>
            <a:rPr lang="en-US" sz="1800" b="1" dirty="0" err="1">
              <a:solidFill>
                <a:schemeClr val="bg1"/>
              </a:solidFill>
            </a:rPr>
            <a:t>perbedaan</a:t>
          </a:r>
          <a:r>
            <a:rPr lang="en-US" sz="1800" b="1" dirty="0">
              <a:solidFill>
                <a:schemeClr val="bg1"/>
              </a:solidFill>
            </a:rPr>
            <a:t> </a:t>
          </a:r>
          <a:r>
            <a:rPr lang="en-US" sz="1800" b="1" dirty="0" err="1">
              <a:solidFill>
                <a:schemeClr val="bg1"/>
              </a:solidFill>
            </a:rPr>
            <a:t>latar</a:t>
          </a:r>
          <a:r>
            <a:rPr lang="en-US" sz="1800" b="1" dirty="0">
              <a:solidFill>
                <a:schemeClr val="bg1"/>
              </a:solidFill>
            </a:rPr>
            <a:t> </a:t>
          </a:r>
          <a:r>
            <a:rPr lang="en-US" sz="1800" b="1" dirty="0" err="1">
              <a:solidFill>
                <a:schemeClr val="bg1"/>
              </a:solidFill>
            </a:rPr>
            <a:t>belakang</a:t>
          </a:r>
          <a:r>
            <a:rPr lang="en-US" sz="1800" b="1" dirty="0">
              <a:solidFill>
                <a:schemeClr val="bg1"/>
              </a:solidFill>
            </a:rPr>
            <a:t> agama, </a:t>
          </a:r>
          <a:r>
            <a:rPr lang="en-US" sz="1800" b="1" dirty="0" err="1">
              <a:solidFill>
                <a:schemeClr val="bg1"/>
              </a:solidFill>
            </a:rPr>
            <a:t>budaya</a:t>
          </a:r>
          <a:r>
            <a:rPr lang="en-US" sz="1800" b="1" dirty="0">
              <a:solidFill>
                <a:schemeClr val="bg1"/>
              </a:solidFill>
            </a:rPr>
            <a:t>, Pendidikan, dan </a:t>
          </a:r>
          <a:r>
            <a:rPr lang="en-US" sz="1800" b="1" dirty="0" err="1">
              <a:solidFill>
                <a:schemeClr val="bg1"/>
              </a:solidFill>
            </a:rPr>
            <a:t>kehidupan</a:t>
          </a:r>
          <a:r>
            <a:rPr lang="en-US" sz="1800" b="1" dirty="0">
              <a:solidFill>
                <a:schemeClr val="bg1"/>
              </a:solidFill>
            </a:rPr>
            <a:t> </a:t>
          </a:r>
          <a:r>
            <a:rPr lang="en-US" sz="1800" b="1" dirty="0" err="1">
              <a:solidFill>
                <a:schemeClr val="bg1"/>
              </a:solidFill>
            </a:rPr>
            <a:t>sosial</a:t>
          </a:r>
          <a:endParaRPr lang="en-US" sz="1800" b="1" dirty="0"/>
        </a:p>
      </dgm:t>
    </dgm:pt>
    <dgm:pt modelId="{F634384F-ABCD-404B-BB92-A67922007604}" type="sibTrans" cxnId="{3CDA0308-E493-4961-BB38-7904A9C12863}">
      <dgm:prSet/>
      <dgm:spPr/>
      <dgm:t>
        <a:bodyPr/>
        <a:lstStyle/>
        <a:p>
          <a:endParaRPr lang="en-US"/>
        </a:p>
      </dgm:t>
    </dgm:pt>
    <dgm:pt modelId="{69E52BE5-10C5-4A6D-AA78-A11CADD46C9D}" type="parTrans" cxnId="{3CDA0308-E493-4961-BB38-7904A9C12863}">
      <dgm:prSet/>
      <dgm:spPr/>
      <dgm:t>
        <a:bodyPr/>
        <a:lstStyle/>
        <a:p>
          <a:endParaRPr lang="en-US"/>
        </a:p>
      </dgm:t>
    </dgm:pt>
    <dgm:pt modelId="{EB922E11-4228-421D-A4E9-FA30D63C56C0}">
      <dgm:prSet phldrT="[Text]" custT="1"/>
      <dgm:spPr/>
      <dgm:t>
        <a:bodyPr/>
        <a:lstStyle/>
        <a:p>
          <a:pPr marL="457200" indent="-225425"/>
          <a:r>
            <a:rPr lang="en-US" sz="1800" b="1" dirty="0">
              <a:solidFill>
                <a:schemeClr val="bg1"/>
              </a:solidFill>
            </a:rPr>
            <a:t>Agar </a:t>
          </a:r>
          <a:r>
            <a:rPr lang="id-ID" sz="1800" b="1" dirty="0" smtClean="0">
              <a:solidFill>
                <a:schemeClr val="bg1"/>
              </a:solidFill>
            </a:rPr>
            <a:t>Komunikator </a:t>
          </a:r>
          <a:r>
            <a:rPr lang="en-US" sz="1800" b="1" dirty="0" err="1" smtClean="0">
              <a:solidFill>
                <a:schemeClr val="bg1"/>
              </a:solidFill>
            </a:rPr>
            <a:t>dapat</a:t>
          </a:r>
          <a:r>
            <a:rPr lang="en-US" sz="1800" b="1" dirty="0" smtClean="0">
              <a:solidFill>
                <a:schemeClr val="bg1"/>
              </a:solidFill>
            </a:rPr>
            <a:t> </a:t>
          </a:r>
          <a:r>
            <a:rPr lang="en-US" sz="1800" b="1" dirty="0" err="1">
              <a:solidFill>
                <a:schemeClr val="bg1"/>
              </a:solidFill>
            </a:rPr>
            <a:t>memahami</a:t>
          </a:r>
          <a:r>
            <a:rPr lang="en-US" sz="1800" b="1" dirty="0">
              <a:solidFill>
                <a:schemeClr val="bg1"/>
              </a:solidFill>
            </a:rPr>
            <a:t> </a:t>
          </a:r>
          <a:r>
            <a:rPr lang="en-US" sz="1800" b="1" dirty="0" err="1">
              <a:solidFill>
                <a:schemeClr val="bg1"/>
              </a:solidFill>
            </a:rPr>
            <a:t>pentingnya</a:t>
          </a:r>
          <a:r>
            <a:rPr lang="en-US" sz="1800" b="1" dirty="0">
              <a:solidFill>
                <a:schemeClr val="bg1"/>
              </a:solidFill>
            </a:rPr>
            <a:t> </a:t>
          </a:r>
          <a:r>
            <a:rPr lang="id-ID" sz="1800" b="1" dirty="0" smtClean="0">
              <a:solidFill>
                <a:schemeClr val="bg1"/>
              </a:solidFill>
            </a:rPr>
            <a:t> kelangsungan /</a:t>
          </a:r>
          <a:r>
            <a:rPr lang="en-US" sz="1800" b="1" dirty="0" err="1" smtClean="0">
              <a:solidFill>
                <a:schemeClr val="bg1"/>
              </a:solidFill>
            </a:rPr>
            <a:t>hidup</a:t>
          </a:r>
          <a:r>
            <a:rPr lang="en-US" sz="1800" b="1" dirty="0" smtClean="0">
              <a:solidFill>
                <a:schemeClr val="bg1"/>
              </a:solidFill>
            </a:rPr>
            <a:t> </a:t>
          </a:r>
          <a:r>
            <a:rPr lang="en-US" sz="1800" b="1" dirty="0" err="1">
              <a:solidFill>
                <a:schemeClr val="bg1"/>
              </a:solidFill>
            </a:rPr>
            <a:t>berdampingan</a:t>
          </a:r>
          <a:r>
            <a:rPr lang="en-US" sz="1800" b="1" dirty="0">
              <a:solidFill>
                <a:schemeClr val="bg1"/>
              </a:solidFill>
            </a:rPr>
            <a:t> </a:t>
          </a:r>
          <a:r>
            <a:rPr lang="en-US" sz="1800" b="1" dirty="0" err="1">
              <a:solidFill>
                <a:schemeClr val="bg1"/>
              </a:solidFill>
            </a:rPr>
            <a:t>secara</a:t>
          </a:r>
          <a:r>
            <a:rPr lang="en-US" sz="1800" b="1" dirty="0">
              <a:solidFill>
                <a:schemeClr val="bg1"/>
              </a:solidFill>
            </a:rPr>
            <a:t> </a:t>
          </a:r>
          <a:r>
            <a:rPr lang="id-ID" sz="1800" b="1" dirty="0" smtClean="0">
              <a:solidFill>
                <a:schemeClr val="bg1"/>
              </a:solidFill>
            </a:rPr>
            <a:t>sportif dengan kompetitor </a:t>
          </a:r>
          <a:r>
            <a:rPr lang="id-ID" sz="1800" b="1" dirty="0" smtClean="0">
              <a:solidFill>
                <a:srgbClr val="C00000"/>
              </a:solidFill>
            </a:rPr>
            <a:t>EX: INDOMART </a:t>
          </a:r>
          <a:r>
            <a:rPr lang="id-ID" sz="1800" b="1" dirty="0" smtClean="0">
              <a:solidFill>
                <a:schemeClr val="bg1"/>
              </a:solidFill>
            </a:rPr>
            <a:t>vs </a:t>
          </a:r>
          <a:r>
            <a:rPr lang="id-ID" sz="1800" b="1" dirty="0" smtClean="0">
              <a:solidFill>
                <a:srgbClr val="C00000"/>
              </a:solidFill>
            </a:rPr>
            <a:t>ALFAMART</a:t>
          </a:r>
          <a:r>
            <a:rPr lang="en-US" sz="1800" b="1" dirty="0" smtClean="0">
              <a:solidFill>
                <a:schemeClr val="bg1"/>
              </a:solidFill>
            </a:rPr>
            <a:t> </a:t>
          </a:r>
          <a:endParaRPr lang="en-US" sz="1800" b="1" dirty="0"/>
        </a:p>
      </dgm:t>
    </dgm:pt>
    <dgm:pt modelId="{DEAEF404-4AAB-42C4-8A14-418A855097FD}" type="sibTrans" cxnId="{E3A60DE9-5BAE-4771-AD4E-7941CC57644B}">
      <dgm:prSet/>
      <dgm:spPr/>
      <dgm:t>
        <a:bodyPr/>
        <a:lstStyle/>
        <a:p>
          <a:endParaRPr lang="en-US"/>
        </a:p>
      </dgm:t>
    </dgm:pt>
    <dgm:pt modelId="{A901E0E4-7D55-4B8F-B959-F77A25B70DFC}" type="parTrans" cxnId="{E3A60DE9-5BAE-4771-AD4E-7941CC57644B}">
      <dgm:prSet/>
      <dgm:spPr/>
      <dgm:t>
        <a:bodyPr/>
        <a:lstStyle/>
        <a:p>
          <a:endParaRPr lang="en-US"/>
        </a:p>
      </dgm:t>
    </dgm:pt>
    <dgm:pt modelId="{94548501-8CAE-4CA8-AC23-BAF51225CF96}">
      <dgm:prSet phldrT="[Text]"/>
      <dgm:spPr/>
      <dgm:t>
        <a:bodyPr/>
        <a:lstStyle/>
        <a:p>
          <a:pPr marL="0" indent="457200"/>
          <a:r>
            <a:rPr lang="en-US" b="1" dirty="0" err="1">
              <a:solidFill>
                <a:srgbClr val="C00000"/>
              </a:solidFill>
            </a:rPr>
            <a:t>Aspek</a:t>
          </a:r>
          <a:r>
            <a:rPr lang="en-US" b="1" dirty="0">
              <a:solidFill>
                <a:srgbClr val="C00000"/>
              </a:solidFill>
            </a:rPr>
            <a:t> </a:t>
          </a:r>
          <a:r>
            <a:rPr lang="en-US" b="1" dirty="0" err="1">
              <a:solidFill>
                <a:srgbClr val="C00000"/>
              </a:solidFill>
            </a:rPr>
            <a:t>Psikomotorik</a:t>
          </a:r>
          <a:endParaRPr lang="en-US" dirty="0">
            <a:solidFill>
              <a:srgbClr val="C00000"/>
            </a:solidFill>
          </a:endParaRPr>
        </a:p>
      </dgm:t>
    </dgm:pt>
    <dgm:pt modelId="{AACC65C7-8FEF-425C-829E-ABD190563841}" type="sibTrans" cxnId="{A360E3A4-69C0-45C1-8106-EA80FF29432B}">
      <dgm:prSet/>
      <dgm:spPr/>
      <dgm:t>
        <a:bodyPr/>
        <a:lstStyle/>
        <a:p>
          <a:endParaRPr lang="en-US"/>
        </a:p>
      </dgm:t>
    </dgm:pt>
    <dgm:pt modelId="{3293725D-F00D-4CAD-A8D6-4BF051B0165B}" type="parTrans" cxnId="{A360E3A4-69C0-45C1-8106-EA80FF29432B}">
      <dgm:prSet/>
      <dgm:spPr/>
      <dgm:t>
        <a:bodyPr/>
        <a:lstStyle/>
        <a:p>
          <a:endParaRPr lang="en-US"/>
        </a:p>
      </dgm:t>
    </dgm:pt>
    <dgm:pt modelId="{61F1AFE3-54F6-4C2E-AED2-A6E909E42D7A}">
      <dgm:prSet phldrT="[Text]"/>
      <dgm:spPr/>
      <dgm:t>
        <a:bodyPr/>
        <a:lstStyle/>
        <a:p>
          <a:pPr marL="457200" indent="-225425"/>
          <a:r>
            <a:rPr lang="en-US" b="1" dirty="0"/>
            <a:t>Agar </a:t>
          </a:r>
          <a:r>
            <a:rPr lang="id-ID" b="1" dirty="0" smtClean="0"/>
            <a:t>K</a:t>
          </a:r>
          <a:r>
            <a:rPr lang="id-ID" b="1" dirty="0" smtClean="0">
              <a:solidFill>
                <a:schemeClr val="bg1"/>
              </a:solidFill>
            </a:rPr>
            <a:t>omunikator </a:t>
          </a:r>
          <a:r>
            <a:rPr lang="en-US" b="1" dirty="0" err="1" smtClean="0"/>
            <a:t>dapat</a:t>
          </a:r>
          <a:r>
            <a:rPr lang="en-US" b="1" dirty="0" smtClean="0"/>
            <a:t> </a:t>
          </a:r>
          <a:r>
            <a:rPr lang="en-US" b="1" dirty="0" err="1"/>
            <a:t>mewujudkan</a:t>
          </a:r>
          <a:r>
            <a:rPr lang="en-US" b="1" dirty="0"/>
            <a:t>  </a:t>
          </a:r>
          <a:r>
            <a:rPr lang="en-US" b="1" dirty="0" err="1"/>
            <a:t>perkembangan</a:t>
          </a:r>
          <a:r>
            <a:rPr lang="en-US" b="1" dirty="0"/>
            <a:t> </a:t>
          </a:r>
          <a:r>
            <a:rPr lang="en-US" b="1" dirty="0" err="1"/>
            <a:t>pribadi</a:t>
          </a:r>
          <a:endParaRPr lang="en-US" b="1" dirty="0"/>
        </a:p>
      </dgm:t>
    </dgm:pt>
    <dgm:pt modelId="{8E060E3A-3BF9-4884-8C48-82938A784AE7}" type="sibTrans" cxnId="{16A8A336-BF1C-4E80-8C6D-1B7CBC81BEA8}">
      <dgm:prSet/>
      <dgm:spPr/>
      <dgm:t>
        <a:bodyPr/>
        <a:lstStyle/>
        <a:p>
          <a:endParaRPr lang="en-US"/>
        </a:p>
      </dgm:t>
    </dgm:pt>
    <dgm:pt modelId="{6128CFFF-2527-4C95-B58C-E44FF1AD93B7}" type="parTrans" cxnId="{16A8A336-BF1C-4E80-8C6D-1B7CBC81BEA8}">
      <dgm:prSet/>
      <dgm:spPr/>
      <dgm:t>
        <a:bodyPr/>
        <a:lstStyle/>
        <a:p>
          <a:endParaRPr lang="en-US"/>
        </a:p>
      </dgm:t>
    </dgm:pt>
    <dgm:pt modelId="{6D029DB4-053B-43FE-89CE-B898AC965644}">
      <dgm:prSet phldrT="[Text]"/>
      <dgm:spPr/>
      <dgm:t>
        <a:bodyPr/>
        <a:lstStyle/>
        <a:p>
          <a:pPr marL="457200" indent="-225425"/>
          <a:r>
            <a:rPr lang="en-US" b="1" dirty="0"/>
            <a:t>Agar </a:t>
          </a:r>
          <a:r>
            <a:rPr lang="id-ID" b="1" dirty="0" smtClean="0">
              <a:solidFill>
                <a:schemeClr val="bg1"/>
              </a:solidFill>
            </a:rPr>
            <a:t>Komunikator</a:t>
          </a:r>
          <a:r>
            <a:rPr lang="en-US" b="1" dirty="0" smtClean="0"/>
            <a:t>  </a:t>
          </a:r>
          <a:r>
            <a:rPr lang="en-US" b="1" dirty="0" err="1"/>
            <a:t>memiliki</a:t>
          </a:r>
          <a:r>
            <a:rPr lang="en-US" b="1" dirty="0"/>
            <a:t> </a:t>
          </a:r>
          <a:r>
            <a:rPr lang="en-US" b="1" dirty="0" err="1"/>
            <a:t>kompetensi</a:t>
          </a:r>
          <a:r>
            <a:rPr lang="en-US" b="1" dirty="0"/>
            <a:t> </a:t>
          </a:r>
          <a:r>
            <a:rPr lang="en-US" b="1" dirty="0" err="1"/>
            <a:t>Multikultural</a:t>
          </a:r>
          <a:r>
            <a:rPr lang="en-US" b="1" dirty="0"/>
            <a:t> yang </a:t>
          </a:r>
          <a:r>
            <a:rPr lang="en-US" b="1" dirty="0" err="1"/>
            <a:t>dapat</a:t>
          </a:r>
          <a:r>
            <a:rPr lang="en-US" b="1" dirty="0"/>
            <a:t> </a:t>
          </a:r>
          <a:r>
            <a:rPr lang="en-US" b="1" dirty="0" err="1"/>
            <a:t>bekerjasama</a:t>
          </a:r>
          <a:r>
            <a:rPr lang="en-US" b="1" dirty="0"/>
            <a:t> </a:t>
          </a:r>
          <a:r>
            <a:rPr lang="en-US" b="1" dirty="0" err="1"/>
            <a:t>dengan</a:t>
          </a:r>
          <a:r>
            <a:rPr lang="en-US" b="1" dirty="0"/>
            <a:t> </a:t>
          </a:r>
          <a:r>
            <a:rPr lang="en-US" b="1" dirty="0" err="1"/>
            <a:t>segala</a:t>
          </a:r>
          <a:r>
            <a:rPr lang="en-US" b="1" dirty="0"/>
            <a:t> </a:t>
          </a:r>
          <a:r>
            <a:rPr lang="en-US" b="1" dirty="0" err="1"/>
            <a:t>macam</a:t>
          </a:r>
          <a:r>
            <a:rPr lang="en-US" b="1" dirty="0"/>
            <a:t> </a:t>
          </a:r>
          <a:r>
            <a:rPr lang="en-US" b="1" dirty="0" err="1"/>
            <a:t>perbedaan</a:t>
          </a:r>
          <a:r>
            <a:rPr lang="en-US" b="1" dirty="0"/>
            <a:t> yang </a:t>
          </a:r>
          <a:r>
            <a:rPr lang="en-US" b="1" dirty="0" err="1"/>
            <a:t>ada</a:t>
          </a:r>
          <a:r>
            <a:rPr lang="en-US" b="1" dirty="0"/>
            <a:t> </a:t>
          </a:r>
        </a:p>
      </dgm:t>
    </dgm:pt>
    <dgm:pt modelId="{AF39B7FE-B842-4640-85B1-61BCA93F21DB}" type="sibTrans" cxnId="{C71D78E9-50AF-41E2-B41D-7F7FB36121B6}">
      <dgm:prSet/>
      <dgm:spPr/>
      <dgm:t>
        <a:bodyPr/>
        <a:lstStyle/>
        <a:p>
          <a:endParaRPr lang="en-US"/>
        </a:p>
      </dgm:t>
    </dgm:pt>
    <dgm:pt modelId="{AD09F2F0-F586-4EBB-8439-DE80140AD282}" type="parTrans" cxnId="{C71D78E9-50AF-41E2-B41D-7F7FB36121B6}">
      <dgm:prSet/>
      <dgm:spPr/>
      <dgm:t>
        <a:bodyPr/>
        <a:lstStyle/>
        <a:p>
          <a:endParaRPr lang="en-US"/>
        </a:p>
      </dgm:t>
    </dgm:pt>
    <dgm:pt modelId="{50939055-15AE-46F2-809E-E4DCFE62F082}">
      <dgm:prSet phldrT="[Text]" custT="1"/>
      <dgm:spPr/>
      <dgm:t>
        <a:bodyPr/>
        <a:lstStyle/>
        <a:p>
          <a:pPr marL="457200" indent="-225425"/>
          <a:r>
            <a:rPr lang="en-US" sz="2000" b="1" dirty="0">
              <a:solidFill>
                <a:schemeClr val="bg1"/>
              </a:solidFill>
            </a:rPr>
            <a:t>Agar </a:t>
          </a:r>
          <a:r>
            <a:rPr lang="id-ID" sz="2000" b="1" dirty="0" smtClean="0">
              <a:solidFill>
                <a:schemeClr val="bg1"/>
              </a:solidFill>
            </a:rPr>
            <a:t> </a:t>
          </a:r>
          <a:r>
            <a:rPr lang="en-US" sz="2000" b="1" dirty="0" smtClean="0">
              <a:solidFill>
                <a:schemeClr val="bg1"/>
              </a:solidFill>
            </a:rPr>
            <a:t> </a:t>
          </a:r>
          <a:r>
            <a:rPr lang="id-ID" sz="2000" b="1" dirty="0" smtClean="0">
              <a:solidFill>
                <a:schemeClr val="bg1"/>
              </a:solidFill>
            </a:rPr>
            <a:t>Komunikator </a:t>
          </a:r>
          <a:r>
            <a:rPr lang="en-US" sz="2000" b="1" dirty="0" smtClean="0">
              <a:solidFill>
                <a:schemeClr val="bg1"/>
              </a:solidFill>
            </a:rPr>
            <a:t> </a:t>
          </a:r>
          <a:r>
            <a:rPr lang="en-US" sz="2000" b="1" dirty="0" err="1">
              <a:solidFill>
                <a:schemeClr val="bg1"/>
              </a:solidFill>
            </a:rPr>
            <a:t>memiliki</a:t>
          </a:r>
          <a:r>
            <a:rPr lang="en-US" sz="2000" b="1" dirty="0">
              <a:solidFill>
                <a:schemeClr val="bg1"/>
              </a:solidFill>
            </a:rPr>
            <a:t> </a:t>
          </a:r>
          <a:r>
            <a:rPr lang="en-US" sz="2000" b="1" dirty="0" err="1">
              <a:solidFill>
                <a:schemeClr val="bg1"/>
              </a:solidFill>
            </a:rPr>
            <a:t>wawasan</a:t>
          </a:r>
          <a:r>
            <a:rPr lang="en-US" sz="2000" b="1" dirty="0">
              <a:solidFill>
                <a:schemeClr val="bg1"/>
              </a:solidFill>
            </a:rPr>
            <a:t> </a:t>
          </a:r>
          <a:r>
            <a:rPr lang="en-US" sz="2000" b="1" dirty="0" err="1">
              <a:solidFill>
                <a:schemeClr val="bg1"/>
              </a:solidFill>
            </a:rPr>
            <a:t>hidup</a:t>
          </a:r>
          <a:r>
            <a:rPr lang="en-US" sz="2000" b="1" dirty="0">
              <a:solidFill>
                <a:schemeClr val="bg1"/>
              </a:solidFill>
            </a:rPr>
            <a:t> </a:t>
          </a:r>
          <a:r>
            <a:rPr lang="en-US" sz="2000" b="1" dirty="0" err="1">
              <a:solidFill>
                <a:schemeClr val="bg1"/>
              </a:solidFill>
            </a:rPr>
            <a:t>lintas</a:t>
          </a:r>
          <a:r>
            <a:rPr lang="en-US" sz="2000" b="1" dirty="0">
              <a:solidFill>
                <a:schemeClr val="bg1"/>
              </a:solidFill>
            </a:rPr>
            <a:t> </a:t>
          </a:r>
          <a:r>
            <a:rPr lang="en-US" sz="2000" b="1" dirty="0" err="1">
              <a:solidFill>
                <a:schemeClr val="bg1"/>
              </a:solidFill>
            </a:rPr>
            <a:t>budaya</a:t>
          </a:r>
          <a:r>
            <a:rPr lang="en-US" sz="2000" b="1" dirty="0">
              <a:solidFill>
                <a:schemeClr val="bg1"/>
              </a:solidFill>
            </a:rPr>
            <a:t> public/ </a:t>
          </a:r>
          <a:r>
            <a:rPr lang="en-US" sz="2000" b="1" dirty="0" err="1">
              <a:solidFill>
                <a:schemeClr val="bg1"/>
              </a:solidFill>
            </a:rPr>
            <a:t>masyarakat</a:t>
          </a:r>
          <a:endParaRPr lang="en-US" sz="2000" dirty="0"/>
        </a:p>
      </dgm:t>
    </dgm:pt>
    <dgm:pt modelId="{448E7F94-4480-4386-A4FA-2344E90BA78A}" type="parTrans" cxnId="{372C7EBF-1169-4DAE-917E-C826C916BA65}">
      <dgm:prSet/>
      <dgm:spPr/>
      <dgm:t>
        <a:bodyPr/>
        <a:lstStyle/>
        <a:p>
          <a:endParaRPr lang="en-US"/>
        </a:p>
      </dgm:t>
    </dgm:pt>
    <dgm:pt modelId="{D44A8588-21DE-4002-9BCB-F59F5E5F5BAB}" type="sibTrans" cxnId="{372C7EBF-1169-4DAE-917E-C826C916BA65}">
      <dgm:prSet/>
      <dgm:spPr/>
      <dgm:t>
        <a:bodyPr/>
        <a:lstStyle/>
        <a:p>
          <a:endParaRPr lang="en-US"/>
        </a:p>
      </dgm:t>
    </dgm:pt>
    <dgm:pt modelId="{C32CC6DC-0FBD-4D7E-A162-C4A3C9312C0A}">
      <dgm:prSet phldrT="[Text]" custT="1"/>
      <dgm:spPr/>
      <dgm:t>
        <a:bodyPr/>
        <a:lstStyle/>
        <a:p>
          <a:pPr marL="457200" indent="-225425"/>
          <a:r>
            <a:rPr lang="en-US" sz="2000" b="1" dirty="0">
              <a:solidFill>
                <a:schemeClr val="bg1"/>
              </a:solidFill>
            </a:rPr>
            <a:t>Agar </a:t>
          </a:r>
          <a:r>
            <a:rPr lang="en-US" sz="2000" b="1" dirty="0" smtClean="0">
              <a:solidFill>
                <a:schemeClr val="bg1"/>
              </a:solidFill>
            </a:rPr>
            <a:t> </a:t>
          </a:r>
          <a:r>
            <a:rPr lang="id-ID" sz="2000" b="1" dirty="0" smtClean="0">
              <a:solidFill>
                <a:schemeClr val="bg1"/>
              </a:solidFill>
            </a:rPr>
            <a:t>Komunikator </a:t>
          </a:r>
          <a:r>
            <a:rPr lang="en-US" sz="2000" b="1" dirty="0" smtClean="0">
              <a:solidFill>
                <a:schemeClr val="bg1"/>
              </a:solidFill>
            </a:rPr>
            <a:t> </a:t>
          </a:r>
          <a:r>
            <a:rPr lang="en-US" sz="2000" b="1" dirty="0" err="1">
              <a:solidFill>
                <a:schemeClr val="bg1"/>
              </a:solidFill>
            </a:rPr>
            <a:t>memiliki</a:t>
          </a:r>
          <a:r>
            <a:rPr lang="en-US" sz="2000" b="1" dirty="0">
              <a:solidFill>
                <a:schemeClr val="bg1"/>
              </a:solidFill>
            </a:rPr>
            <a:t> </a:t>
          </a:r>
          <a:r>
            <a:rPr lang="en-US" sz="2000" b="1" dirty="0" err="1">
              <a:solidFill>
                <a:schemeClr val="bg1"/>
              </a:solidFill>
            </a:rPr>
            <a:t>pengetahuan</a:t>
          </a:r>
          <a:r>
            <a:rPr lang="en-US" sz="2000" b="1" dirty="0">
              <a:solidFill>
                <a:schemeClr val="bg1"/>
              </a:solidFill>
            </a:rPr>
            <a:t> </a:t>
          </a:r>
          <a:r>
            <a:rPr lang="en-US" sz="2000" b="1" dirty="0" err="1">
              <a:solidFill>
                <a:schemeClr val="bg1"/>
              </a:solidFill>
            </a:rPr>
            <a:t>terkait</a:t>
          </a:r>
          <a:r>
            <a:rPr lang="en-US" sz="2000" b="1" dirty="0">
              <a:solidFill>
                <a:schemeClr val="bg1"/>
              </a:solidFill>
            </a:rPr>
            <a:t> </a:t>
          </a:r>
          <a:r>
            <a:rPr lang="en-US" sz="2000" b="1" dirty="0" err="1">
              <a:solidFill>
                <a:schemeClr val="bg1"/>
              </a:solidFill>
            </a:rPr>
            <a:t>Etnis</a:t>
          </a:r>
          <a:r>
            <a:rPr lang="en-US" sz="2000" b="1" dirty="0">
              <a:solidFill>
                <a:schemeClr val="bg1"/>
              </a:solidFill>
            </a:rPr>
            <a:t> dan </a:t>
          </a:r>
          <a:r>
            <a:rPr lang="en-US" sz="2000" b="1" dirty="0" err="1">
              <a:solidFill>
                <a:schemeClr val="bg1"/>
              </a:solidFill>
            </a:rPr>
            <a:t>Budaya</a:t>
          </a:r>
          <a:endParaRPr lang="en-US" sz="2000" dirty="0"/>
        </a:p>
      </dgm:t>
    </dgm:pt>
    <dgm:pt modelId="{E9C2F2B7-CFDD-4B1F-8015-B75D2B766195}" type="sibTrans" cxnId="{3E36462C-3E84-4168-ACBB-261AB89D3BA1}">
      <dgm:prSet/>
      <dgm:spPr/>
      <dgm:t>
        <a:bodyPr/>
        <a:lstStyle/>
        <a:p>
          <a:endParaRPr lang="en-US"/>
        </a:p>
      </dgm:t>
    </dgm:pt>
    <dgm:pt modelId="{E67EA1A0-BD15-4368-8C59-AC21A4648186}" type="parTrans" cxnId="{3E36462C-3E84-4168-ACBB-261AB89D3BA1}">
      <dgm:prSet/>
      <dgm:spPr/>
      <dgm:t>
        <a:bodyPr/>
        <a:lstStyle/>
        <a:p>
          <a:endParaRPr lang="en-US"/>
        </a:p>
      </dgm:t>
    </dgm:pt>
    <dgm:pt modelId="{26DA8DB2-8CEE-4F79-B1B1-E25A2342BC39}" type="pres">
      <dgm:prSet presAssocID="{C4FA998B-95B5-4720-890F-A8D07584BBF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13D34B7-D451-4625-B974-3C38A7E49DD4}" type="pres">
      <dgm:prSet presAssocID="{7E17307C-1A96-4333-811D-2ECD035A6877}" presName="comp" presStyleCnt="0"/>
      <dgm:spPr/>
    </dgm:pt>
    <dgm:pt modelId="{820607DF-CFBA-4F59-9B3B-2310C1C485E2}" type="pres">
      <dgm:prSet presAssocID="{7E17307C-1A96-4333-811D-2ECD035A6877}" presName="box" presStyleLbl="node1" presStyleIdx="0" presStyleCnt="3" custLinFactNeighborX="-1597" custLinFactNeighborY="1403"/>
      <dgm:spPr/>
      <dgm:t>
        <a:bodyPr/>
        <a:lstStyle/>
        <a:p>
          <a:endParaRPr lang="id-ID"/>
        </a:p>
      </dgm:t>
    </dgm:pt>
    <dgm:pt modelId="{6E5AF309-42B4-445C-B627-7BD1B590DD06}" type="pres">
      <dgm:prSet presAssocID="{7E17307C-1A96-4333-811D-2ECD035A6877}" presName="img" presStyleLbl="fgImgPlace1" presStyleIdx="0" presStyleCnt="3" custLinFactNeighborX="1786"/>
      <dgm:spPr>
        <a:blipFill rotWithShape="1">
          <a:blip xmlns:r="http://schemas.openxmlformats.org/officeDocument/2006/relationships" r:embed="rId1" cstate="print">
            <a:duotone>
              <a:srgbClr val="EEECE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3CF4BC32-C7AF-41DB-8509-36FCF4D67AC9}" type="pres">
      <dgm:prSet presAssocID="{7E17307C-1A96-4333-811D-2ECD035A687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CBC58D0-7BD4-4291-9CAD-3901607EC781}" type="pres">
      <dgm:prSet presAssocID="{92021C09-A5B3-4795-B58A-9D4C0110DB8D}" presName="spacer" presStyleCnt="0"/>
      <dgm:spPr/>
    </dgm:pt>
    <dgm:pt modelId="{A2C24F96-030B-4B84-8A20-6033AB1E9E6A}" type="pres">
      <dgm:prSet presAssocID="{682CEDB8-C613-4942-A867-DBD7141C306B}" presName="comp" presStyleCnt="0"/>
      <dgm:spPr/>
    </dgm:pt>
    <dgm:pt modelId="{FB9584E9-3AFD-4D88-A539-D76604E84981}" type="pres">
      <dgm:prSet presAssocID="{682CEDB8-C613-4942-A867-DBD7141C306B}" presName="box" presStyleLbl="node1" presStyleIdx="1" presStyleCnt="3" custLinFactNeighborY="0"/>
      <dgm:spPr/>
      <dgm:t>
        <a:bodyPr/>
        <a:lstStyle/>
        <a:p>
          <a:endParaRPr lang="id-ID"/>
        </a:p>
      </dgm:t>
    </dgm:pt>
    <dgm:pt modelId="{154B6F88-BE57-43E6-8B4D-86733C11BAA4}" type="pres">
      <dgm:prSet presAssocID="{682CEDB8-C613-4942-A867-DBD7141C306B}" presName="img" presStyleLbl="fgImgPlace1" presStyleIdx="1" presStyleCnt="3"/>
      <dgm:spPr>
        <a:blipFill rotWithShape="1">
          <a:blip xmlns:r="http://schemas.openxmlformats.org/officeDocument/2006/relationships" r:embed="rId2" cstate="print">
            <a:duotone>
              <a:srgbClr val="26262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19D395FC-17B5-47C8-BF92-46E4200B756C}" type="pres">
      <dgm:prSet presAssocID="{682CEDB8-C613-4942-A867-DBD7141C306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8DF52E8-FE4B-49F1-AE12-25022D4E25E4}" type="pres">
      <dgm:prSet presAssocID="{F86E7EEB-076D-4BAB-904C-A81FEDA4DC6B}" presName="spacer" presStyleCnt="0"/>
      <dgm:spPr/>
    </dgm:pt>
    <dgm:pt modelId="{2C60FFD5-98E8-4715-93CE-3736ED13EEDF}" type="pres">
      <dgm:prSet presAssocID="{94548501-8CAE-4CA8-AC23-BAF51225CF96}" presName="comp" presStyleCnt="0"/>
      <dgm:spPr/>
    </dgm:pt>
    <dgm:pt modelId="{3F361819-EFF5-4511-8C33-D7C26DBD4406}" type="pres">
      <dgm:prSet presAssocID="{94548501-8CAE-4CA8-AC23-BAF51225CF96}" presName="box" presStyleLbl="node1" presStyleIdx="2" presStyleCnt="3"/>
      <dgm:spPr/>
      <dgm:t>
        <a:bodyPr/>
        <a:lstStyle/>
        <a:p>
          <a:endParaRPr lang="id-ID"/>
        </a:p>
      </dgm:t>
    </dgm:pt>
    <dgm:pt modelId="{AF4405D2-40EC-4BC9-94E2-5A32DAD14563}" type="pres">
      <dgm:prSet presAssocID="{94548501-8CAE-4CA8-AC23-BAF51225CF96}" presName="img" presStyleLbl="fgImgPlace1" presStyleIdx="2" presStyleCnt="3"/>
      <dgm:spPr>
        <a:blipFill rotWithShape="1">
          <a:blip xmlns:r="http://schemas.openxmlformats.org/officeDocument/2006/relationships" r:embed="rId3" cstate="print">
            <a:duotone>
              <a:srgbClr val="EEECE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68DFC2EB-CC94-4250-9B3A-D07F574B41E9}" type="pres">
      <dgm:prSet presAssocID="{94548501-8CAE-4CA8-AC23-BAF51225CF96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8E2884A-4469-4E5C-A4B4-9FB8561D29B0}" type="presOf" srcId="{94548501-8CAE-4CA8-AC23-BAF51225CF96}" destId="{3F361819-EFF5-4511-8C33-D7C26DBD4406}" srcOrd="0" destOrd="0" presId="urn:microsoft.com/office/officeart/2005/8/layout/vList4#3"/>
    <dgm:cxn modelId="{3CDA0308-E493-4961-BB38-7904A9C12863}" srcId="{682CEDB8-C613-4942-A867-DBD7141C306B}" destId="{677DCBA8-A4A4-4DCD-B88B-9BB211D7B576}" srcOrd="0" destOrd="0" parTransId="{69E52BE5-10C5-4A6D-AA78-A11CADD46C9D}" sibTransId="{F634384F-ABCD-404B-BB92-A67922007604}"/>
    <dgm:cxn modelId="{3E36462C-3E84-4168-ACBB-261AB89D3BA1}" srcId="{7E17307C-1A96-4333-811D-2ECD035A6877}" destId="{C32CC6DC-0FBD-4D7E-A162-C4A3C9312C0A}" srcOrd="0" destOrd="0" parTransId="{E67EA1A0-BD15-4368-8C59-AC21A4648186}" sibTransId="{E9C2F2B7-CFDD-4B1F-8015-B75D2B766195}"/>
    <dgm:cxn modelId="{01AA10D5-BBDD-48B8-A485-89E791B55A34}" type="presOf" srcId="{50939055-15AE-46F2-809E-E4DCFE62F082}" destId="{3CF4BC32-C7AF-41DB-8509-36FCF4D67AC9}" srcOrd="1" destOrd="3" presId="urn:microsoft.com/office/officeart/2005/8/layout/vList4#3"/>
    <dgm:cxn modelId="{A360E3A4-69C0-45C1-8106-EA80FF29432B}" srcId="{C4FA998B-95B5-4720-890F-A8D07584BBFB}" destId="{94548501-8CAE-4CA8-AC23-BAF51225CF96}" srcOrd="2" destOrd="0" parTransId="{3293725D-F00D-4CAD-A8D6-4BF051B0165B}" sibTransId="{AACC65C7-8FEF-425C-829E-ABD190563841}"/>
    <dgm:cxn modelId="{D1813D54-D6AD-4206-B950-4D57EE1ABCEC}" type="presOf" srcId="{7E17307C-1A96-4333-811D-2ECD035A6877}" destId="{820607DF-CFBA-4F59-9B3B-2310C1C485E2}" srcOrd="0" destOrd="0" presId="urn:microsoft.com/office/officeart/2005/8/layout/vList4#3"/>
    <dgm:cxn modelId="{372C7EBF-1169-4DAE-917E-C826C916BA65}" srcId="{7E17307C-1A96-4333-811D-2ECD035A6877}" destId="{50939055-15AE-46F2-809E-E4DCFE62F082}" srcOrd="2" destOrd="0" parTransId="{448E7F94-4480-4386-A4FA-2344E90BA78A}" sibTransId="{D44A8588-21DE-4002-9BCB-F59F5E5F5BAB}"/>
    <dgm:cxn modelId="{54C3359F-753D-41B3-9C1B-E96307DC5A51}" type="presOf" srcId="{2E8088FC-658E-4306-978D-F6494C4C8B63}" destId="{820607DF-CFBA-4F59-9B3B-2310C1C485E2}" srcOrd="0" destOrd="2" presId="urn:microsoft.com/office/officeart/2005/8/layout/vList4#3"/>
    <dgm:cxn modelId="{1F5244E3-9248-4A97-B963-0284675B4D17}" srcId="{C4FA998B-95B5-4720-890F-A8D07584BBFB}" destId="{682CEDB8-C613-4942-A867-DBD7141C306B}" srcOrd="1" destOrd="0" parTransId="{771995C8-7CE0-4B10-9D12-7A54CDA5E415}" sibTransId="{F86E7EEB-076D-4BAB-904C-A81FEDA4DC6B}"/>
    <dgm:cxn modelId="{B5D93751-E127-48C0-A183-6341840CB3A8}" type="presOf" srcId="{677DCBA8-A4A4-4DCD-B88B-9BB211D7B576}" destId="{19D395FC-17B5-47C8-BF92-46E4200B756C}" srcOrd="1" destOrd="1" presId="urn:microsoft.com/office/officeart/2005/8/layout/vList4#3"/>
    <dgm:cxn modelId="{E3A60DE9-5BAE-4771-AD4E-7941CC57644B}" srcId="{682CEDB8-C613-4942-A867-DBD7141C306B}" destId="{EB922E11-4228-421D-A4E9-FA30D63C56C0}" srcOrd="1" destOrd="0" parTransId="{A901E0E4-7D55-4B8F-B959-F77A25B70DFC}" sibTransId="{DEAEF404-4AAB-42C4-8A14-418A855097FD}"/>
    <dgm:cxn modelId="{C71D78E9-50AF-41E2-B41D-7F7FB36121B6}" srcId="{94548501-8CAE-4CA8-AC23-BAF51225CF96}" destId="{6D029DB4-053B-43FE-89CE-B898AC965644}" srcOrd="1" destOrd="0" parTransId="{AD09F2F0-F586-4EBB-8439-DE80140AD282}" sibTransId="{AF39B7FE-B842-4640-85B1-61BCA93F21DB}"/>
    <dgm:cxn modelId="{65BA84A7-3023-4AAD-8EB4-CA5EDEBC80DD}" type="presOf" srcId="{C4FA998B-95B5-4720-890F-A8D07584BBFB}" destId="{26DA8DB2-8CEE-4F79-B1B1-E25A2342BC39}" srcOrd="0" destOrd="0" presId="urn:microsoft.com/office/officeart/2005/8/layout/vList4#3"/>
    <dgm:cxn modelId="{ECF757BD-BD33-4377-8E40-09924CAEB8D5}" type="presOf" srcId="{2E8088FC-658E-4306-978D-F6494C4C8B63}" destId="{3CF4BC32-C7AF-41DB-8509-36FCF4D67AC9}" srcOrd="1" destOrd="2" presId="urn:microsoft.com/office/officeart/2005/8/layout/vList4#3"/>
    <dgm:cxn modelId="{16A8A336-BF1C-4E80-8C6D-1B7CBC81BEA8}" srcId="{94548501-8CAE-4CA8-AC23-BAF51225CF96}" destId="{61F1AFE3-54F6-4C2E-AED2-A6E909E42D7A}" srcOrd="0" destOrd="0" parTransId="{6128CFFF-2527-4C95-B58C-E44FF1AD93B7}" sibTransId="{8E060E3A-3BF9-4884-8C48-82938A784AE7}"/>
    <dgm:cxn modelId="{E23CCE6E-D044-4958-8711-EEF8F3EF75ED}" type="presOf" srcId="{C32CC6DC-0FBD-4D7E-A162-C4A3C9312C0A}" destId="{3CF4BC32-C7AF-41DB-8509-36FCF4D67AC9}" srcOrd="1" destOrd="1" presId="urn:microsoft.com/office/officeart/2005/8/layout/vList4#3"/>
    <dgm:cxn modelId="{B9959753-73DF-4DFA-B583-122F7EEC5706}" srcId="{C4FA998B-95B5-4720-890F-A8D07584BBFB}" destId="{7E17307C-1A96-4333-811D-2ECD035A6877}" srcOrd="0" destOrd="0" parTransId="{523115E2-0B98-48A6-A337-077201D9CDEA}" sibTransId="{92021C09-A5B3-4795-B58A-9D4C0110DB8D}"/>
    <dgm:cxn modelId="{F68B2C1E-BE22-4781-86DA-5CB5EB7974BB}" type="presOf" srcId="{94548501-8CAE-4CA8-AC23-BAF51225CF96}" destId="{68DFC2EB-CC94-4250-9B3A-D07F574B41E9}" srcOrd="1" destOrd="0" presId="urn:microsoft.com/office/officeart/2005/8/layout/vList4#3"/>
    <dgm:cxn modelId="{D292CED5-6227-405D-8119-CE21E09E900E}" type="presOf" srcId="{EB922E11-4228-421D-A4E9-FA30D63C56C0}" destId="{FB9584E9-3AFD-4D88-A539-D76604E84981}" srcOrd="0" destOrd="2" presId="urn:microsoft.com/office/officeart/2005/8/layout/vList4#3"/>
    <dgm:cxn modelId="{DFBF4A6A-183B-4EB2-A239-4D5A2FB533D3}" type="presOf" srcId="{6D029DB4-053B-43FE-89CE-B898AC965644}" destId="{68DFC2EB-CC94-4250-9B3A-D07F574B41E9}" srcOrd="1" destOrd="2" presId="urn:microsoft.com/office/officeart/2005/8/layout/vList4#3"/>
    <dgm:cxn modelId="{0F7EC62D-EC6B-4A3F-90E5-628DA93E84D7}" type="presOf" srcId="{6D029DB4-053B-43FE-89CE-B898AC965644}" destId="{3F361819-EFF5-4511-8C33-D7C26DBD4406}" srcOrd="0" destOrd="2" presId="urn:microsoft.com/office/officeart/2005/8/layout/vList4#3"/>
    <dgm:cxn modelId="{D808D0F9-4FD2-4D77-AE63-5D7956E5D76B}" type="presOf" srcId="{7E17307C-1A96-4333-811D-2ECD035A6877}" destId="{3CF4BC32-C7AF-41DB-8509-36FCF4D67AC9}" srcOrd="1" destOrd="0" presId="urn:microsoft.com/office/officeart/2005/8/layout/vList4#3"/>
    <dgm:cxn modelId="{6FF7C218-9F0D-4F48-80C5-8881B5A04DB9}" type="presOf" srcId="{61F1AFE3-54F6-4C2E-AED2-A6E909E42D7A}" destId="{3F361819-EFF5-4511-8C33-D7C26DBD4406}" srcOrd="0" destOrd="1" presId="urn:microsoft.com/office/officeart/2005/8/layout/vList4#3"/>
    <dgm:cxn modelId="{0DF12CF9-5DDB-46EA-B4E6-C632854C6F02}" type="presOf" srcId="{682CEDB8-C613-4942-A867-DBD7141C306B}" destId="{19D395FC-17B5-47C8-BF92-46E4200B756C}" srcOrd="1" destOrd="0" presId="urn:microsoft.com/office/officeart/2005/8/layout/vList4#3"/>
    <dgm:cxn modelId="{7A573673-5ABD-4635-8EAC-3D9F0D56B725}" type="presOf" srcId="{682CEDB8-C613-4942-A867-DBD7141C306B}" destId="{FB9584E9-3AFD-4D88-A539-D76604E84981}" srcOrd="0" destOrd="0" presId="urn:microsoft.com/office/officeart/2005/8/layout/vList4#3"/>
    <dgm:cxn modelId="{B6DE09A9-3EBC-4410-8C59-BC8E8994E38B}" type="presOf" srcId="{677DCBA8-A4A4-4DCD-B88B-9BB211D7B576}" destId="{FB9584E9-3AFD-4D88-A539-D76604E84981}" srcOrd="0" destOrd="1" presId="urn:microsoft.com/office/officeart/2005/8/layout/vList4#3"/>
    <dgm:cxn modelId="{00F0F079-47C7-446C-8935-0341E27DE0BB}" type="presOf" srcId="{C32CC6DC-0FBD-4D7E-A162-C4A3C9312C0A}" destId="{820607DF-CFBA-4F59-9B3B-2310C1C485E2}" srcOrd="0" destOrd="1" presId="urn:microsoft.com/office/officeart/2005/8/layout/vList4#3"/>
    <dgm:cxn modelId="{18C9092B-2C40-4274-A568-C54C0094FA6F}" type="presOf" srcId="{50939055-15AE-46F2-809E-E4DCFE62F082}" destId="{820607DF-CFBA-4F59-9B3B-2310C1C485E2}" srcOrd="0" destOrd="3" presId="urn:microsoft.com/office/officeart/2005/8/layout/vList4#3"/>
    <dgm:cxn modelId="{04EBF7F1-CC3A-42F7-A796-C1011393D6BC}" srcId="{7E17307C-1A96-4333-811D-2ECD035A6877}" destId="{2E8088FC-658E-4306-978D-F6494C4C8B63}" srcOrd="1" destOrd="0" parTransId="{6C274F5E-EC96-4C21-9F52-3DE38A928A47}" sibTransId="{62B3212C-ED24-45F7-96C4-87AE1AC3135A}"/>
    <dgm:cxn modelId="{FD8FFE8F-4BF9-4532-A73A-E2E3CD0E0DF9}" type="presOf" srcId="{EB922E11-4228-421D-A4E9-FA30D63C56C0}" destId="{19D395FC-17B5-47C8-BF92-46E4200B756C}" srcOrd="1" destOrd="2" presId="urn:microsoft.com/office/officeart/2005/8/layout/vList4#3"/>
    <dgm:cxn modelId="{52353E40-4314-4D82-BABE-E5D2652A9236}" type="presOf" srcId="{61F1AFE3-54F6-4C2E-AED2-A6E909E42D7A}" destId="{68DFC2EB-CC94-4250-9B3A-D07F574B41E9}" srcOrd="1" destOrd="1" presId="urn:microsoft.com/office/officeart/2005/8/layout/vList4#3"/>
    <dgm:cxn modelId="{AD2A85FD-9CE7-425B-AC24-4C5613714AC5}" type="presParOf" srcId="{26DA8DB2-8CEE-4F79-B1B1-E25A2342BC39}" destId="{713D34B7-D451-4625-B974-3C38A7E49DD4}" srcOrd="0" destOrd="0" presId="urn:microsoft.com/office/officeart/2005/8/layout/vList4#3"/>
    <dgm:cxn modelId="{FD345379-03FA-404B-B88D-1CB0C9DCFF94}" type="presParOf" srcId="{713D34B7-D451-4625-B974-3C38A7E49DD4}" destId="{820607DF-CFBA-4F59-9B3B-2310C1C485E2}" srcOrd="0" destOrd="0" presId="urn:microsoft.com/office/officeart/2005/8/layout/vList4#3"/>
    <dgm:cxn modelId="{1E32031B-6DDE-4FF7-BE4B-8F5FC08A1864}" type="presParOf" srcId="{713D34B7-D451-4625-B974-3C38A7E49DD4}" destId="{6E5AF309-42B4-445C-B627-7BD1B590DD06}" srcOrd="1" destOrd="0" presId="urn:microsoft.com/office/officeart/2005/8/layout/vList4#3"/>
    <dgm:cxn modelId="{76DB9B12-D4B9-45DC-B7D2-F856A4AF6211}" type="presParOf" srcId="{713D34B7-D451-4625-B974-3C38A7E49DD4}" destId="{3CF4BC32-C7AF-41DB-8509-36FCF4D67AC9}" srcOrd="2" destOrd="0" presId="urn:microsoft.com/office/officeart/2005/8/layout/vList4#3"/>
    <dgm:cxn modelId="{41E295C7-1DC7-455B-99A1-2B2292C1F099}" type="presParOf" srcId="{26DA8DB2-8CEE-4F79-B1B1-E25A2342BC39}" destId="{FCBC58D0-7BD4-4291-9CAD-3901607EC781}" srcOrd="1" destOrd="0" presId="urn:microsoft.com/office/officeart/2005/8/layout/vList4#3"/>
    <dgm:cxn modelId="{D58814F0-ED0D-4371-BCB2-47E7312D5393}" type="presParOf" srcId="{26DA8DB2-8CEE-4F79-B1B1-E25A2342BC39}" destId="{A2C24F96-030B-4B84-8A20-6033AB1E9E6A}" srcOrd="2" destOrd="0" presId="urn:microsoft.com/office/officeart/2005/8/layout/vList4#3"/>
    <dgm:cxn modelId="{9C926958-C6FB-489F-825F-7B14A35EA3A8}" type="presParOf" srcId="{A2C24F96-030B-4B84-8A20-6033AB1E9E6A}" destId="{FB9584E9-3AFD-4D88-A539-D76604E84981}" srcOrd="0" destOrd="0" presId="urn:microsoft.com/office/officeart/2005/8/layout/vList4#3"/>
    <dgm:cxn modelId="{2ABA458B-E2D3-402A-80EA-5E1DCDFD24E1}" type="presParOf" srcId="{A2C24F96-030B-4B84-8A20-6033AB1E9E6A}" destId="{154B6F88-BE57-43E6-8B4D-86733C11BAA4}" srcOrd="1" destOrd="0" presId="urn:microsoft.com/office/officeart/2005/8/layout/vList4#3"/>
    <dgm:cxn modelId="{467744F4-8A45-4495-B887-A03A2CFC8A0C}" type="presParOf" srcId="{A2C24F96-030B-4B84-8A20-6033AB1E9E6A}" destId="{19D395FC-17B5-47C8-BF92-46E4200B756C}" srcOrd="2" destOrd="0" presId="urn:microsoft.com/office/officeart/2005/8/layout/vList4#3"/>
    <dgm:cxn modelId="{16715DB9-F2EA-4636-ADBE-E62BA5A9B664}" type="presParOf" srcId="{26DA8DB2-8CEE-4F79-B1B1-E25A2342BC39}" destId="{88DF52E8-FE4B-49F1-AE12-25022D4E25E4}" srcOrd="3" destOrd="0" presId="urn:microsoft.com/office/officeart/2005/8/layout/vList4#3"/>
    <dgm:cxn modelId="{641337F6-7245-46CE-B70D-F8DB5669A8FC}" type="presParOf" srcId="{26DA8DB2-8CEE-4F79-B1B1-E25A2342BC39}" destId="{2C60FFD5-98E8-4715-93CE-3736ED13EEDF}" srcOrd="4" destOrd="0" presId="urn:microsoft.com/office/officeart/2005/8/layout/vList4#3"/>
    <dgm:cxn modelId="{4A44219A-0153-485F-AE5C-B27D5F07F55D}" type="presParOf" srcId="{2C60FFD5-98E8-4715-93CE-3736ED13EEDF}" destId="{3F361819-EFF5-4511-8C33-D7C26DBD4406}" srcOrd="0" destOrd="0" presId="urn:microsoft.com/office/officeart/2005/8/layout/vList4#3"/>
    <dgm:cxn modelId="{7C189FB2-B18D-4F85-BD19-03E23EA6DCA7}" type="presParOf" srcId="{2C60FFD5-98E8-4715-93CE-3736ED13EEDF}" destId="{AF4405D2-40EC-4BC9-94E2-5A32DAD14563}" srcOrd="1" destOrd="0" presId="urn:microsoft.com/office/officeart/2005/8/layout/vList4#3"/>
    <dgm:cxn modelId="{414D2AEA-A5D1-43BB-9E5F-7C14719D36EC}" type="presParOf" srcId="{2C60FFD5-98E8-4715-93CE-3736ED13EEDF}" destId="{68DFC2EB-CC94-4250-9B3A-D07F574B41E9}" srcOrd="2" destOrd="0" presId="urn:microsoft.com/office/officeart/2005/8/layout/vList4#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96B646-6A1E-4CC0-B5DF-FF2C6DBF6AB9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00EAE418-6E73-4CA8-95FF-9F8DA620758D}">
      <dgm:prSet phldrT="[Text]"/>
      <dgm:spPr/>
      <dgm:t>
        <a:bodyPr/>
        <a:lstStyle/>
        <a:p>
          <a:r>
            <a:rPr lang="id-ID" dirty="0" smtClean="0"/>
            <a:t>Masalah dalam mengembangkan pesan</a:t>
          </a:r>
          <a:endParaRPr lang="id-ID" dirty="0"/>
        </a:p>
      </dgm:t>
    </dgm:pt>
    <dgm:pt modelId="{E8A487F0-2165-452F-B753-B7CF9A0123E0}" type="parTrans" cxnId="{9EE1B1F8-B2CE-4D49-BD84-6DA52BF47AF2}">
      <dgm:prSet/>
      <dgm:spPr/>
      <dgm:t>
        <a:bodyPr/>
        <a:lstStyle/>
        <a:p>
          <a:endParaRPr lang="id-ID"/>
        </a:p>
      </dgm:t>
    </dgm:pt>
    <dgm:pt modelId="{7F6EDCB7-293A-4D40-9B3E-BBC5095D8F1D}" type="sibTrans" cxnId="{9EE1B1F8-B2CE-4D49-BD84-6DA52BF47AF2}">
      <dgm:prSet/>
      <dgm:spPr/>
      <dgm:t>
        <a:bodyPr/>
        <a:lstStyle/>
        <a:p>
          <a:endParaRPr lang="id-ID"/>
        </a:p>
      </dgm:t>
    </dgm:pt>
    <dgm:pt modelId="{063381C4-1EE2-4961-B0AB-7A2204010EA0}">
      <dgm:prSet phldrT="[Text]" custT="1"/>
      <dgm:spPr/>
      <dgm:t>
        <a:bodyPr/>
        <a:lstStyle/>
        <a:p>
          <a:r>
            <a:rPr lang="id-ID" sz="1800" b="1" dirty="0" smtClean="0"/>
            <a:t>Keraguan terhadap isi pesan</a:t>
          </a:r>
          <a:endParaRPr lang="id-ID" sz="1800" b="1" dirty="0"/>
        </a:p>
      </dgm:t>
    </dgm:pt>
    <dgm:pt modelId="{C5C8C864-5581-4772-8121-A543AB4241C4}" type="parTrans" cxnId="{5ED59795-335A-4FD3-B4A7-275F3EC74809}">
      <dgm:prSet/>
      <dgm:spPr/>
      <dgm:t>
        <a:bodyPr/>
        <a:lstStyle/>
        <a:p>
          <a:endParaRPr lang="id-ID"/>
        </a:p>
      </dgm:t>
    </dgm:pt>
    <dgm:pt modelId="{D8838339-A125-4DCF-9757-891EEEE52F63}" type="sibTrans" cxnId="{5ED59795-335A-4FD3-B4A7-275F3EC74809}">
      <dgm:prSet/>
      <dgm:spPr/>
      <dgm:t>
        <a:bodyPr/>
        <a:lstStyle/>
        <a:p>
          <a:endParaRPr lang="id-ID"/>
        </a:p>
      </dgm:t>
    </dgm:pt>
    <dgm:pt modelId="{E21A513D-78D0-4987-8F73-D591951EABB5}">
      <dgm:prSet phldrT="[Text]" custT="1"/>
      <dgm:spPr/>
      <dgm:t>
        <a:bodyPr/>
        <a:lstStyle/>
        <a:p>
          <a:r>
            <a:rPr lang="id-ID" sz="1800" b="1" dirty="0" smtClean="0"/>
            <a:t>Sulit mengekspresikan ide</a:t>
          </a:r>
          <a:endParaRPr lang="id-ID" sz="1800" b="1" dirty="0"/>
        </a:p>
      </dgm:t>
    </dgm:pt>
    <dgm:pt modelId="{B848E64E-73BD-44A8-A186-B6AA83F85D24}" type="parTrans" cxnId="{979BD99E-087A-458D-B1EE-C429BD8D4911}">
      <dgm:prSet/>
      <dgm:spPr/>
      <dgm:t>
        <a:bodyPr/>
        <a:lstStyle/>
        <a:p>
          <a:endParaRPr lang="id-ID"/>
        </a:p>
      </dgm:t>
    </dgm:pt>
    <dgm:pt modelId="{A3D420E0-15CB-417C-8B4B-4947BFAE8969}" type="sibTrans" cxnId="{979BD99E-087A-458D-B1EE-C429BD8D4911}">
      <dgm:prSet/>
      <dgm:spPr/>
      <dgm:t>
        <a:bodyPr/>
        <a:lstStyle/>
        <a:p>
          <a:endParaRPr lang="id-ID"/>
        </a:p>
      </dgm:t>
    </dgm:pt>
    <dgm:pt modelId="{ABFB294F-40EB-496A-ACBF-5A7E26988733}">
      <dgm:prSet phldrT="[Text]"/>
      <dgm:spPr/>
      <dgm:t>
        <a:bodyPr/>
        <a:lstStyle/>
        <a:p>
          <a:r>
            <a:rPr lang="id-ID" dirty="0" smtClean="0"/>
            <a:t>Masalah dalam menyampaikan pesan</a:t>
          </a:r>
          <a:endParaRPr lang="id-ID" dirty="0"/>
        </a:p>
      </dgm:t>
    </dgm:pt>
    <dgm:pt modelId="{D682EDB6-1394-4F15-8379-0A3F2B0A8A58}" type="parTrans" cxnId="{FCC5E514-3B54-4AC0-9429-CE9A86E5E9A8}">
      <dgm:prSet/>
      <dgm:spPr/>
      <dgm:t>
        <a:bodyPr/>
        <a:lstStyle/>
        <a:p>
          <a:endParaRPr lang="id-ID"/>
        </a:p>
      </dgm:t>
    </dgm:pt>
    <dgm:pt modelId="{EA04C46C-334E-4BF2-8F95-4FB7EF192280}" type="sibTrans" cxnId="{FCC5E514-3B54-4AC0-9429-CE9A86E5E9A8}">
      <dgm:prSet/>
      <dgm:spPr/>
      <dgm:t>
        <a:bodyPr/>
        <a:lstStyle/>
        <a:p>
          <a:endParaRPr lang="id-ID"/>
        </a:p>
      </dgm:t>
    </dgm:pt>
    <dgm:pt modelId="{CF834D09-CC87-4F09-BEC5-6E6A6A2BD4FF}">
      <dgm:prSet phldrT="[Text]" custT="1"/>
      <dgm:spPr/>
      <dgm:t>
        <a:bodyPr/>
        <a:lstStyle/>
        <a:p>
          <a:r>
            <a:rPr lang="id-ID" sz="2000" b="1" dirty="0" smtClean="0"/>
            <a:t>Terkait dengan sarana fisik untuk berkomunikasi</a:t>
          </a:r>
          <a:endParaRPr lang="id-ID" sz="2000" b="1" dirty="0"/>
        </a:p>
      </dgm:t>
    </dgm:pt>
    <dgm:pt modelId="{BCBA78AF-86F9-4BF8-BC06-8AA8F1710ED9}" type="parTrans" cxnId="{95623C73-9C90-4820-AF3D-5BA658A41523}">
      <dgm:prSet/>
      <dgm:spPr/>
      <dgm:t>
        <a:bodyPr/>
        <a:lstStyle/>
        <a:p>
          <a:endParaRPr lang="id-ID"/>
        </a:p>
      </dgm:t>
    </dgm:pt>
    <dgm:pt modelId="{F7B63894-D597-4BBE-BD18-F142DA0EFCF0}" type="sibTrans" cxnId="{95623C73-9C90-4820-AF3D-5BA658A41523}">
      <dgm:prSet/>
      <dgm:spPr/>
      <dgm:t>
        <a:bodyPr/>
        <a:lstStyle/>
        <a:p>
          <a:endParaRPr lang="id-ID"/>
        </a:p>
      </dgm:t>
    </dgm:pt>
    <dgm:pt modelId="{8FAC900C-118F-49FB-B249-5AF230E4254C}">
      <dgm:prSet phldrT="[Text]"/>
      <dgm:spPr/>
      <dgm:t>
        <a:bodyPr/>
        <a:lstStyle/>
        <a:p>
          <a:r>
            <a:rPr lang="id-ID" dirty="0" smtClean="0">
              <a:solidFill>
                <a:schemeClr val="tx1"/>
              </a:solidFill>
            </a:rPr>
            <a:t>Masalah dalam penerimaan pesan</a:t>
          </a:r>
          <a:endParaRPr lang="id-ID" dirty="0">
            <a:solidFill>
              <a:schemeClr val="tx1"/>
            </a:solidFill>
          </a:endParaRPr>
        </a:p>
      </dgm:t>
    </dgm:pt>
    <dgm:pt modelId="{5D655FFB-F126-4B85-AD52-78F6350D0D13}" type="parTrans" cxnId="{F690C454-607E-4DC1-87DB-D74FD365B2BB}">
      <dgm:prSet/>
      <dgm:spPr/>
      <dgm:t>
        <a:bodyPr/>
        <a:lstStyle/>
        <a:p>
          <a:endParaRPr lang="id-ID"/>
        </a:p>
      </dgm:t>
    </dgm:pt>
    <dgm:pt modelId="{30CF24D1-0C0D-4B18-8431-AC1024BD7A43}" type="sibTrans" cxnId="{F690C454-607E-4DC1-87DB-D74FD365B2BB}">
      <dgm:prSet/>
      <dgm:spPr/>
      <dgm:t>
        <a:bodyPr/>
        <a:lstStyle/>
        <a:p>
          <a:endParaRPr lang="id-ID"/>
        </a:p>
      </dgm:t>
    </dgm:pt>
    <dgm:pt modelId="{54D19D4E-167A-4811-8EE7-B0482EF63A6B}">
      <dgm:prSet phldrT="[Text]" custT="1"/>
      <dgm:spPr/>
      <dgm:t>
        <a:bodyPr/>
        <a:lstStyle/>
        <a:p>
          <a:r>
            <a:rPr lang="id-ID" sz="1800" b="1" dirty="0" smtClean="0"/>
            <a:t>Adanya gab/persaingan antara penglihatan dan suara</a:t>
          </a:r>
          <a:endParaRPr lang="id-ID" sz="1800" b="1" dirty="0"/>
        </a:p>
      </dgm:t>
    </dgm:pt>
    <dgm:pt modelId="{18BCCC89-90F2-4238-A6B2-6DF89A3124C7}" type="parTrans" cxnId="{3415E43D-1ACD-4947-8A47-663A39234C14}">
      <dgm:prSet/>
      <dgm:spPr/>
      <dgm:t>
        <a:bodyPr/>
        <a:lstStyle/>
        <a:p>
          <a:endParaRPr lang="id-ID"/>
        </a:p>
      </dgm:t>
    </dgm:pt>
    <dgm:pt modelId="{1DE1B821-045B-4426-B4FF-E33A00344011}" type="sibTrans" cxnId="{3415E43D-1ACD-4947-8A47-663A39234C14}">
      <dgm:prSet/>
      <dgm:spPr/>
      <dgm:t>
        <a:bodyPr/>
        <a:lstStyle/>
        <a:p>
          <a:endParaRPr lang="id-ID"/>
        </a:p>
      </dgm:t>
    </dgm:pt>
    <dgm:pt modelId="{F4C5E96C-8A34-4BB1-9F2E-ABACA7745A21}">
      <dgm:prSet phldrT="[Text]" custT="1"/>
      <dgm:spPr/>
      <dgm:t>
        <a:bodyPr/>
        <a:lstStyle/>
        <a:p>
          <a:r>
            <a:rPr lang="id-ID" sz="1800" b="1" dirty="0" smtClean="0"/>
            <a:t>Konsentrasi lain yang menggangu Audienses</a:t>
          </a:r>
          <a:endParaRPr lang="id-ID" sz="1800" b="1" dirty="0"/>
        </a:p>
      </dgm:t>
    </dgm:pt>
    <dgm:pt modelId="{A0703C9D-1C39-4C04-819C-9A8C2369C464}" type="parTrans" cxnId="{298C1E4A-220B-410B-B8CD-894DAB620888}">
      <dgm:prSet/>
      <dgm:spPr/>
      <dgm:t>
        <a:bodyPr/>
        <a:lstStyle/>
        <a:p>
          <a:endParaRPr lang="id-ID"/>
        </a:p>
      </dgm:t>
    </dgm:pt>
    <dgm:pt modelId="{2A70A5EC-D8BC-4358-8332-3534A2EE2CDA}" type="sibTrans" cxnId="{298C1E4A-220B-410B-B8CD-894DAB620888}">
      <dgm:prSet/>
      <dgm:spPr/>
      <dgm:t>
        <a:bodyPr/>
        <a:lstStyle/>
        <a:p>
          <a:endParaRPr lang="id-ID"/>
        </a:p>
      </dgm:t>
    </dgm:pt>
    <dgm:pt modelId="{20B2D619-311B-460A-AE04-1B675321D700}">
      <dgm:prSet phldrT="[Text]" custT="1"/>
      <dgm:spPr/>
      <dgm:t>
        <a:bodyPr/>
        <a:lstStyle/>
        <a:p>
          <a:r>
            <a:rPr lang="id-ID" sz="1800" b="1" dirty="0" smtClean="0"/>
            <a:t>Kursi yang tidak nyaman</a:t>
          </a:r>
          <a:endParaRPr lang="id-ID" sz="1800" b="1" dirty="0"/>
        </a:p>
      </dgm:t>
    </dgm:pt>
    <dgm:pt modelId="{2689E315-3BB8-4D15-879C-2922D142D36D}" type="parTrans" cxnId="{9C874F03-86CC-4F55-B623-23D6D8877620}">
      <dgm:prSet/>
      <dgm:spPr/>
      <dgm:t>
        <a:bodyPr/>
        <a:lstStyle/>
        <a:p>
          <a:endParaRPr lang="id-ID"/>
        </a:p>
      </dgm:t>
    </dgm:pt>
    <dgm:pt modelId="{E7737F2E-0E47-4CFF-8397-EBBCCCDFEF4B}" type="sibTrans" cxnId="{9C874F03-86CC-4F55-B623-23D6D8877620}">
      <dgm:prSet/>
      <dgm:spPr/>
      <dgm:t>
        <a:bodyPr/>
        <a:lstStyle/>
        <a:p>
          <a:endParaRPr lang="id-ID"/>
        </a:p>
      </dgm:t>
    </dgm:pt>
    <dgm:pt modelId="{05CFE654-6665-407C-88EA-CB4CC751D794}">
      <dgm:prSet phldrT="[Text]" custT="1"/>
      <dgm:spPr/>
      <dgm:t>
        <a:bodyPr/>
        <a:lstStyle/>
        <a:p>
          <a:r>
            <a:rPr lang="id-ID" sz="1800" b="1" dirty="0" smtClean="0"/>
            <a:t>Lampu kurang terang</a:t>
          </a:r>
          <a:endParaRPr lang="id-ID" sz="1800" b="1" dirty="0"/>
        </a:p>
      </dgm:t>
    </dgm:pt>
    <dgm:pt modelId="{8C8BDDE0-0963-4ED2-AD1B-DFDDD05C6E42}" type="parTrans" cxnId="{45F89BF1-67E1-452F-9B4F-F2FAFB815B57}">
      <dgm:prSet/>
      <dgm:spPr/>
      <dgm:t>
        <a:bodyPr/>
        <a:lstStyle/>
        <a:p>
          <a:endParaRPr lang="id-ID"/>
        </a:p>
      </dgm:t>
    </dgm:pt>
    <dgm:pt modelId="{62162D6C-DDAF-4E3E-8F24-BD793383F482}" type="sibTrans" cxnId="{45F89BF1-67E1-452F-9B4F-F2FAFB815B57}">
      <dgm:prSet/>
      <dgm:spPr/>
      <dgm:t>
        <a:bodyPr/>
        <a:lstStyle/>
        <a:p>
          <a:endParaRPr lang="id-ID"/>
        </a:p>
      </dgm:t>
    </dgm:pt>
    <dgm:pt modelId="{36E204C8-A6A2-40FC-BAA3-356BD2B786BD}">
      <dgm:prSet phldrT="[Text]" custT="1"/>
      <dgm:spPr/>
      <dgm:t>
        <a:bodyPr/>
        <a:lstStyle/>
        <a:p>
          <a:r>
            <a:rPr lang="id-ID" sz="1800" b="1" dirty="0" smtClean="0"/>
            <a:t>Merasa asing dengan situasi  yang ada</a:t>
          </a:r>
          <a:endParaRPr lang="id-ID" sz="1800" b="1" dirty="0"/>
        </a:p>
      </dgm:t>
    </dgm:pt>
    <dgm:pt modelId="{5942F7D2-8735-4D1F-BAFF-9D529B54CD02}" type="parTrans" cxnId="{CF300D7C-278A-43D3-8423-E522113701AA}">
      <dgm:prSet/>
      <dgm:spPr/>
      <dgm:t>
        <a:bodyPr/>
        <a:lstStyle/>
        <a:p>
          <a:endParaRPr lang="id-ID"/>
        </a:p>
      </dgm:t>
    </dgm:pt>
    <dgm:pt modelId="{6C484F20-2A4B-4601-9200-A5C7607E5E62}" type="sibTrans" cxnId="{CF300D7C-278A-43D3-8423-E522113701AA}">
      <dgm:prSet/>
      <dgm:spPr/>
      <dgm:t>
        <a:bodyPr/>
        <a:lstStyle/>
        <a:p>
          <a:endParaRPr lang="id-ID"/>
        </a:p>
      </dgm:t>
    </dgm:pt>
    <dgm:pt modelId="{B005600D-EAAC-4974-A0F2-B82B80CFE929}">
      <dgm:prSet phldrT="[Text]" custT="1"/>
      <dgm:spPr/>
      <dgm:t>
        <a:bodyPr/>
        <a:lstStyle/>
        <a:p>
          <a:r>
            <a:rPr lang="id-ID" sz="1800" b="1" dirty="0" smtClean="0"/>
            <a:t>Pertentangan emosi</a:t>
          </a:r>
          <a:endParaRPr lang="id-ID" sz="1800" b="1" dirty="0"/>
        </a:p>
      </dgm:t>
    </dgm:pt>
    <dgm:pt modelId="{F026FDEF-77BD-4E7E-B966-5CEF0B95DE75}" type="parTrans" cxnId="{66939AAD-B47F-453D-A101-8E361E061DFB}">
      <dgm:prSet/>
      <dgm:spPr/>
      <dgm:t>
        <a:bodyPr/>
        <a:lstStyle/>
        <a:p>
          <a:endParaRPr lang="id-ID"/>
        </a:p>
      </dgm:t>
    </dgm:pt>
    <dgm:pt modelId="{92A8CA54-8D51-4A5D-9AEA-79467D859A98}" type="sibTrans" cxnId="{66939AAD-B47F-453D-A101-8E361E061DFB}">
      <dgm:prSet/>
      <dgm:spPr/>
      <dgm:t>
        <a:bodyPr/>
        <a:lstStyle/>
        <a:p>
          <a:endParaRPr lang="id-ID"/>
        </a:p>
      </dgm:t>
    </dgm:pt>
    <dgm:pt modelId="{BC3F32B2-90B4-495B-96A7-642BEC586659}" type="pres">
      <dgm:prSet presAssocID="{6996B646-6A1E-4CC0-B5DF-FF2C6DBF6AB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01161F72-B702-480F-8719-87D51703F269}" type="pres">
      <dgm:prSet presAssocID="{00EAE418-6E73-4CA8-95FF-9F8DA620758D}" presName="linNode" presStyleCnt="0"/>
      <dgm:spPr/>
    </dgm:pt>
    <dgm:pt modelId="{101A2176-9EBF-4C70-BF10-4CA6776C84BE}" type="pres">
      <dgm:prSet presAssocID="{00EAE418-6E73-4CA8-95FF-9F8DA620758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A29498F-3272-43FE-8B57-71ED7782DECF}" type="pres">
      <dgm:prSet presAssocID="{00EAE418-6E73-4CA8-95FF-9F8DA620758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CAE8ABD-F51C-495C-BF82-EA51F4B18993}" type="pres">
      <dgm:prSet presAssocID="{7F6EDCB7-293A-4D40-9B3E-BBC5095D8F1D}" presName="sp" presStyleCnt="0"/>
      <dgm:spPr/>
    </dgm:pt>
    <dgm:pt modelId="{6343E49B-6E2F-4F5F-967B-55DE7B9BD24B}" type="pres">
      <dgm:prSet presAssocID="{ABFB294F-40EB-496A-ACBF-5A7E26988733}" presName="linNode" presStyleCnt="0"/>
      <dgm:spPr/>
    </dgm:pt>
    <dgm:pt modelId="{F757512D-0C63-4192-B8A4-0501ED952B33}" type="pres">
      <dgm:prSet presAssocID="{ABFB294F-40EB-496A-ACBF-5A7E2698873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E15E338-0754-4485-A413-94105AC0B77A}" type="pres">
      <dgm:prSet presAssocID="{ABFB294F-40EB-496A-ACBF-5A7E2698873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CF000DB-BFEC-40B5-BD6C-AC6F67A62DCB}" type="pres">
      <dgm:prSet presAssocID="{EA04C46C-334E-4BF2-8F95-4FB7EF192280}" presName="sp" presStyleCnt="0"/>
      <dgm:spPr/>
    </dgm:pt>
    <dgm:pt modelId="{CD999B92-470D-4B22-900D-4933C027E905}" type="pres">
      <dgm:prSet presAssocID="{8FAC900C-118F-49FB-B249-5AF230E4254C}" presName="linNode" presStyleCnt="0"/>
      <dgm:spPr/>
    </dgm:pt>
    <dgm:pt modelId="{1E5D0B32-682E-422B-86E2-846B981803EA}" type="pres">
      <dgm:prSet presAssocID="{8FAC900C-118F-49FB-B249-5AF230E4254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90C6787-8164-4000-B75C-436D17182CEA}" type="pres">
      <dgm:prSet presAssocID="{8FAC900C-118F-49FB-B249-5AF230E4254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5F731D7-23DC-4A75-8B45-CAC62967D8F6}" type="presOf" srcId="{E21A513D-78D0-4987-8F73-D591951EABB5}" destId="{CA29498F-3272-43FE-8B57-71ED7782DECF}" srcOrd="0" destOrd="3" presId="urn:microsoft.com/office/officeart/2005/8/layout/vList5"/>
    <dgm:cxn modelId="{CF300D7C-278A-43D3-8423-E522113701AA}" srcId="{00EAE418-6E73-4CA8-95FF-9F8DA620758D}" destId="{36E204C8-A6A2-40FC-BAA3-356BD2B786BD}" srcOrd="1" destOrd="0" parTransId="{5942F7D2-8735-4D1F-BAFF-9D529B54CD02}" sibTransId="{6C484F20-2A4B-4601-9200-A5C7607E5E62}"/>
    <dgm:cxn modelId="{F690C454-607E-4DC1-87DB-D74FD365B2BB}" srcId="{6996B646-6A1E-4CC0-B5DF-FF2C6DBF6AB9}" destId="{8FAC900C-118F-49FB-B249-5AF230E4254C}" srcOrd="2" destOrd="0" parTransId="{5D655FFB-F126-4B85-AD52-78F6350D0D13}" sibTransId="{30CF24D1-0C0D-4B18-8431-AC1024BD7A43}"/>
    <dgm:cxn modelId="{3B5C3146-4247-41E4-9629-D8A450F6D914}" type="presOf" srcId="{F4C5E96C-8A34-4BB1-9F2E-ABACA7745A21}" destId="{B90C6787-8164-4000-B75C-436D17182CEA}" srcOrd="0" destOrd="3" presId="urn:microsoft.com/office/officeart/2005/8/layout/vList5"/>
    <dgm:cxn modelId="{3EF80BDB-263E-49A0-8E24-C1B03BF8AE64}" type="presOf" srcId="{6996B646-6A1E-4CC0-B5DF-FF2C6DBF6AB9}" destId="{BC3F32B2-90B4-495B-96A7-642BEC586659}" srcOrd="0" destOrd="0" presId="urn:microsoft.com/office/officeart/2005/8/layout/vList5"/>
    <dgm:cxn modelId="{66939AAD-B47F-453D-A101-8E361E061DFB}" srcId="{00EAE418-6E73-4CA8-95FF-9F8DA620758D}" destId="{B005600D-EAAC-4974-A0F2-B82B80CFE929}" srcOrd="2" destOrd="0" parTransId="{F026FDEF-77BD-4E7E-B966-5CEF0B95DE75}" sibTransId="{92A8CA54-8D51-4A5D-9AEA-79467D859A98}"/>
    <dgm:cxn modelId="{E4C12607-7F48-4B07-A09C-5CB2D0A0F0D3}" type="presOf" srcId="{00EAE418-6E73-4CA8-95FF-9F8DA620758D}" destId="{101A2176-9EBF-4C70-BF10-4CA6776C84BE}" srcOrd="0" destOrd="0" presId="urn:microsoft.com/office/officeart/2005/8/layout/vList5"/>
    <dgm:cxn modelId="{FCC5E514-3B54-4AC0-9429-CE9A86E5E9A8}" srcId="{6996B646-6A1E-4CC0-B5DF-FF2C6DBF6AB9}" destId="{ABFB294F-40EB-496A-ACBF-5A7E26988733}" srcOrd="1" destOrd="0" parTransId="{D682EDB6-1394-4F15-8379-0A3F2B0A8A58}" sibTransId="{EA04C46C-334E-4BF2-8F95-4FB7EF192280}"/>
    <dgm:cxn modelId="{EBA5B926-E910-4893-A803-845F9A26D832}" type="presOf" srcId="{05CFE654-6665-407C-88EA-CB4CC751D794}" destId="{B90C6787-8164-4000-B75C-436D17182CEA}" srcOrd="0" destOrd="2" presId="urn:microsoft.com/office/officeart/2005/8/layout/vList5"/>
    <dgm:cxn modelId="{2B2CCFBD-0779-4C81-BF08-F684CB298019}" type="presOf" srcId="{B005600D-EAAC-4974-A0F2-B82B80CFE929}" destId="{CA29498F-3272-43FE-8B57-71ED7782DECF}" srcOrd="0" destOrd="2" presId="urn:microsoft.com/office/officeart/2005/8/layout/vList5"/>
    <dgm:cxn modelId="{744F5969-7687-4371-9573-D6B4A0819465}" type="presOf" srcId="{CF834D09-CC87-4F09-BEC5-6E6A6A2BD4FF}" destId="{CE15E338-0754-4485-A413-94105AC0B77A}" srcOrd="0" destOrd="0" presId="urn:microsoft.com/office/officeart/2005/8/layout/vList5"/>
    <dgm:cxn modelId="{9C874F03-86CC-4F55-B623-23D6D8877620}" srcId="{8FAC900C-118F-49FB-B249-5AF230E4254C}" destId="{20B2D619-311B-460A-AE04-1B675321D700}" srcOrd="1" destOrd="0" parTransId="{2689E315-3BB8-4D15-879C-2922D142D36D}" sibTransId="{E7737F2E-0E47-4CFF-8397-EBBCCCDFEF4B}"/>
    <dgm:cxn modelId="{45F89BF1-67E1-452F-9B4F-F2FAFB815B57}" srcId="{8FAC900C-118F-49FB-B249-5AF230E4254C}" destId="{05CFE654-6665-407C-88EA-CB4CC751D794}" srcOrd="2" destOrd="0" parTransId="{8C8BDDE0-0963-4ED2-AD1B-DFDDD05C6E42}" sibTransId="{62162D6C-DDAF-4E3E-8F24-BD793383F482}"/>
    <dgm:cxn modelId="{B7F837F0-067B-4232-B79B-00ADF186625B}" type="presOf" srcId="{20B2D619-311B-460A-AE04-1B675321D700}" destId="{B90C6787-8164-4000-B75C-436D17182CEA}" srcOrd="0" destOrd="1" presId="urn:microsoft.com/office/officeart/2005/8/layout/vList5"/>
    <dgm:cxn modelId="{298C1E4A-220B-410B-B8CD-894DAB620888}" srcId="{8FAC900C-118F-49FB-B249-5AF230E4254C}" destId="{F4C5E96C-8A34-4BB1-9F2E-ABACA7745A21}" srcOrd="3" destOrd="0" parTransId="{A0703C9D-1C39-4C04-819C-9A8C2369C464}" sibTransId="{2A70A5EC-D8BC-4358-8332-3534A2EE2CDA}"/>
    <dgm:cxn modelId="{8AF0DF28-EA6E-4C79-AEED-EF03A0B725A4}" type="presOf" srcId="{ABFB294F-40EB-496A-ACBF-5A7E26988733}" destId="{F757512D-0C63-4192-B8A4-0501ED952B33}" srcOrd="0" destOrd="0" presId="urn:microsoft.com/office/officeart/2005/8/layout/vList5"/>
    <dgm:cxn modelId="{95623C73-9C90-4820-AF3D-5BA658A41523}" srcId="{ABFB294F-40EB-496A-ACBF-5A7E26988733}" destId="{CF834D09-CC87-4F09-BEC5-6E6A6A2BD4FF}" srcOrd="0" destOrd="0" parTransId="{BCBA78AF-86F9-4BF8-BC06-8AA8F1710ED9}" sibTransId="{F7B63894-D597-4BBE-BD18-F142DA0EFCF0}"/>
    <dgm:cxn modelId="{3415E43D-1ACD-4947-8A47-663A39234C14}" srcId="{8FAC900C-118F-49FB-B249-5AF230E4254C}" destId="{54D19D4E-167A-4811-8EE7-B0482EF63A6B}" srcOrd="0" destOrd="0" parTransId="{18BCCC89-90F2-4238-A6B2-6DF89A3124C7}" sibTransId="{1DE1B821-045B-4426-B4FF-E33A00344011}"/>
    <dgm:cxn modelId="{4756565A-995E-450F-96A7-BF2FC15062C3}" type="presOf" srcId="{8FAC900C-118F-49FB-B249-5AF230E4254C}" destId="{1E5D0B32-682E-422B-86E2-846B981803EA}" srcOrd="0" destOrd="0" presId="urn:microsoft.com/office/officeart/2005/8/layout/vList5"/>
    <dgm:cxn modelId="{3C8F420E-38BA-4DC1-B6E4-43C95A86385C}" type="presOf" srcId="{36E204C8-A6A2-40FC-BAA3-356BD2B786BD}" destId="{CA29498F-3272-43FE-8B57-71ED7782DECF}" srcOrd="0" destOrd="1" presId="urn:microsoft.com/office/officeart/2005/8/layout/vList5"/>
    <dgm:cxn modelId="{9EE1B1F8-B2CE-4D49-BD84-6DA52BF47AF2}" srcId="{6996B646-6A1E-4CC0-B5DF-FF2C6DBF6AB9}" destId="{00EAE418-6E73-4CA8-95FF-9F8DA620758D}" srcOrd="0" destOrd="0" parTransId="{E8A487F0-2165-452F-B753-B7CF9A0123E0}" sibTransId="{7F6EDCB7-293A-4D40-9B3E-BBC5095D8F1D}"/>
    <dgm:cxn modelId="{5ED59795-335A-4FD3-B4A7-275F3EC74809}" srcId="{00EAE418-6E73-4CA8-95FF-9F8DA620758D}" destId="{063381C4-1EE2-4961-B0AB-7A2204010EA0}" srcOrd="0" destOrd="0" parTransId="{C5C8C864-5581-4772-8121-A543AB4241C4}" sibTransId="{D8838339-A125-4DCF-9757-891EEEE52F63}"/>
    <dgm:cxn modelId="{C4706093-1953-4F8A-B22C-EA1E97775104}" type="presOf" srcId="{54D19D4E-167A-4811-8EE7-B0482EF63A6B}" destId="{B90C6787-8164-4000-B75C-436D17182CEA}" srcOrd="0" destOrd="0" presId="urn:microsoft.com/office/officeart/2005/8/layout/vList5"/>
    <dgm:cxn modelId="{979BD99E-087A-458D-B1EE-C429BD8D4911}" srcId="{00EAE418-6E73-4CA8-95FF-9F8DA620758D}" destId="{E21A513D-78D0-4987-8F73-D591951EABB5}" srcOrd="3" destOrd="0" parTransId="{B848E64E-73BD-44A8-A186-B6AA83F85D24}" sibTransId="{A3D420E0-15CB-417C-8B4B-4947BFAE8969}"/>
    <dgm:cxn modelId="{F0A260C3-6BA7-453A-A01A-CDF48C60DCBF}" type="presOf" srcId="{063381C4-1EE2-4961-B0AB-7A2204010EA0}" destId="{CA29498F-3272-43FE-8B57-71ED7782DECF}" srcOrd="0" destOrd="0" presId="urn:microsoft.com/office/officeart/2005/8/layout/vList5"/>
    <dgm:cxn modelId="{3862CCD4-83A8-4C6C-ABE5-95E7E1BDC2FB}" type="presParOf" srcId="{BC3F32B2-90B4-495B-96A7-642BEC586659}" destId="{01161F72-B702-480F-8719-87D51703F269}" srcOrd="0" destOrd="0" presId="urn:microsoft.com/office/officeart/2005/8/layout/vList5"/>
    <dgm:cxn modelId="{84B597F6-C8DB-4F91-814D-001025BA8C88}" type="presParOf" srcId="{01161F72-B702-480F-8719-87D51703F269}" destId="{101A2176-9EBF-4C70-BF10-4CA6776C84BE}" srcOrd="0" destOrd="0" presId="urn:microsoft.com/office/officeart/2005/8/layout/vList5"/>
    <dgm:cxn modelId="{C4C2E681-3A59-4C6E-8573-A6328594D180}" type="presParOf" srcId="{01161F72-B702-480F-8719-87D51703F269}" destId="{CA29498F-3272-43FE-8B57-71ED7782DECF}" srcOrd="1" destOrd="0" presId="urn:microsoft.com/office/officeart/2005/8/layout/vList5"/>
    <dgm:cxn modelId="{5D7AD34A-241A-42BE-9B72-1D6F5E0A65C9}" type="presParOf" srcId="{BC3F32B2-90B4-495B-96A7-642BEC586659}" destId="{7CAE8ABD-F51C-495C-BF82-EA51F4B18993}" srcOrd="1" destOrd="0" presId="urn:microsoft.com/office/officeart/2005/8/layout/vList5"/>
    <dgm:cxn modelId="{A64BAE6F-E243-4031-AF3B-9CACDA377EF1}" type="presParOf" srcId="{BC3F32B2-90B4-495B-96A7-642BEC586659}" destId="{6343E49B-6E2F-4F5F-967B-55DE7B9BD24B}" srcOrd="2" destOrd="0" presId="urn:microsoft.com/office/officeart/2005/8/layout/vList5"/>
    <dgm:cxn modelId="{F5EF0BDF-1417-4F5D-B921-2CE31250D0EE}" type="presParOf" srcId="{6343E49B-6E2F-4F5F-967B-55DE7B9BD24B}" destId="{F757512D-0C63-4192-B8A4-0501ED952B33}" srcOrd="0" destOrd="0" presId="urn:microsoft.com/office/officeart/2005/8/layout/vList5"/>
    <dgm:cxn modelId="{EB8346A2-740E-4ACD-9D37-4BE23B1C35A7}" type="presParOf" srcId="{6343E49B-6E2F-4F5F-967B-55DE7B9BD24B}" destId="{CE15E338-0754-4485-A413-94105AC0B77A}" srcOrd="1" destOrd="0" presId="urn:microsoft.com/office/officeart/2005/8/layout/vList5"/>
    <dgm:cxn modelId="{022B2509-413D-4B9F-AB75-7B22C6CDF85C}" type="presParOf" srcId="{BC3F32B2-90B4-495B-96A7-642BEC586659}" destId="{ACF000DB-BFEC-40B5-BD6C-AC6F67A62DCB}" srcOrd="3" destOrd="0" presId="urn:microsoft.com/office/officeart/2005/8/layout/vList5"/>
    <dgm:cxn modelId="{2B6EEE34-9FDD-47B3-9D88-170FDF3BAE81}" type="presParOf" srcId="{BC3F32B2-90B4-495B-96A7-642BEC586659}" destId="{CD999B92-470D-4B22-900D-4933C027E905}" srcOrd="4" destOrd="0" presId="urn:microsoft.com/office/officeart/2005/8/layout/vList5"/>
    <dgm:cxn modelId="{AD61947E-4EEA-45F6-8D7C-C92B3BE6490A}" type="presParOf" srcId="{CD999B92-470D-4B22-900D-4933C027E905}" destId="{1E5D0B32-682E-422B-86E2-846B981803EA}" srcOrd="0" destOrd="0" presId="urn:microsoft.com/office/officeart/2005/8/layout/vList5"/>
    <dgm:cxn modelId="{7A84D0DF-8A33-43A3-B9E8-82F29EFB9D9B}" type="presParOf" srcId="{CD999B92-470D-4B22-900D-4933C027E905}" destId="{B90C6787-8164-4000-B75C-436D17182CEA}" srcOrd="1" destOrd="0" presId="urn:microsoft.com/office/officeart/2005/8/layout/vList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9F7FE2-EAD9-41CF-BFDA-9F75FB3B512E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A39AB1F3-BE8E-4094-84B0-56AD49B4C09C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LINGKUP POKOK KUMUNIKASI BISNIS</a:t>
          </a:r>
          <a:endParaRPr lang="id-ID" b="1" dirty="0">
            <a:solidFill>
              <a:schemeClr val="tx1"/>
            </a:solidFill>
          </a:endParaRPr>
        </a:p>
      </dgm:t>
    </dgm:pt>
    <dgm:pt modelId="{9F4CAB4A-3F26-4915-8871-561E0A0408CF}" type="parTrans" cxnId="{E0179E96-2EF4-4850-AC45-E5420001E28B}">
      <dgm:prSet/>
      <dgm:spPr/>
      <dgm:t>
        <a:bodyPr/>
        <a:lstStyle/>
        <a:p>
          <a:endParaRPr lang="id-ID"/>
        </a:p>
      </dgm:t>
    </dgm:pt>
    <dgm:pt modelId="{4A481229-CEA9-4B4F-BA24-845F4F9E6B08}" type="sibTrans" cxnId="{E0179E96-2EF4-4850-AC45-E5420001E28B}">
      <dgm:prSet/>
      <dgm:spPr/>
      <dgm:t>
        <a:bodyPr/>
        <a:lstStyle/>
        <a:p>
          <a:endParaRPr lang="id-ID"/>
        </a:p>
      </dgm:t>
    </dgm:pt>
    <dgm:pt modelId="{7E9996B8-8099-43B3-AAE9-D0E703A628EA}">
      <dgm:prSet phldrT="[Text]"/>
      <dgm:spPr/>
      <dgm:t>
        <a:bodyPr/>
        <a:lstStyle/>
        <a:p>
          <a:r>
            <a:rPr lang="id-ID" b="1" dirty="0" smtClean="0">
              <a:solidFill>
                <a:srgbClr val="C00000"/>
              </a:solidFill>
            </a:rPr>
            <a:t>BENTUK KOMUNIKASI</a:t>
          </a:r>
          <a:r>
            <a:rPr lang="id-ID" dirty="0" smtClean="0">
              <a:solidFill>
                <a:srgbClr val="C00000"/>
              </a:solidFill>
            </a:rPr>
            <a:t>:</a:t>
          </a:r>
        </a:p>
        <a:p>
          <a:r>
            <a:rPr lang="id-ID" dirty="0" smtClean="0">
              <a:solidFill>
                <a:srgbClr val="C00000"/>
              </a:solidFill>
            </a:rPr>
            <a:t> </a:t>
          </a:r>
          <a:r>
            <a:rPr lang="id-ID" b="1" dirty="0" smtClean="0">
              <a:solidFill>
                <a:schemeClr val="tx1"/>
              </a:solidFill>
            </a:rPr>
            <a:t>MEMERLUKAN PENGUASAAN  DAN PEMAHAMAN SEGALA PENGGUNAAN KOMUNIKASI  (MENERIMA DAN MENGIRIM PESAN</a:t>
          </a:r>
          <a:r>
            <a:rPr lang="id-ID" dirty="0" smtClean="0">
              <a:solidFill>
                <a:schemeClr val="tx1"/>
              </a:solidFill>
            </a:rPr>
            <a:t>)</a:t>
          </a:r>
          <a:endParaRPr lang="id-ID" dirty="0">
            <a:solidFill>
              <a:schemeClr val="tx1"/>
            </a:solidFill>
          </a:endParaRPr>
        </a:p>
      </dgm:t>
    </dgm:pt>
    <dgm:pt modelId="{3F071D29-8205-40BF-9274-0E8D79DA3F60}" type="parTrans" cxnId="{57858B55-8FD7-4FDC-8868-DB8A48175FF0}">
      <dgm:prSet/>
      <dgm:spPr/>
      <dgm:t>
        <a:bodyPr/>
        <a:lstStyle/>
        <a:p>
          <a:endParaRPr lang="id-ID"/>
        </a:p>
      </dgm:t>
    </dgm:pt>
    <dgm:pt modelId="{20ED7EF9-5EB6-46B0-A93F-0B0352F09C13}" type="sibTrans" cxnId="{57858B55-8FD7-4FDC-8868-DB8A48175FF0}">
      <dgm:prSet/>
      <dgm:spPr/>
      <dgm:t>
        <a:bodyPr/>
        <a:lstStyle/>
        <a:p>
          <a:endParaRPr lang="id-ID"/>
        </a:p>
      </dgm:t>
    </dgm:pt>
    <dgm:pt modelId="{08BFFD0B-ECCF-40BF-B76F-C151FAF792ED}">
      <dgm:prSet phldrT="[Text]"/>
      <dgm:spPr/>
      <dgm:t>
        <a:bodyPr/>
        <a:lstStyle/>
        <a:p>
          <a:r>
            <a:rPr lang="id-ID" b="1" dirty="0" smtClean="0">
              <a:solidFill>
                <a:srgbClr val="C00000"/>
              </a:solidFill>
            </a:rPr>
            <a:t>KETERAMPILAN KOMUNIKASI : </a:t>
          </a:r>
        </a:p>
        <a:p>
          <a:r>
            <a:rPr lang="id-ID" b="1" dirty="0" smtClean="0"/>
            <a:t> </a:t>
          </a:r>
          <a:r>
            <a:rPr lang="id-ID" b="1" dirty="0" smtClean="0">
              <a:solidFill>
                <a:schemeClr val="tx1"/>
              </a:solidFill>
            </a:rPr>
            <a:t>KITA TIDAK  DAPAT BERKOMUNIKASI DENGAN BAIK JIKA TIDAK MERASAKAN, MEMAHAMI DAN MENGHAYATI PERASAAN DAN PIKIRAN KOMUNIKAN</a:t>
          </a:r>
          <a:endParaRPr lang="id-ID" b="1" dirty="0">
            <a:solidFill>
              <a:schemeClr val="tx1"/>
            </a:solidFill>
          </a:endParaRPr>
        </a:p>
      </dgm:t>
    </dgm:pt>
    <dgm:pt modelId="{D5344752-5FB0-4211-AF29-60C0DFE33EC1}" type="parTrans" cxnId="{6127E9F6-A561-446A-B861-81B8B07FF9A5}">
      <dgm:prSet/>
      <dgm:spPr/>
      <dgm:t>
        <a:bodyPr/>
        <a:lstStyle/>
        <a:p>
          <a:endParaRPr lang="id-ID"/>
        </a:p>
      </dgm:t>
    </dgm:pt>
    <dgm:pt modelId="{7C372289-94B3-46CB-ADB4-6268A61E7CEA}" type="sibTrans" cxnId="{6127E9F6-A561-446A-B861-81B8B07FF9A5}">
      <dgm:prSet/>
      <dgm:spPr/>
      <dgm:t>
        <a:bodyPr/>
        <a:lstStyle/>
        <a:p>
          <a:endParaRPr lang="id-ID"/>
        </a:p>
      </dgm:t>
    </dgm:pt>
    <dgm:pt modelId="{9268557D-224E-405C-8A6E-6EBE519902F8}">
      <dgm:prSet phldrT="[Text]" custT="1"/>
      <dgm:spPr/>
      <dgm:t>
        <a:bodyPr/>
        <a:lstStyle/>
        <a:p>
          <a:r>
            <a:rPr lang="id-ID" sz="2400" b="1" dirty="0" smtClean="0">
              <a:solidFill>
                <a:srgbClr val="C00000"/>
              </a:solidFill>
            </a:rPr>
            <a:t>FAKTOR PSIKOLOGIS:</a:t>
          </a:r>
        </a:p>
        <a:p>
          <a:r>
            <a:rPr lang="id-ID" sz="1900" b="1" dirty="0" smtClean="0">
              <a:solidFill>
                <a:srgbClr val="C00000"/>
              </a:solidFill>
            </a:rPr>
            <a:t> </a:t>
          </a:r>
          <a:r>
            <a:rPr lang="id-ID" sz="1900" b="1" dirty="0" smtClean="0">
              <a:solidFill>
                <a:schemeClr val="tx1"/>
              </a:solidFill>
            </a:rPr>
            <a:t>FAKTOR DARI  PERSONALITY, APPEARANCE (PENAMPILAN), REPUTATION , DRESSING, , MATURITY (KEPRIBADIAN) </a:t>
          </a:r>
          <a:endParaRPr lang="id-ID" sz="1900" b="1" dirty="0">
            <a:solidFill>
              <a:schemeClr val="tx1"/>
            </a:solidFill>
          </a:endParaRPr>
        </a:p>
      </dgm:t>
    </dgm:pt>
    <dgm:pt modelId="{F37CFCC8-D9C3-4CE1-B01D-0EC19E47C05C}" type="parTrans" cxnId="{622752DA-AB76-4119-B798-5CEA687D8A25}">
      <dgm:prSet/>
      <dgm:spPr/>
      <dgm:t>
        <a:bodyPr/>
        <a:lstStyle/>
        <a:p>
          <a:endParaRPr lang="id-ID"/>
        </a:p>
      </dgm:t>
    </dgm:pt>
    <dgm:pt modelId="{AFA55478-2AD1-4A6D-8ABF-1FB26919B3E6}" type="sibTrans" cxnId="{622752DA-AB76-4119-B798-5CEA687D8A25}">
      <dgm:prSet/>
      <dgm:spPr/>
      <dgm:t>
        <a:bodyPr/>
        <a:lstStyle/>
        <a:p>
          <a:endParaRPr lang="id-ID"/>
        </a:p>
      </dgm:t>
    </dgm:pt>
    <dgm:pt modelId="{62457676-9BC8-409A-B0CA-1EC2148F8A55}">
      <dgm:prSet phldrT="[Text]" custT="1"/>
      <dgm:spPr/>
      <dgm:t>
        <a:bodyPr/>
        <a:lstStyle/>
        <a:p>
          <a:r>
            <a:rPr lang="id-ID" sz="2400" b="1" dirty="0" smtClean="0">
              <a:solidFill>
                <a:srgbClr val="C00000"/>
              </a:solidFill>
            </a:rPr>
            <a:t>PROSES KOMUNIKASI</a:t>
          </a:r>
        </a:p>
        <a:p>
          <a:r>
            <a:rPr lang="id-ID" sz="1900" b="1" dirty="0" smtClean="0">
              <a:solidFill>
                <a:schemeClr val="bg1">
                  <a:lumMod val="95000"/>
                </a:schemeClr>
              </a:solidFill>
            </a:rPr>
            <a:t>SUMBER KOMUNIKASI, KOMUNIKATOR, PESAN, KOMUNIKAN, HASIL (OUTPUT),  DAMPAK</a:t>
          </a:r>
          <a:endParaRPr lang="id-ID" sz="1900" b="1" dirty="0">
            <a:solidFill>
              <a:schemeClr val="bg1">
                <a:lumMod val="95000"/>
              </a:schemeClr>
            </a:solidFill>
          </a:endParaRPr>
        </a:p>
      </dgm:t>
    </dgm:pt>
    <dgm:pt modelId="{2FBC350B-0D95-4144-A1C6-007285F46447}" type="parTrans" cxnId="{2298AC22-DB00-4059-A22F-296E03BAABE6}">
      <dgm:prSet/>
      <dgm:spPr/>
      <dgm:t>
        <a:bodyPr/>
        <a:lstStyle/>
        <a:p>
          <a:endParaRPr lang="id-ID"/>
        </a:p>
      </dgm:t>
    </dgm:pt>
    <dgm:pt modelId="{DC5B3482-967D-4938-BBDC-E253A0EFC662}" type="sibTrans" cxnId="{2298AC22-DB00-4059-A22F-296E03BAABE6}">
      <dgm:prSet/>
      <dgm:spPr/>
      <dgm:t>
        <a:bodyPr/>
        <a:lstStyle/>
        <a:p>
          <a:endParaRPr lang="id-ID"/>
        </a:p>
      </dgm:t>
    </dgm:pt>
    <dgm:pt modelId="{184B1DB7-B21A-4A85-AED9-F56575DF4A6D}">
      <dgm:prSet phldrT="[Text]" custT="1"/>
      <dgm:spPr/>
      <dgm:t>
        <a:bodyPr/>
        <a:lstStyle/>
        <a:p>
          <a:r>
            <a:rPr lang="id-ID" sz="2400" b="1" dirty="0" smtClean="0">
              <a:solidFill>
                <a:srgbClr val="C00000"/>
              </a:solidFill>
            </a:rPr>
            <a:t>ILMU PENUNJANG:</a:t>
          </a:r>
        </a:p>
        <a:p>
          <a:r>
            <a:rPr lang="id-ID" sz="1900" dirty="0" smtClean="0"/>
            <a:t> </a:t>
          </a:r>
          <a:r>
            <a:rPr lang="id-ID" sz="1900" b="1" dirty="0" smtClean="0"/>
            <a:t>BAHASA, PSIKOLOGI, SOSIOLOGI, TEKNOLOGI</a:t>
          </a:r>
          <a:endParaRPr lang="id-ID" sz="1900" b="1" dirty="0"/>
        </a:p>
      </dgm:t>
    </dgm:pt>
    <dgm:pt modelId="{F59C9672-C320-49A5-B804-75FBDBF8D0B9}" type="parTrans" cxnId="{6236AD0C-C9B0-49B5-9CFC-84D4A9F02D9E}">
      <dgm:prSet/>
      <dgm:spPr/>
      <dgm:t>
        <a:bodyPr/>
        <a:lstStyle/>
        <a:p>
          <a:endParaRPr lang="id-ID"/>
        </a:p>
      </dgm:t>
    </dgm:pt>
    <dgm:pt modelId="{8734FC63-EFAB-4BC4-9725-69E79E4C0552}" type="sibTrans" cxnId="{6236AD0C-C9B0-49B5-9CFC-84D4A9F02D9E}">
      <dgm:prSet/>
      <dgm:spPr/>
      <dgm:t>
        <a:bodyPr/>
        <a:lstStyle/>
        <a:p>
          <a:endParaRPr lang="id-ID"/>
        </a:p>
      </dgm:t>
    </dgm:pt>
    <dgm:pt modelId="{973C67E3-5599-4275-8B42-C4E13DD45FF0}" type="pres">
      <dgm:prSet presAssocID="{0F9F7FE2-EAD9-41CF-BFDA-9F75FB3B512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0028E03-686A-41E2-BA3A-5DDA00E89AEB}" type="pres">
      <dgm:prSet presAssocID="{A39AB1F3-BE8E-4094-84B0-56AD49B4C09C}" presName="roof" presStyleLbl="dkBgShp" presStyleIdx="0" presStyleCnt="2" custScaleY="40614"/>
      <dgm:spPr/>
      <dgm:t>
        <a:bodyPr/>
        <a:lstStyle/>
        <a:p>
          <a:endParaRPr lang="id-ID"/>
        </a:p>
      </dgm:t>
    </dgm:pt>
    <dgm:pt modelId="{60EE99B5-7E1A-4275-A372-B2FD4622D062}" type="pres">
      <dgm:prSet presAssocID="{A39AB1F3-BE8E-4094-84B0-56AD49B4C09C}" presName="pillars" presStyleCnt="0"/>
      <dgm:spPr/>
    </dgm:pt>
    <dgm:pt modelId="{E70F0B34-4AC2-478B-8E3D-12BAEB58769A}" type="pres">
      <dgm:prSet presAssocID="{A39AB1F3-BE8E-4094-84B0-56AD49B4C09C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7AF99A8-09D7-4214-AE5B-BAB560460444}" type="pres">
      <dgm:prSet presAssocID="{08BFFD0B-ECCF-40BF-B76F-C151FAF792ED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7B7D5E0-B99E-468F-9223-966D67838C36}" type="pres">
      <dgm:prSet presAssocID="{9268557D-224E-405C-8A6E-6EBE519902F8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60DEBE8-3ED9-42D9-A5A1-93EE9C71A284}" type="pres">
      <dgm:prSet presAssocID="{62457676-9BC8-409A-B0CA-1EC2148F8A55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7FB120E-0E2F-4FC6-A3D4-49778F767D01}" type="pres">
      <dgm:prSet presAssocID="{184B1DB7-B21A-4A85-AED9-F56575DF4A6D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E9BC60F-C336-46BB-8150-B9D47CD6AA79}" type="pres">
      <dgm:prSet presAssocID="{A39AB1F3-BE8E-4094-84B0-56AD49B4C09C}" presName="base" presStyleLbl="dkBgShp" presStyleIdx="1" presStyleCnt="2"/>
      <dgm:spPr/>
    </dgm:pt>
  </dgm:ptLst>
  <dgm:cxnLst>
    <dgm:cxn modelId="{57858B55-8FD7-4FDC-8868-DB8A48175FF0}" srcId="{A39AB1F3-BE8E-4094-84B0-56AD49B4C09C}" destId="{7E9996B8-8099-43B3-AAE9-D0E703A628EA}" srcOrd="0" destOrd="0" parTransId="{3F071D29-8205-40BF-9274-0E8D79DA3F60}" sibTransId="{20ED7EF9-5EB6-46B0-A93F-0B0352F09C13}"/>
    <dgm:cxn modelId="{35F9250D-8669-4CB5-B446-CAA34F27BDDB}" type="presOf" srcId="{08BFFD0B-ECCF-40BF-B76F-C151FAF792ED}" destId="{D7AF99A8-09D7-4214-AE5B-BAB560460444}" srcOrd="0" destOrd="0" presId="urn:microsoft.com/office/officeart/2005/8/layout/hList3"/>
    <dgm:cxn modelId="{E0179E96-2EF4-4850-AC45-E5420001E28B}" srcId="{0F9F7FE2-EAD9-41CF-BFDA-9F75FB3B512E}" destId="{A39AB1F3-BE8E-4094-84B0-56AD49B4C09C}" srcOrd="0" destOrd="0" parTransId="{9F4CAB4A-3F26-4915-8871-561E0A0408CF}" sibTransId="{4A481229-CEA9-4B4F-BA24-845F4F9E6B08}"/>
    <dgm:cxn modelId="{6127E9F6-A561-446A-B861-81B8B07FF9A5}" srcId="{A39AB1F3-BE8E-4094-84B0-56AD49B4C09C}" destId="{08BFFD0B-ECCF-40BF-B76F-C151FAF792ED}" srcOrd="1" destOrd="0" parTransId="{D5344752-5FB0-4211-AF29-60C0DFE33EC1}" sibTransId="{7C372289-94B3-46CB-ADB4-6268A61E7CEA}"/>
    <dgm:cxn modelId="{144A0C61-9F7F-4F2C-A397-37CDFAFE8002}" type="presOf" srcId="{9268557D-224E-405C-8A6E-6EBE519902F8}" destId="{D7B7D5E0-B99E-468F-9223-966D67838C36}" srcOrd="0" destOrd="0" presId="urn:microsoft.com/office/officeart/2005/8/layout/hList3"/>
    <dgm:cxn modelId="{6236AD0C-C9B0-49B5-9CFC-84D4A9F02D9E}" srcId="{A39AB1F3-BE8E-4094-84B0-56AD49B4C09C}" destId="{184B1DB7-B21A-4A85-AED9-F56575DF4A6D}" srcOrd="4" destOrd="0" parTransId="{F59C9672-C320-49A5-B804-75FBDBF8D0B9}" sibTransId="{8734FC63-EFAB-4BC4-9725-69E79E4C0552}"/>
    <dgm:cxn modelId="{2298AC22-DB00-4059-A22F-296E03BAABE6}" srcId="{A39AB1F3-BE8E-4094-84B0-56AD49B4C09C}" destId="{62457676-9BC8-409A-B0CA-1EC2148F8A55}" srcOrd="3" destOrd="0" parTransId="{2FBC350B-0D95-4144-A1C6-007285F46447}" sibTransId="{DC5B3482-967D-4938-BBDC-E253A0EFC662}"/>
    <dgm:cxn modelId="{CA7BBFBD-803F-4AF1-841C-E45F5E072BBB}" type="presOf" srcId="{A39AB1F3-BE8E-4094-84B0-56AD49B4C09C}" destId="{60028E03-686A-41E2-BA3A-5DDA00E89AEB}" srcOrd="0" destOrd="0" presId="urn:microsoft.com/office/officeart/2005/8/layout/hList3"/>
    <dgm:cxn modelId="{622752DA-AB76-4119-B798-5CEA687D8A25}" srcId="{A39AB1F3-BE8E-4094-84B0-56AD49B4C09C}" destId="{9268557D-224E-405C-8A6E-6EBE519902F8}" srcOrd="2" destOrd="0" parTransId="{F37CFCC8-D9C3-4CE1-B01D-0EC19E47C05C}" sibTransId="{AFA55478-2AD1-4A6D-8ABF-1FB26919B3E6}"/>
    <dgm:cxn modelId="{59B37B00-65EB-48B7-84D7-C88C918A6953}" type="presOf" srcId="{184B1DB7-B21A-4A85-AED9-F56575DF4A6D}" destId="{E7FB120E-0E2F-4FC6-A3D4-49778F767D01}" srcOrd="0" destOrd="0" presId="urn:microsoft.com/office/officeart/2005/8/layout/hList3"/>
    <dgm:cxn modelId="{BD51408A-9A60-4370-A874-4FFF21AB272C}" type="presOf" srcId="{7E9996B8-8099-43B3-AAE9-D0E703A628EA}" destId="{E70F0B34-4AC2-478B-8E3D-12BAEB58769A}" srcOrd="0" destOrd="0" presId="urn:microsoft.com/office/officeart/2005/8/layout/hList3"/>
    <dgm:cxn modelId="{F0781A13-77C7-4120-8EBF-80CAD33D2727}" type="presOf" srcId="{0F9F7FE2-EAD9-41CF-BFDA-9F75FB3B512E}" destId="{973C67E3-5599-4275-8B42-C4E13DD45FF0}" srcOrd="0" destOrd="0" presId="urn:microsoft.com/office/officeart/2005/8/layout/hList3"/>
    <dgm:cxn modelId="{5535ED23-69AD-4A0F-876E-B9F9154580E8}" type="presOf" srcId="{62457676-9BC8-409A-B0CA-1EC2148F8A55}" destId="{160DEBE8-3ED9-42D9-A5A1-93EE9C71A284}" srcOrd="0" destOrd="0" presId="urn:microsoft.com/office/officeart/2005/8/layout/hList3"/>
    <dgm:cxn modelId="{55481EEF-34DE-41E1-99AB-17CECF6DFF04}" type="presParOf" srcId="{973C67E3-5599-4275-8B42-C4E13DD45FF0}" destId="{60028E03-686A-41E2-BA3A-5DDA00E89AEB}" srcOrd="0" destOrd="0" presId="urn:microsoft.com/office/officeart/2005/8/layout/hList3"/>
    <dgm:cxn modelId="{30D6D12E-8D32-4743-911A-515C433D7FD6}" type="presParOf" srcId="{973C67E3-5599-4275-8B42-C4E13DD45FF0}" destId="{60EE99B5-7E1A-4275-A372-B2FD4622D062}" srcOrd="1" destOrd="0" presId="urn:microsoft.com/office/officeart/2005/8/layout/hList3"/>
    <dgm:cxn modelId="{9608361D-1837-4EC2-9021-F5C27ED34381}" type="presParOf" srcId="{60EE99B5-7E1A-4275-A372-B2FD4622D062}" destId="{E70F0B34-4AC2-478B-8E3D-12BAEB58769A}" srcOrd="0" destOrd="0" presId="urn:microsoft.com/office/officeart/2005/8/layout/hList3"/>
    <dgm:cxn modelId="{48B5C46A-2F81-425F-8993-B29C8AE82359}" type="presParOf" srcId="{60EE99B5-7E1A-4275-A372-B2FD4622D062}" destId="{D7AF99A8-09D7-4214-AE5B-BAB560460444}" srcOrd="1" destOrd="0" presId="urn:microsoft.com/office/officeart/2005/8/layout/hList3"/>
    <dgm:cxn modelId="{A94A7B7C-B959-4686-8606-B224FC08D163}" type="presParOf" srcId="{60EE99B5-7E1A-4275-A372-B2FD4622D062}" destId="{D7B7D5E0-B99E-468F-9223-966D67838C36}" srcOrd="2" destOrd="0" presId="urn:microsoft.com/office/officeart/2005/8/layout/hList3"/>
    <dgm:cxn modelId="{52BABA54-26F5-46E7-AF3E-D8F660D59946}" type="presParOf" srcId="{60EE99B5-7E1A-4275-A372-B2FD4622D062}" destId="{160DEBE8-3ED9-42D9-A5A1-93EE9C71A284}" srcOrd="3" destOrd="0" presId="urn:microsoft.com/office/officeart/2005/8/layout/hList3"/>
    <dgm:cxn modelId="{8DAA4ABC-16FC-4D68-ADA1-C0BC19581EF2}" type="presParOf" srcId="{60EE99B5-7E1A-4275-A372-B2FD4622D062}" destId="{E7FB120E-0E2F-4FC6-A3D4-49778F767D01}" srcOrd="4" destOrd="0" presId="urn:microsoft.com/office/officeart/2005/8/layout/hList3"/>
    <dgm:cxn modelId="{9AB13ED9-2B7D-4D67-A02B-F3ADC6C30E8C}" type="presParOf" srcId="{973C67E3-5599-4275-8B42-C4E13DD45FF0}" destId="{7E9BC60F-C336-46BB-8150-B9D47CD6AA79}" srcOrd="2" destOrd="0" presId="urn:microsoft.com/office/officeart/2005/8/layout/hList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D03BAD-5B07-40CF-946E-62EDE96CFDEA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E1ECF528-BA86-4297-9A54-64BAFD2C86EC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id-ID" sz="2400" b="1" dirty="0" smtClean="0"/>
            <a:t>KOMUNIKASI BISNIS  MEMPUNYAI </a:t>
          </a:r>
          <a:r>
            <a:rPr lang="en-US" sz="2400" b="1" dirty="0" smtClean="0"/>
            <a:t>MAKNA </a:t>
          </a:r>
          <a:r>
            <a:rPr lang="en-US" sz="2400" b="1" dirty="0"/>
            <a:t>SEBAGAI “METHOD OF COMMUNICATION.” </a:t>
          </a:r>
          <a:r>
            <a:rPr lang="id-ID" sz="2400" b="1" dirty="0" smtClean="0"/>
            <a:t>  </a:t>
          </a:r>
          <a:r>
            <a:rPr lang="en-US" sz="2400" b="1" dirty="0" smtClean="0"/>
            <a:t>SEBAGAI </a:t>
          </a:r>
          <a:r>
            <a:rPr lang="en-US" sz="2400" b="1" dirty="0"/>
            <a:t>KEGIATAN KOMUNIKASI YANG KHAS, DIGUNAKAN </a:t>
          </a:r>
          <a:r>
            <a:rPr lang="id-ID" sz="2400" b="1" dirty="0" smtClean="0"/>
            <a:t>UNTUK</a:t>
          </a:r>
          <a:r>
            <a:rPr lang="en-US" sz="2400" b="1" dirty="0" smtClean="0"/>
            <a:t> </a:t>
          </a:r>
          <a:r>
            <a:rPr lang="id-ID" sz="2400" b="1" dirty="0" smtClean="0"/>
            <a:t>ME</a:t>
          </a:r>
          <a:r>
            <a:rPr lang="en-US" sz="2400" b="1" dirty="0" smtClean="0"/>
            <a:t>WUJUDAN </a:t>
          </a:r>
          <a:r>
            <a:rPr lang="en-US" sz="2400" b="1" dirty="0"/>
            <a:t>KEGIATAN </a:t>
          </a:r>
          <a:r>
            <a:rPr lang="en-US" sz="2400" b="1" dirty="0" smtClean="0"/>
            <a:t>KOMUNIKASI</a:t>
          </a:r>
          <a:r>
            <a:rPr lang="id-ID" sz="2400" b="1" dirty="0" smtClean="0"/>
            <a:t> GUNA MENCAPAI TUJUAN PERSONAL ATAU ORGANISASI</a:t>
          </a:r>
          <a:r>
            <a:rPr lang="en-US" sz="2400" b="1" dirty="0" smtClean="0"/>
            <a:t>.</a:t>
          </a:r>
          <a:endParaRPr lang="en-US" sz="2400" dirty="0"/>
        </a:p>
      </dgm:t>
    </dgm:pt>
    <dgm:pt modelId="{2C86BA4B-74B9-48BA-BCBE-59C7576CBD53}" type="parTrans" cxnId="{F37CB0E4-BDC7-42CA-9755-F0F30D5747A5}">
      <dgm:prSet/>
      <dgm:spPr/>
      <dgm:t>
        <a:bodyPr/>
        <a:lstStyle/>
        <a:p>
          <a:endParaRPr lang="en-US"/>
        </a:p>
      </dgm:t>
    </dgm:pt>
    <dgm:pt modelId="{2DC5629F-9FF3-4B06-B739-FE2F614DE9CA}" type="sibTrans" cxnId="{F37CB0E4-BDC7-42CA-9755-F0F30D5747A5}">
      <dgm:prSet/>
      <dgm:spPr/>
      <dgm:t>
        <a:bodyPr/>
        <a:lstStyle/>
        <a:p>
          <a:endParaRPr lang="en-US"/>
        </a:p>
      </dgm:t>
    </dgm:pt>
    <dgm:pt modelId="{70E7C126-5062-453E-9DA4-988C1909C9DA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id-ID" b="1" dirty="0" smtClean="0"/>
            <a:t>SETIAP TAHUN METODE DAN MODEL KOMUNIKASI </a:t>
          </a:r>
          <a:r>
            <a:rPr lang="en-US" b="1" dirty="0" smtClean="0"/>
            <a:t>DIKEMBANGKAN </a:t>
          </a:r>
          <a:r>
            <a:rPr lang="en-US" b="1" dirty="0"/>
            <a:t>SECARA </a:t>
          </a:r>
          <a:r>
            <a:rPr lang="id-ID" b="1" dirty="0" smtClean="0"/>
            <a:t>BERBEDA DAN KOMUNIKATIF</a:t>
          </a:r>
          <a:r>
            <a:rPr lang="en-US" b="1" dirty="0" smtClean="0"/>
            <a:t>.</a:t>
          </a:r>
          <a:r>
            <a:rPr lang="id-ID" b="1" dirty="0" smtClean="0"/>
            <a:t> </a:t>
          </a:r>
          <a:r>
            <a:rPr lang="id-ID" b="1" dirty="0" smtClean="0">
              <a:solidFill>
                <a:srgbClr val="C00000"/>
              </a:solidFill>
            </a:rPr>
            <a:t>EX. IKLAN ROKOK, IKLAN LAIN ??</a:t>
          </a:r>
          <a:endParaRPr lang="en-US" dirty="0">
            <a:solidFill>
              <a:srgbClr val="C00000"/>
            </a:solidFill>
          </a:endParaRPr>
        </a:p>
      </dgm:t>
    </dgm:pt>
    <dgm:pt modelId="{412DE5FC-428D-4711-BA01-74DF43E90404}" type="parTrans" cxnId="{0699A9A9-FC01-45EF-BBBA-A728614960B3}">
      <dgm:prSet/>
      <dgm:spPr/>
      <dgm:t>
        <a:bodyPr/>
        <a:lstStyle/>
        <a:p>
          <a:endParaRPr lang="en-US"/>
        </a:p>
      </dgm:t>
    </dgm:pt>
    <dgm:pt modelId="{2D9573D9-C989-44F6-A5B4-D60EA160D26B}" type="sibTrans" cxnId="{0699A9A9-FC01-45EF-BBBA-A728614960B3}">
      <dgm:prSet/>
      <dgm:spPr/>
      <dgm:t>
        <a:bodyPr/>
        <a:lstStyle/>
        <a:p>
          <a:endParaRPr lang="en-US"/>
        </a:p>
      </dgm:t>
    </dgm:pt>
    <dgm:pt modelId="{E659EA74-E391-4785-9798-9603FBB112EA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/>
            <a:t>KONSEP </a:t>
          </a:r>
          <a:r>
            <a:rPr lang="id-ID" b="1" dirty="0" smtClean="0"/>
            <a:t>KOMUNIKASI BISNIS </a:t>
          </a:r>
          <a:r>
            <a:rPr lang="en-US" b="1" dirty="0" smtClean="0"/>
            <a:t> </a:t>
          </a:r>
          <a:r>
            <a:rPr lang="en-US" b="1" dirty="0"/>
            <a:t>DIPAHAMI DENGAN BERBAGAI MACAM </a:t>
          </a:r>
          <a:r>
            <a:rPr lang="id-ID" b="1" dirty="0" smtClean="0"/>
            <a:t>CARA </a:t>
          </a:r>
          <a:r>
            <a:rPr lang="en-US" b="1" dirty="0" smtClean="0"/>
            <a:t>PE</a:t>
          </a:r>
          <a:r>
            <a:rPr lang="id-ID" b="1" dirty="0" smtClean="0"/>
            <a:t>NDEKAT</a:t>
          </a:r>
          <a:r>
            <a:rPr lang="en-US" b="1" dirty="0" smtClean="0"/>
            <a:t>AN</a:t>
          </a:r>
          <a:r>
            <a:rPr lang="en-US" b="1" dirty="0"/>
            <a:t>.</a:t>
          </a:r>
          <a:endParaRPr lang="en-US" dirty="0"/>
        </a:p>
      </dgm:t>
    </dgm:pt>
    <dgm:pt modelId="{011CE4D1-FB26-41DA-860F-EEFE174AC2BC}" type="parTrans" cxnId="{C9E770E9-31C7-4744-9720-9D3DDC588591}">
      <dgm:prSet/>
      <dgm:spPr/>
      <dgm:t>
        <a:bodyPr/>
        <a:lstStyle/>
        <a:p>
          <a:endParaRPr lang="en-US"/>
        </a:p>
      </dgm:t>
    </dgm:pt>
    <dgm:pt modelId="{AF02EAD6-84B6-4838-9597-9949EB2930B0}" type="sibTrans" cxnId="{C9E770E9-31C7-4744-9720-9D3DDC588591}">
      <dgm:prSet/>
      <dgm:spPr/>
      <dgm:t>
        <a:bodyPr/>
        <a:lstStyle/>
        <a:p>
          <a:endParaRPr lang="en-US"/>
        </a:p>
      </dgm:t>
    </dgm:pt>
    <dgm:pt modelId="{E2A7DD14-7F4E-47B7-B1A2-9CF89408621F}" type="pres">
      <dgm:prSet presAssocID="{37D03BAD-5B07-40CF-946E-62EDE96CFDE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EC2255C4-31AC-48E4-8B1A-EBD6CE536EB3}" type="pres">
      <dgm:prSet presAssocID="{37D03BAD-5B07-40CF-946E-62EDE96CFDEA}" presName="dummyMaxCanvas" presStyleCnt="0">
        <dgm:presLayoutVars/>
      </dgm:prSet>
      <dgm:spPr/>
    </dgm:pt>
    <dgm:pt modelId="{9BD66F24-E866-468B-BFCA-E4803F0BB558}" type="pres">
      <dgm:prSet presAssocID="{37D03BAD-5B07-40CF-946E-62EDE96CFDEA}" presName="ThreeNodes_1" presStyleLbl="node1" presStyleIdx="0" presStyleCnt="3" custScaleX="10955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81B29FB-24C0-4FC9-BC9D-7960925A871D}" type="pres">
      <dgm:prSet presAssocID="{37D03BAD-5B07-40CF-946E-62EDE96CFDEA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4AA6440-AE27-4E51-8D26-EC4E237B6EDC}" type="pres">
      <dgm:prSet presAssocID="{37D03BAD-5B07-40CF-946E-62EDE96CFDEA}" presName="ThreeNodes_3" presStyleLbl="node1" presStyleIdx="2" presStyleCnt="3" custLinFactNeighborX="0" custLinFactNeighborY="-43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9A836E2-BC78-45C1-B26A-F02685DBF1FB}" type="pres">
      <dgm:prSet presAssocID="{37D03BAD-5B07-40CF-946E-62EDE96CFDEA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5DD960A-8A18-4881-ABE8-05C3AAD408EF}" type="pres">
      <dgm:prSet presAssocID="{37D03BAD-5B07-40CF-946E-62EDE96CFDEA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F5898E8-14E3-4A1D-8F93-20CC481A6DA0}" type="pres">
      <dgm:prSet presAssocID="{37D03BAD-5B07-40CF-946E-62EDE96CFDEA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96D1AB1-7EA0-4E91-8469-2EFEC117436A}" type="pres">
      <dgm:prSet presAssocID="{37D03BAD-5B07-40CF-946E-62EDE96CFDE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ACB8E52-DA08-43BD-AA82-862C6CB832CA}" type="pres">
      <dgm:prSet presAssocID="{37D03BAD-5B07-40CF-946E-62EDE96CFDEA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9E770E9-31C7-4744-9720-9D3DDC588591}" srcId="{37D03BAD-5B07-40CF-946E-62EDE96CFDEA}" destId="{E659EA74-E391-4785-9798-9603FBB112EA}" srcOrd="2" destOrd="0" parTransId="{011CE4D1-FB26-41DA-860F-EEFE174AC2BC}" sibTransId="{AF02EAD6-84B6-4838-9597-9949EB2930B0}"/>
    <dgm:cxn modelId="{7C6CB625-70EF-4BBD-8C23-49421613D006}" type="presOf" srcId="{2D9573D9-C989-44F6-A5B4-D60EA160D26B}" destId="{85DD960A-8A18-4881-ABE8-05C3AAD408EF}" srcOrd="0" destOrd="0" presId="urn:microsoft.com/office/officeart/2005/8/layout/vProcess5"/>
    <dgm:cxn modelId="{0699A9A9-FC01-45EF-BBBA-A728614960B3}" srcId="{37D03BAD-5B07-40CF-946E-62EDE96CFDEA}" destId="{70E7C126-5062-453E-9DA4-988C1909C9DA}" srcOrd="1" destOrd="0" parTransId="{412DE5FC-428D-4711-BA01-74DF43E90404}" sibTransId="{2D9573D9-C989-44F6-A5B4-D60EA160D26B}"/>
    <dgm:cxn modelId="{C48DB61F-59B1-4A7E-9C01-E8A52D7BD865}" type="presOf" srcId="{37D03BAD-5B07-40CF-946E-62EDE96CFDEA}" destId="{E2A7DD14-7F4E-47B7-B1A2-9CF89408621F}" srcOrd="0" destOrd="0" presId="urn:microsoft.com/office/officeart/2005/8/layout/vProcess5"/>
    <dgm:cxn modelId="{13768131-171A-49AC-8114-E77DDF67BE72}" type="presOf" srcId="{E1ECF528-BA86-4297-9A54-64BAFD2C86EC}" destId="{9BD66F24-E866-468B-BFCA-E4803F0BB558}" srcOrd="0" destOrd="0" presId="urn:microsoft.com/office/officeart/2005/8/layout/vProcess5"/>
    <dgm:cxn modelId="{853ECA84-9D2A-4C12-84FB-A8F10C231BA1}" type="presOf" srcId="{E659EA74-E391-4785-9798-9603FBB112EA}" destId="{0ACB8E52-DA08-43BD-AA82-862C6CB832CA}" srcOrd="1" destOrd="0" presId="urn:microsoft.com/office/officeart/2005/8/layout/vProcess5"/>
    <dgm:cxn modelId="{02E22995-C7C5-4973-87F7-FD90F0F98DA9}" type="presOf" srcId="{2DC5629F-9FF3-4B06-B739-FE2F614DE9CA}" destId="{69A836E2-BC78-45C1-B26A-F02685DBF1FB}" srcOrd="0" destOrd="0" presId="urn:microsoft.com/office/officeart/2005/8/layout/vProcess5"/>
    <dgm:cxn modelId="{66C250DC-7F06-4F94-B975-A54F2957862F}" type="presOf" srcId="{E1ECF528-BA86-4297-9A54-64BAFD2C86EC}" destId="{9F5898E8-14E3-4A1D-8F93-20CC481A6DA0}" srcOrd="1" destOrd="0" presId="urn:microsoft.com/office/officeart/2005/8/layout/vProcess5"/>
    <dgm:cxn modelId="{F37CB0E4-BDC7-42CA-9755-F0F30D5747A5}" srcId="{37D03BAD-5B07-40CF-946E-62EDE96CFDEA}" destId="{E1ECF528-BA86-4297-9A54-64BAFD2C86EC}" srcOrd="0" destOrd="0" parTransId="{2C86BA4B-74B9-48BA-BCBE-59C7576CBD53}" sibTransId="{2DC5629F-9FF3-4B06-B739-FE2F614DE9CA}"/>
    <dgm:cxn modelId="{264EF3B5-89FE-4A3A-BED4-0229EB57B30F}" type="presOf" srcId="{70E7C126-5062-453E-9DA4-988C1909C9DA}" destId="{A81B29FB-24C0-4FC9-BC9D-7960925A871D}" srcOrd="0" destOrd="0" presId="urn:microsoft.com/office/officeart/2005/8/layout/vProcess5"/>
    <dgm:cxn modelId="{66CDB0B5-6F82-4DDD-B601-6A3F064125C6}" type="presOf" srcId="{E659EA74-E391-4785-9798-9603FBB112EA}" destId="{54AA6440-AE27-4E51-8D26-EC4E237B6EDC}" srcOrd="0" destOrd="0" presId="urn:microsoft.com/office/officeart/2005/8/layout/vProcess5"/>
    <dgm:cxn modelId="{85911633-0216-4DA8-B54D-BAD36CE32335}" type="presOf" srcId="{70E7C126-5062-453E-9DA4-988C1909C9DA}" destId="{396D1AB1-7EA0-4E91-8469-2EFEC117436A}" srcOrd="1" destOrd="0" presId="urn:microsoft.com/office/officeart/2005/8/layout/vProcess5"/>
    <dgm:cxn modelId="{9FF2ACD9-379E-4E98-B9D0-5A0421AAC0DD}" type="presParOf" srcId="{E2A7DD14-7F4E-47B7-B1A2-9CF89408621F}" destId="{EC2255C4-31AC-48E4-8B1A-EBD6CE536EB3}" srcOrd="0" destOrd="0" presId="urn:microsoft.com/office/officeart/2005/8/layout/vProcess5"/>
    <dgm:cxn modelId="{91A47C06-8105-449A-A536-B631E71462FE}" type="presParOf" srcId="{E2A7DD14-7F4E-47B7-B1A2-9CF89408621F}" destId="{9BD66F24-E866-468B-BFCA-E4803F0BB558}" srcOrd="1" destOrd="0" presId="urn:microsoft.com/office/officeart/2005/8/layout/vProcess5"/>
    <dgm:cxn modelId="{5740FB3C-2A04-4859-ABC8-1309F26E6FA2}" type="presParOf" srcId="{E2A7DD14-7F4E-47B7-B1A2-9CF89408621F}" destId="{A81B29FB-24C0-4FC9-BC9D-7960925A871D}" srcOrd="2" destOrd="0" presId="urn:microsoft.com/office/officeart/2005/8/layout/vProcess5"/>
    <dgm:cxn modelId="{335BBC3A-D786-4DD7-9FC4-7410F6972423}" type="presParOf" srcId="{E2A7DD14-7F4E-47B7-B1A2-9CF89408621F}" destId="{54AA6440-AE27-4E51-8D26-EC4E237B6EDC}" srcOrd="3" destOrd="0" presId="urn:microsoft.com/office/officeart/2005/8/layout/vProcess5"/>
    <dgm:cxn modelId="{5524FFF5-A31E-4B6E-BB6D-A1E90F018C9D}" type="presParOf" srcId="{E2A7DD14-7F4E-47B7-B1A2-9CF89408621F}" destId="{69A836E2-BC78-45C1-B26A-F02685DBF1FB}" srcOrd="4" destOrd="0" presId="urn:microsoft.com/office/officeart/2005/8/layout/vProcess5"/>
    <dgm:cxn modelId="{DE8F677F-FA77-4C32-B733-742C6F4150B8}" type="presParOf" srcId="{E2A7DD14-7F4E-47B7-B1A2-9CF89408621F}" destId="{85DD960A-8A18-4881-ABE8-05C3AAD408EF}" srcOrd="5" destOrd="0" presId="urn:microsoft.com/office/officeart/2005/8/layout/vProcess5"/>
    <dgm:cxn modelId="{09474710-7099-4340-A9D0-D89FA3241176}" type="presParOf" srcId="{E2A7DD14-7F4E-47B7-B1A2-9CF89408621F}" destId="{9F5898E8-14E3-4A1D-8F93-20CC481A6DA0}" srcOrd="6" destOrd="0" presId="urn:microsoft.com/office/officeart/2005/8/layout/vProcess5"/>
    <dgm:cxn modelId="{594CFB53-E757-4305-8601-77A0C3E34BEC}" type="presParOf" srcId="{E2A7DD14-7F4E-47B7-B1A2-9CF89408621F}" destId="{396D1AB1-7EA0-4E91-8469-2EFEC117436A}" srcOrd="7" destOrd="0" presId="urn:microsoft.com/office/officeart/2005/8/layout/vProcess5"/>
    <dgm:cxn modelId="{A896A2B8-42D6-4BD7-AE75-142AB4D54215}" type="presParOf" srcId="{E2A7DD14-7F4E-47B7-B1A2-9CF89408621F}" destId="{0ACB8E52-DA08-43BD-AA82-862C6CB832CA}" srcOrd="8" destOrd="0" presId="urn:microsoft.com/office/officeart/2005/8/layout/vProcess5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EF0CEA-C627-4213-8F8B-813FDB7C02F0}" type="doc">
      <dgm:prSet loTypeId="urn:microsoft.com/office/officeart/2005/8/layout/pyramid2" loCatId="list" qsTypeId="urn:microsoft.com/office/officeart/2005/8/quickstyle/simple1" qsCatId="simple" csTypeId="urn:microsoft.com/office/officeart/2005/8/colors/accent2_2" csCatId="accent2" phldr="1"/>
      <dgm:spPr/>
    </dgm:pt>
    <dgm:pt modelId="{E70D743E-6D3C-4057-964A-E9A3B0268AD4}">
      <dgm:prSet phldrT="[Text]" custT="1"/>
      <dgm:spPr/>
      <dgm:t>
        <a:bodyPr/>
        <a:lstStyle/>
        <a:p>
          <a:pPr>
            <a:buClrTx/>
            <a:buSzTx/>
            <a:buFont typeface="Arial" panose="020B0604020202020204" pitchFamily="34" charset="0"/>
            <a:buNone/>
          </a:pPr>
          <a:r>
            <a:rPr kumimoji="0" lang="id-ID" sz="1900" b="1" i="0" u="none" strike="noStrike" cap="none" spc="0" normalizeH="0" baseline="0" noProof="0" dirty="0" smtClean="0">
              <a:ln>
                <a:noFill/>
              </a:ln>
              <a:solidFill>
                <a:srgbClr val="277AC1"/>
              </a:solidFill>
              <a:effectLst/>
              <a:uLnTx/>
              <a:uFillTx/>
              <a:latin typeface="Arial" panose="020B0604020202020204" pitchFamily="34" charset="0"/>
              <a:ea typeface="Helvetica Neue" charset="0"/>
              <a:cs typeface="Arial" panose="020B0604020202020204" pitchFamily="34" charset="0"/>
            </a:rPr>
            <a:t>BUSSINESS COMMUNICATION </a:t>
          </a:r>
          <a:endParaRPr kumimoji="0" lang="en-GB" sz="1900" b="0" i="0" u="none" strike="noStrike" cap="none" spc="0" normalizeH="0" baseline="0" noProof="0" dirty="0">
            <a:ln>
              <a:noFill/>
            </a:ln>
            <a:solidFill>
              <a:srgbClr val="277AC1"/>
            </a:solidFill>
            <a:effectLst/>
            <a:uLnTx/>
            <a:uFillTx/>
            <a:latin typeface="Arial" panose="020B0604020202020204" pitchFamily="34" charset="0"/>
            <a:ea typeface="Helvetica Neue" charset="0"/>
            <a:cs typeface="Arial" panose="020B0604020202020204" pitchFamily="34" charset="0"/>
          </a:endParaRPr>
        </a:p>
        <a:p>
          <a:pPr>
            <a:buClrTx/>
            <a:buSzTx/>
            <a:buFont typeface="Arial" panose="020B0604020202020204" pitchFamily="34" charset="0"/>
            <a:buNone/>
          </a:pPr>
          <a:r>
            <a:rPr kumimoji="0" lang="en-US" sz="2000" b="1" i="0" u="none" strike="noStrike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Its about managing </a:t>
          </a:r>
          <a:r>
            <a:rPr kumimoji="0" lang="id-ID" sz="2000" b="1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 </a:t>
          </a:r>
          <a:r>
            <a:rPr kumimoji="0" lang="en-US" sz="2000" b="1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</a:t>
          </a:r>
          <a:r>
            <a:rPr kumimoji="0" lang="id-ID" sz="2000" b="1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ersonal  or a </a:t>
          </a:r>
          <a:r>
            <a:rPr kumimoji="0" lang="en-US" sz="2000" b="1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kumimoji="0" lang="en-US" sz="2000" b="1" i="0" u="none" strike="noStrike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company’s relationship with the public</a:t>
          </a:r>
          <a:endParaRPr lang="en-US" sz="2000" b="1" dirty="0"/>
        </a:p>
      </dgm:t>
    </dgm:pt>
    <dgm:pt modelId="{3187E295-1912-4DEE-903C-89B545C1C999}" type="parTrans" cxnId="{9CA2F6AE-406C-4C8D-9607-F44F67F1C378}">
      <dgm:prSet/>
      <dgm:spPr/>
      <dgm:t>
        <a:bodyPr/>
        <a:lstStyle/>
        <a:p>
          <a:endParaRPr lang="en-US"/>
        </a:p>
      </dgm:t>
    </dgm:pt>
    <dgm:pt modelId="{EEB7801F-FC29-4E8C-B463-5482ED5D6560}" type="sibTrans" cxnId="{9CA2F6AE-406C-4C8D-9607-F44F67F1C378}">
      <dgm:prSet/>
      <dgm:spPr/>
      <dgm:t>
        <a:bodyPr/>
        <a:lstStyle/>
        <a:p>
          <a:endParaRPr lang="en-US"/>
        </a:p>
      </dgm:t>
    </dgm:pt>
    <dgm:pt modelId="{FB9B1A2F-F7C9-46EF-A38B-27B745995296}">
      <dgm:prSet/>
      <dgm:spPr/>
      <dgm:t>
        <a:bodyPr/>
        <a:lstStyle/>
        <a:p>
          <a:pPr>
            <a:buClrTx/>
            <a:buSzTx/>
            <a:buFont typeface="Arial" panose="020B0604020202020204" pitchFamily="34" charset="0"/>
            <a:buNone/>
          </a:pPr>
          <a:r>
            <a:rPr kumimoji="0" lang="id-ID" sz="2100" b="1" i="0" u="none" strike="noStrike" cap="none" spc="0" normalizeH="0" baseline="0" noProof="0" dirty="0" smtClean="0">
              <a:ln>
                <a:noFill/>
              </a:ln>
              <a:solidFill>
                <a:srgbClr val="277AC1"/>
              </a:solidFill>
              <a:effectLst/>
              <a:uLnTx/>
              <a:uFillTx/>
              <a:latin typeface="Arial" panose="020B0604020202020204" pitchFamily="34" charset="0"/>
              <a:ea typeface="Helvetica Neue" charset="0"/>
              <a:cs typeface="Arial" panose="020B0604020202020204" pitchFamily="34" charset="0"/>
            </a:rPr>
            <a:t>BUSSINESS COMMUNICATION </a:t>
          </a:r>
          <a:r>
            <a:rPr kumimoji="0" lang="en-US" sz="2100" b="1" i="0" u="none" strike="noStrike" cap="none" spc="0" normalizeH="0" baseline="0" noProof="0" dirty="0" smtClean="0">
              <a:ln>
                <a:noFill/>
              </a:ln>
              <a:solidFill>
                <a:srgbClr val="277AC1"/>
              </a:solidFill>
              <a:effectLst/>
              <a:uLnTx/>
              <a:uFillTx/>
              <a:latin typeface="Arial" panose="020B0604020202020204" pitchFamily="34" charset="0"/>
              <a:ea typeface="Helvetica Neue" charset="0"/>
              <a:cs typeface="Arial" panose="020B0604020202020204" pitchFamily="34" charset="0"/>
            </a:rPr>
            <a:t> </a:t>
          </a:r>
          <a:endParaRPr kumimoji="0" lang="en-US" sz="2100" b="1" i="0" u="none" strike="noStrike" cap="none" spc="0" normalizeH="0" baseline="0" noProof="0" dirty="0">
            <a:ln>
              <a:noFill/>
            </a:ln>
            <a:solidFill>
              <a:srgbClr val="277AC1"/>
            </a:solidFill>
            <a:effectLst/>
            <a:uLnTx/>
            <a:uFillTx/>
            <a:latin typeface="Arial" panose="020B0604020202020204" pitchFamily="34" charset="0"/>
            <a:ea typeface="Helvetica Neue" charset="0"/>
            <a:cs typeface="Arial" panose="020B0604020202020204" pitchFamily="34" charset="0"/>
          </a:endParaRPr>
        </a:p>
      </dgm:t>
    </dgm:pt>
    <dgm:pt modelId="{A9C61DF6-DE6D-4CEF-99DC-A5F8CDFEE67B}" type="parTrans" cxnId="{29594B93-DF87-4906-8B24-4DC1A6F36EC5}">
      <dgm:prSet/>
      <dgm:spPr/>
      <dgm:t>
        <a:bodyPr/>
        <a:lstStyle/>
        <a:p>
          <a:endParaRPr lang="en-US"/>
        </a:p>
      </dgm:t>
    </dgm:pt>
    <dgm:pt modelId="{A0476B0F-1CE5-46D7-8E85-7C0755CACB26}" type="sibTrans" cxnId="{29594B93-DF87-4906-8B24-4DC1A6F36EC5}">
      <dgm:prSet/>
      <dgm:spPr/>
      <dgm:t>
        <a:bodyPr/>
        <a:lstStyle/>
        <a:p>
          <a:endParaRPr lang="en-US"/>
        </a:p>
      </dgm:t>
    </dgm:pt>
    <dgm:pt modelId="{22FFE5AD-34C2-4A70-9437-BD1F599E6EB4}">
      <dgm:prSet custT="1"/>
      <dgm:spPr/>
      <dgm:t>
        <a:bodyPr/>
        <a:lstStyle/>
        <a:p>
          <a:pPr>
            <a:buClrTx/>
            <a:buSzTx/>
            <a:buFont typeface="Arial" panose="020B0604020202020204" pitchFamily="34" charset="0"/>
            <a:buNone/>
          </a:pPr>
          <a:r>
            <a:rPr kumimoji="0" lang="en-US" sz="18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It’s about </a:t>
          </a:r>
          <a:r>
            <a:rPr kumimoji="0" lang="en-US" sz="1800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helping</a:t>
          </a:r>
          <a:r>
            <a:rPr kumimoji="0" lang="id-ID" sz="1800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a person or  a</a:t>
          </a:r>
          <a:r>
            <a:rPr kumimoji="0" lang="en-US" sz="1800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kumimoji="0" lang="en-US" sz="18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corporation to maintain communication for the </a:t>
          </a:r>
          <a:r>
            <a:rPr kumimoji="0" lang="id-ID" sz="1800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individual target or </a:t>
          </a:r>
          <a:r>
            <a:rPr kumimoji="0" lang="en-US" sz="1800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goal </a:t>
          </a:r>
          <a:r>
            <a:rPr kumimoji="0" lang="en-US" sz="1800" b="1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organisastion</a:t>
          </a:r>
          <a:r>
            <a:rPr kumimoji="0" lang="en-US" sz="18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endParaRPr kumimoji="0" lang="en-US" sz="1800" b="0" i="0" u="none" strike="noStrike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6788C3B-8BCD-42C0-ADF4-53CB64F87080}" type="parTrans" cxnId="{B7319D2C-C135-499D-8213-CED787047554}">
      <dgm:prSet/>
      <dgm:spPr/>
      <dgm:t>
        <a:bodyPr/>
        <a:lstStyle/>
        <a:p>
          <a:endParaRPr lang="en-US"/>
        </a:p>
      </dgm:t>
    </dgm:pt>
    <dgm:pt modelId="{788EE8CF-B03C-4728-A9DE-D49358DA6477}" type="sibTrans" cxnId="{B7319D2C-C135-499D-8213-CED787047554}">
      <dgm:prSet/>
      <dgm:spPr/>
      <dgm:t>
        <a:bodyPr/>
        <a:lstStyle/>
        <a:p>
          <a:endParaRPr lang="en-US"/>
        </a:p>
      </dgm:t>
    </dgm:pt>
    <dgm:pt modelId="{3585AA07-A7F4-486B-B351-C7420771247A}" type="pres">
      <dgm:prSet presAssocID="{B9EF0CEA-C627-4213-8F8B-813FDB7C02F0}" presName="compositeShape" presStyleCnt="0">
        <dgm:presLayoutVars>
          <dgm:dir/>
          <dgm:resizeHandles/>
        </dgm:presLayoutVars>
      </dgm:prSet>
      <dgm:spPr/>
    </dgm:pt>
    <dgm:pt modelId="{9A74E0A2-753B-4344-AEA7-D9B5CB7FF642}" type="pres">
      <dgm:prSet presAssocID="{B9EF0CEA-C627-4213-8F8B-813FDB7C02F0}" presName="pyramid" presStyleLbl="node1" presStyleIdx="0" presStyleCnt="1"/>
      <dgm:spPr/>
    </dgm:pt>
    <dgm:pt modelId="{B569CB87-174A-41E7-B8BE-9A4C6A2FA65F}" type="pres">
      <dgm:prSet presAssocID="{B9EF0CEA-C627-4213-8F8B-813FDB7C02F0}" presName="theList" presStyleCnt="0"/>
      <dgm:spPr/>
    </dgm:pt>
    <dgm:pt modelId="{0631D851-6EEC-47AC-ADB1-3C2DA97699B9}" type="pres">
      <dgm:prSet presAssocID="{E70D743E-6D3C-4057-964A-E9A3B0268AD4}" presName="aNode" presStyleLbl="fgAcc1" presStyleIdx="0" presStyleCnt="2" custScaleY="11420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E015294-8475-4324-92D8-2145531B3903}" type="pres">
      <dgm:prSet presAssocID="{E70D743E-6D3C-4057-964A-E9A3B0268AD4}" presName="aSpace" presStyleCnt="0"/>
      <dgm:spPr/>
    </dgm:pt>
    <dgm:pt modelId="{F2E6A81B-4926-4720-8AFA-2394AB09A1BF}" type="pres">
      <dgm:prSet presAssocID="{FB9B1A2F-F7C9-46EF-A38B-27B745995296}" presName="aNode" presStyleLbl="fgAcc1" presStyleIdx="1" presStyleCnt="2" custScaleY="12945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AE801EC-B708-4DBA-B996-917C22ABD62B}" type="pres">
      <dgm:prSet presAssocID="{FB9B1A2F-F7C9-46EF-A38B-27B745995296}" presName="aSpace" presStyleCnt="0"/>
      <dgm:spPr/>
    </dgm:pt>
  </dgm:ptLst>
  <dgm:cxnLst>
    <dgm:cxn modelId="{29594B93-DF87-4906-8B24-4DC1A6F36EC5}" srcId="{B9EF0CEA-C627-4213-8F8B-813FDB7C02F0}" destId="{FB9B1A2F-F7C9-46EF-A38B-27B745995296}" srcOrd="1" destOrd="0" parTransId="{A9C61DF6-DE6D-4CEF-99DC-A5F8CDFEE67B}" sibTransId="{A0476B0F-1CE5-46D7-8E85-7C0755CACB26}"/>
    <dgm:cxn modelId="{9CA2F6AE-406C-4C8D-9607-F44F67F1C378}" srcId="{B9EF0CEA-C627-4213-8F8B-813FDB7C02F0}" destId="{E70D743E-6D3C-4057-964A-E9A3B0268AD4}" srcOrd="0" destOrd="0" parTransId="{3187E295-1912-4DEE-903C-89B545C1C999}" sibTransId="{EEB7801F-FC29-4E8C-B463-5482ED5D6560}"/>
    <dgm:cxn modelId="{550714BB-7353-4359-A92F-79246CFDC79C}" type="presOf" srcId="{B9EF0CEA-C627-4213-8F8B-813FDB7C02F0}" destId="{3585AA07-A7F4-486B-B351-C7420771247A}" srcOrd="0" destOrd="0" presId="urn:microsoft.com/office/officeart/2005/8/layout/pyramid2"/>
    <dgm:cxn modelId="{B7319D2C-C135-499D-8213-CED787047554}" srcId="{FB9B1A2F-F7C9-46EF-A38B-27B745995296}" destId="{22FFE5AD-34C2-4A70-9437-BD1F599E6EB4}" srcOrd="0" destOrd="0" parTransId="{A6788C3B-8BCD-42C0-ADF4-53CB64F87080}" sibTransId="{788EE8CF-B03C-4728-A9DE-D49358DA6477}"/>
    <dgm:cxn modelId="{22F88843-FDEA-4571-A900-6F4B9924F4A6}" type="presOf" srcId="{E70D743E-6D3C-4057-964A-E9A3B0268AD4}" destId="{0631D851-6EEC-47AC-ADB1-3C2DA97699B9}" srcOrd="0" destOrd="0" presId="urn:microsoft.com/office/officeart/2005/8/layout/pyramid2"/>
    <dgm:cxn modelId="{818F115D-7877-4530-9CFA-07DD86AA43B7}" type="presOf" srcId="{FB9B1A2F-F7C9-46EF-A38B-27B745995296}" destId="{F2E6A81B-4926-4720-8AFA-2394AB09A1BF}" srcOrd="0" destOrd="0" presId="urn:microsoft.com/office/officeart/2005/8/layout/pyramid2"/>
    <dgm:cxn modelId="{34A75D4C-0E5E-4858-8986-D87B4647BB0B}" type="presOf" srcId="{22FFE5AD-34C2-4A70-9437-BD1F599E6EB4}" destId="{F2E6A81B-4926-4720-8AFA-2394AB09A1BF}" srcOrd="0" destOrd="1" presId="urn:microsoft.com/office/officeart/2005/8/layout/pyramid2"/>
    <dgm:cxn modelId="{5BCD39AB-133B-4C9A-9B0B-23EC5EE2C42F}" type="presParOf" srcId="{3585AA07-A7F4-486B-B351-C7420771247A}" destId="{9A74E0A2-753B-4344-AEA7-D9B5CB7FF642}" srcOrd="0" destOrd="0" presId="urn:microsoft.com/office/officeart/2005/8/layout/pyramid2"/>
    <dgm:cxn modelId="{263ECB0F-C131-4FDE-904A-378A1621C92F}" type="presParOf" srcId="{3585AA07-A7F4-486B-B351-C7420771247A}" destId="{B569CB87-174A-41E7-B8BE-9A4C6A2FA65F}" srcOrd="1" destOrd="0" presId="urn:microsoft.com/office/officeart/2005/8/layout/pyramid2"/>
    <dgm:cxn modelId="{A5EDCF65-FB9B-446E-98C3-4F2AA584A8E6}" type="presParOf" srcId="{B569CB87-174A-41E7-B8BE-9A4C6A2FA65F}" destId="{0631D851-6EEC-47AC-ADB1-3C2DA97699B9}" srcOrd="0" destOrd="0" presId="urn:microsoft.com/office/officeart/2005/8/layout/pyramid2"/>
    <dgm:cxn modelId="{D4AA2062-009F-4D04-B4E4-0A90369DB2B2}" type="presParOf" srcId="{B569CB87-174A-41E7-B8BE-9A4C6A2FA65F}" destId="{6E015294-8475-4324-92D8-2145531B3903}" srcOrd="1" destOrd="0" presId="urn:microsoft.com/office/officeart/2005/8/layout/pyramid2"/>
    <dgm:cxn modelId="{73E0E125-0136-4185-BC0F-3FC3D3E5736C}" type="presParOf" srcId="{B569CB87-174A-41E7-B8BE-9A4C6A2FA65F}" destId="{F2E6A81B-4926-4720-8AFA-2394AB09A1BF}" srcOrd="2" destOrd="0" presId="urn:microsoft.com/office/officeart/2005/8/layout/pyramid2"/>
    <dgm:cxn modelId="{5C65ED92-0553-4D7A-9763-410B10230A99}" type="presParOf" srcId="{B569CB87-174A-41E7-B8BE-9A4C6A2FA65F}" destId="{2AE801EC-B708-4DBA-B996-917C22ABD62B}" srcOrd="3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606F44-9D0B-496D-99B0-11DD36472AAE}" type="doc">
      <dgm:prSet loTypeId="urn:microsoft.com/office/officeart/2005/8/layout/l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0714A201-1056-444F-A1D3-956101C80778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BERBICARA DAN MENULIS</a:t>
          </a:r>
          <a:endParaRPr lang="id-ID" b="1" dirty="0">
            <a:solidFill>
              <a:schemeClr val="tx1"/>
            </a:solidFill>
          </a:endParaRPr>
        </a:p>
      </dgm:t>
    </dgm:pt>
    <dgm:pt modelId="{188E460E-ABB8-453F-AA0A-EDAEE0BBB12B}" type="parTrans" cxnId="{1E6011C9-1466-4636-82FC-1F5337465A86}">
      <dgm:prSet/>
      <dgm:spPr/>
      <dgm:t>
        <a:bodyPr/>
        <a:lstStyle/>
        <a:p>
          <a:endParaRPr lang="id-ID"/>
        </a:p>
      </dgm:t>
    </dgm:pt>
    <dgm:pt modelId="{1A9B813F-60CE-407D-A9CB-266AFE669D9E}" type="sibTrans" cxnId="{1E6011C9-1466-4636-82FC-1F5337465A86}">
      <dgm:prSet/>
      <dgm:spPr/>
      <dgm:t>
        <a:bodyPr/>
        <a:lstStyle/>
        <a:p>
          <a:endParaRPr lang="id-ID"/>
        </a:p>
      </dgm:t>
    </dgm:pt>
    <dgm:pt modelId="{1A704CD7-D08F-4898-B2DF-8F620B5654C5}">
      <dgm:prSet phldrT="[Text]"/>
      <dgm:spPr/>
      <dgm:t>
        <a:bodyPr/>
        <a:lstStyle/>
        <a:p>
          <a:r>
            <a:rPr lang="id-ID" b="1" dirty="0" smtClean="0"/>
            <a:t>LEBIH MUDAH, PRAKTIS, DAN CEPAT DALAM MENYAMPAIKAN PESAN</a:t>
          </a:r>
          <a:endParaRPr lang="id-ID" b="1" dirty="0"/>
        </a:p>
      </dgm:t>
    </dgm:pt>
    <dgm:pt modelId="{DA0DCB91-4BE0-469C-BED5-67EAC7669114}" type="parTrans" cxnId="{076D9D2F-F42C-49BC-9590-85485FD01DEF}">
      <dgm:prSet/>
      <dgm:spPr/>
      <dgm:t>
        <a:bodyPr/>
        <a:lstStyle/>
        <a:p>
          <a:endParaRPr lang="id-ID"/>
        </a:p>
      </dgm:t>
    </dgm:pt>
    <dgm:pt modelId="{07F593E9-C4D0-48B1-8F7C-08C56F9C0738}" type="sibTrans" cxnId="{076D9D2F-F42C-49BC-9590-85485FD01DEF}">
      <dgm:prSet/>
      <dgm:spPr/>
      <dgm:t>
        <a:bodyPr/>
        <a:lstStyle/>
        <a:p>
          <a:endParaRPr lang="id-ID"/>
        </a:p>
      </dgm:t>
    </dgm:pt>
    <dgm:pt modelId="{07F66C49-76A3-4A49-9390-EFB021EE9413}">
      <dgm:prSet phldrT="[Text]"/>
      <dgm:spPr/>
      <dgm:t>
        <a:bodyPr/>
        <a:lstStyle/>
        <a:p>
          <a:r>
            <a:rPr lang="id-ID" b="1" dirty="0" smtClean="0"/>
            <a:t>LEBIH DISUKAI DARIPADA MENULIS</a:t>
          </a:r>
          <a:endParaRPr lang="id-ID" b="1" dirty="0"/>
        </a:p>
      </dgm:t>
    </dgm:pt>
    <dgm:pt modelId="{E32FA8B4-17D8-4E8F-99DA-C949B706976E}" type="parTrans" cxnId="{89E07EEF-7A04-449A-8002-C27F851CC4AA}">
      <dgm:prSet/>
      <dgm:spPr/>
      <dgm:t>
        <a:bodyPr/>
        <a:lstStyle/>
        <a:p>
          <a:endParaRPr lang="id-ID"/>
        </a:p>
      </dgm:t>
    </dgm:pt>
    <dgm:pt modelId="{0E338B72-33D1-44C2-9F68-5BE1848033D4}" type="sibTrans" cxnId="{89E07EEF-7A04-449A-8002-C27F851CC4AA}">
      <dgm:prSet/>
      <dgm:spPr/>
      <dgm:t>
        <a:bodyPr/>
        <a:lstStyle/>
        <a:p>
          <a:endParaRPr lang="id-ID"/>
        </a:p>
      </dgm:t>
    </dgm:pt>
    <dgm:pt modelId="{0464262F-DF74-4856-9C08-45B8CDCC02CF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MENDENGAR DAN MEMBACA</a:t>
          </a:r>
          <a:endParaRPr lang="id-ID" b="1" dirty="0">
            <a:solidFill>
              <a:schemeClr val="tx1"/>
            </a:solidFill>
          </a:endParaRPr>
        </a:p>
      </dgm:t>
    </dgm:pt>
    <dgm:pt modelId="{D2BCA7A7-0EB2-41A0-90F1-CAA8E40E665F}" type="parTrans" cxnId="{0990CF39-774A-40EF-9BAB-FBDA31BB98CA}">
      <dgm:prSet/>
      <dgm:spPr/>
      <dgm:t>
        <a:bodyPr/>
        <a:lstStyle/>
        <a:p>
          <a:endParaRPr lang="id-ID"/>
        </a:p>
      </dgm:t>
    </dgm:pt>
    <dgm:pt modelId="{EB53A13A-4A83-40AF-A36E-7686925360EC}" type="sibTrans" cxnId="{0990CF39-774A-40EF-9BAB-FBDA31BB98CA}">
      <dgm:prSet/>
      <dgm:spPr/>
      <dgm:t>
        <a:bodyPr/>
        <a:lstStyle/>
        <a:p>
          <a:endParaRPr lang="id-ID"/>
        </a:p>
      </dgm:t>
    </dgm:pt>
    <dgm:pt modelId="{E544CA6D-CF91-4DA3-8A62-312A59F8FD12}">
      <dgm:prSet phldrT="[Text]"/>
      <dgm:spPr/>
      <dgm:t>
        <a:bodyPr/>
        <a:lstStyle/>
        <a:p>
          <a:r>
            <a:rPr lang="id-ID" b="1" dirty="0" smtClean="0"/>
            <a:t>KOMUNIKASI INI LEBIH EFEKTIF  APABILA DUA ARAH; KETERAMPILAN MENDENGAR  DAN MEMBACA DENGAN </a:t>
          </a:r>
          <a:endParaRPr lang="id-ID" b="1" dirty="0"/>
        </a:p>
      </dgm:t>
    </dgm:pt>
    <dgm:pt modelId="{FC1594C3-B034-4732-B4AF-2647B40D8BC8}" type="parTrans" cxnId="{86DE119C-6468-4773-9F2B-60A7EA2F72C4}">
      <dgm:prSet/>
      <dgm:spPr/>
      <dgm:t>
        <a:bodyPr/>
        <a:lstStyle/>
        <a:p>
          <a:endParaRPr lang="id-ID"/>
        </a:p>
      </dgm:t>
    </dgm:pt>
    <dgm:pt modelId="{374A542E-95C4-4D88-8A51-3EE42E7F1C4D}" type="sibTrans" cxnId="{86DE119C-6468-4773-9F2B-60A7EA2F72C4}">
      <dgm:prSet/>
      <dgm:spPr/>
      <dgm:t>
        <a:bodyPr/>
        <a:lstStyle/>
        <a:p>
          <a:endParaRPr lang="id-ID"/>
        </a:p>
      </dgm:t>
    </dgm:pt>
    <dgm:pt modelId="{969D7D23-8703-414D-8211-B8C9D3FB9438}">
      <dgm:prSet phldrT="[Text]"/>
      <dgm:spPr/>
      <dgm:t>
        <a:bodyPr/>
        <a:lstStyle/>
        <a:p>
          <a:r>
            <a:rPr lang="id-ID" dirty="0" smtClean="0"/>
            <a:t>ORANG LEBIH SUKA MENDAPATKAN INFORMASI DARIPADA MENYAMPAIKAN INFORMASI</a:t>
          </a:r>
          <a:endParaRPr lang="id-ID" dirty="0"/>
        </a:p>
      </dgm:t>
    </dgm:pt>
    <dgm:pt modelId="{509ECF8A-AEF0-483C-94BE-58B2B30BE77A}" type="parTrans" cxnId="{8381D00D-98D8-4BF3-B899-C6C8B7952112}">
      <dgm:prSet/>
      <dgm:spPr/>
      <dgm:t>
        <a:bodyPr/>
        <a:lstStyle/>
        <a:p>
          <a:endParaRPr lang="id-ID"/>
        </a:p>
      </dgm:t>
    </dgm:pt>
    <dgm:pt modelId="{6BE0BBFC-88F8-4344-9DD6-D74FED06E711}" type="sibTrans" cxnId="{8381D00D-98D8-4BF3-B899-C6C8B7952112}">
      <dgm:prSet/>
      <dgm:spPr/>
      <dgm:t>
        <a:bodyPr/>
        <a:lstStyle/>
        <a:p>
          <a:endParaRPr lang="id-ID"/>
        </a:p>
      </dgm:t>
    </dgm:pt>
    <dgm:pt modelId="{1B701F22-1398-465D-990E-0264216EF6B7}" type="pres">
      <dgm:prSet presAssocID="{86606F44-9D0B-496D-99B0-11DD36472AA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32FCFFB4-2D9D-4787-8A51-F232BC042BD4}" type="pres">
      <dgm:prSet presAssocID="{0714A201-1056-444F-A1D3-956101C80778}" presName="horFlow" presStyleCnt="0"/>
      <dgm:spPr/>
    </dgm:pt>
    <dgm:pt modelId="{698137B8-76E0-4D2A-A640-3A75F44280DC}" type="pres">
      <dgm:prSet presAssocID="{0714A201-1056-444F-A1D3-956101C80778}" presName="bigChev" presStyleLbl="node1" presStyleIdx="0" presStyleCnt="2"/>
      <dgm:spPr/>
      <dgm:t>
        <a:bodyPr/>
        <a:lstStyle/>
        <a:p>
          <a:endParaRPr lang="id-ID"/>
        </a:p>
      </dgm:t>
    </dgm:pt>
    <dgm:pt modelId="{1A71A22F-65C0-4E04-B128-E905846A3ABB}" type="pres">
      <dgm:prSet presAssocID="{DA0DCB91-4BE0-469C-BED5-67EAC7669114}" presName="parTrans" presStyleCnt="0"/>
      <dgm:spPr/>
    </dgm:pt>
    <dgm:pt modelId="{A927AAA2-DA11-45DB-9F53-FE46FCFC20FD}" type="pres">
      <dgm:prSet presAssocID="{1A704CD7-D08F-4898-B2DF-8F620B5654C5}" presName="node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CBAD827-9C62-45F5-BA0A-0F992788A212}" type="pres">
      <dgm:prSet presAssocID="{07F593E9-C4D0-48B1-8F7C-08C56F9C0738}" presName="sibTrans" presStyleCnt="0"/>
      <dgm:spPr/>
    </dgm:pt>
    <dgm:pt modelId="{60864471-184F-4336-912C-7A7E69802A76}" type="pres">
      <dgm:prSet presAssocID="{07F66C49-76A3-4A49-9390-EFB021EE9413}" presName="node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5C6210C-4C8B-40FB-BA0F-B71CC63886D3}" type="pres">
      <dgm:prSet presAssocID="{0714A201-1056-444F-A1D3-956101C80778}" presName="vSp" presStyleCnt="0"/>
      <dgm:spPr/>
    </dgm:pt>
    <dgm:pt modelId="{54430F62-C84A-4605-97EC-EBA9AACE0694}" type="pres">
      <dgm:prSet presAssocID="{0464262F-DF74-4856-9C08-45B8CDCC02CF}" presName="horFlow" presStyleCnt="0"/>
      <dgm:spPr/>
    </dgm:pt>
    <dgm:pt modelId="{DBF8D7F8-2913-47E0-8FE2-8A6E7CAE5BEE}" type="pres">
      <dgm:prSet presAssocID="{0464262F-DF74-4856-9C08-45B8CDCC02CF}" presName="bigChev" presStyleLbl="node1" presStyleIdx="1" presStyleCnt="2"/>
      <dgm:spPr/>
      <dgm:t>
        <a:bodyPr/>
        <a:lstStyle/>
        <a:p>
          <a:endParaRPr lang="id-ID"/>
        </a:p>
      </dgm:t>
    </dgm:pt>
    <dgm:pt modelId="{341AD8A4-DB4B-4EEF-9DE6-C14E31006649}" type="pres">
      <dgm:prSet presAssocID="{FC1594C3-B034-4732-B4AF-2647B40D8BC8}" presName="parTrans" presStyleCnt="0"/>
      <dgm:spPr/>
    </dgm:pt>
    <dgm:pt modelId="{879B5A9A-69AB-4A00-95F1-06CCF5F29516}" type="pres">
      <dgm:prSet presAssocID="{E544CA6D-CF91-4DA3-8A62-312A59F8FD12}" presName="node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16A07CB-B55E-4CC7-8767-3FEC295ACC25}" type="pres">
      <dgm:prSet presAssocID="{374A542E-95C4-4D88-8A51-3EE42E7F1C4D}" presName="sibTrans" presStyleCnt="0"/>
      <dgm:spPr/>
    </dgm:pt>
    <dgm:pt modelId="{4675B564-8DED-4BED-8566-05A8365E4CA3}" type="pres">
      <dgm:prSet presAssocID="{969D7D23-8703-414D-8211-B8C9D3FB9438}" presName="node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076D9D2F-F42C-49BC-9590-85485FD01DEF}" srcId="{0714A201-1056-444F-A1D3-956101C80778}" destId="{1A704CD7-D08F-4898-B2DF-8F620B5654C5}" srcOrd="0" destOrd="0" parTransId="{DA0DCB91-4BE0-469C-BED5-67EAC7669114}" sibTransId="{07F593E9-C4D0-48B1-8F7C-08C56F9C0738}"/>
    <dgm:cxn modelId="{994AA0F5-55EA-4E8B-B593-33E2E8D3767A}" type="presOf" srcId="{969D7D23-8703-414D-8211-B8C9D3FB9438}" destId="{4675B564-8DED-4BED-8566-05A8365E4CA3}" srcOrd="0" destOrd="0" presId="urn:microsoft.com/office/officeart/2005/8/layout/lProcess3"/>
    <dgm:cxn modelId="{36C326D9-CA88-469E-A9EE-219EA7003E30}" type="presOf" srcId="{E544CA6D-CF91-4DA3-8A62-312A59F8FD12}" destId="{879B5A9A-69AB-4A00-95F1-06CCF5F29516}" srcOrd="0" destOrd="0" presId="urn:microsoft.com/office/officeart/2005/8/layout/lProcess3"/>
    <dgm:cxn modelId="{F07ACC87-6734-4FBC-BD8D-43C6A640A923}" type="presOf" srcId="{0464262F-DF74-4856-9C08-45B8CDCC02CF}" destId="{DBF8D7F8-2913-47E0-8FE2-8A6E7CAE5BEE}" srcOrd="0" destOrd="0" presId="urn:microsoft.com/office/officeart/2005/8/layout/lProcess3"/>
    <dgm:cxn modelId="{E8A41C00-AD88-4B44-8803-FD759803AC3C}" type="presOf" srcId="{1A704CD7-D08F-4898-B2DF-8F620B5654C5}" destId="{A927AAA2-DA11-45DB-9F53-FE46FCFC20FD}" srcOrd="0" destOrd="0" presId="urn:microsoft.com/office/officeart/2005/8/layout/lProcess3"/>
    <dgm:cxn modelId="{89E07EEF-7A04-449A-8002-C27F851CC4AA}" srcId="{0714A201-1056-444F-A1D3-956101C80778}" destId="{07F66C49-76A3-4A49-9390-EFB021EE9413}" srcOrd="1" destOrd="0" parTransId="{E32FA8B4-17D8-4E8F-99DA-C949B706976E}" sibTransId="{0E338B72-33D1-44C2-9F68-5BE1848033D4}"/>
    <dgm:cxn modelId="{8FA25C00-4267-45D3-AD9C-156D2ADF5098}" type="presOf" srcId="{86606F44-9D0B-496D-99B0-11DD36472AAE}" destId="{1B701F22-1398-465D-990E-0264216EF6B7}" srcOrd="0" destOrd="0" presId="urn:microsoft.com/office/officeart/2005/8/layout/lProcess3"/>
    <dgm:cxn modelId="{023AF7A7-2AE9-4DCD-80BD-4ECA5BBDAE2E}" type="presOf" srcId="{0714A201-1056-444F-A1D3-956101C80778}" destId="{698137B8-76E0-4D2A-A640-3A75F44280DC}" srcOrd="0" destOrd="0" presId="urn:microsoft.com/office/officeart/2005/8/layout/lProcess3"/>
    <dgm:cxn modelId="{0990CF39-774A-40EF-9BAB-FBDA31BB98CA}" srcId="{86606F44-9D0B-496D-99B0-11DD36472AAE}" destId="{0464262F-DF74-4856-9C08-45B8CDCC02CF}" srcOrd="1" destOrd="0" parTransId="{D2BCA7A7-0EB2-41A0-90F1-CAA8E40E665F}" sibTransId="{EB53A13A-4A83-40AF-A36E-7686925360EC}"/>
    <dgm:cxn modelId="{52977C2D-3F64-49AF-A86D-5B7F7324BF08}" type="presOf" srcId="{07F66C49-76A3-4A49-9390-EFB021EE9413}" destId="{60864471-184F-4336-912C-7A7E69802A76}" srcOrd="0" destOrd="0" presId="urn:microsoft.com/office/officeart/2005/8/layout/lProcess3"/>
    <dgm:cxn modelId="{86DE119C-6468-4773-9F2B-60A7EA2F72C4}" srcId="{0464262F-DF74-4856-9C08-45B8CDCC02CF}" destId="{E544CA6D-CF91-4DA3-8A62-312A59F8FD12}" srcOrd="0" destOrd="0" parTransId="{FC1594C3-B034-4732-B4AF-2647B40D8BC8}" sibTransId="{374A542E-95C4-4D88-8A51-3EE42E7F1C4D}"/>
    <dgm:cxn modelId="{8381D00D-98D8-4BF3-B899-C6C8B7952112}" srcId="{0464262F-DF74-4856-9C08-45B8CDCC02CF}" destId="{969D7D23-8703-414D-8211-B8C9D3FB9438}" srcOrd="1" destOrd="0" parTransId="{509ECF8A-AEF0-483C-94BE-58B2B30BE77A}" sibTransId="{6BE0BBFC-88F8-4344-9DD6-D74FED06E711}"/>
    <dgm:cxn modelId="{1E6011C9-1466-4636-82FC-1F5337465A86}" srcId="{86606F44-9D0B-496D-99B0-11DD36472AAE}" destId="{0714A201-1056-444F-A1D3-956101C80778}" srcOrd="0" destOrd="0" parTransId="{188E460E-ABB8-453F-AA0A-EDAEE0BBB12B}" sibTransId="{1A9B813F-60CE-407D-A9CB-266AFE669D9E}"/>
    <dgm:cxn modelId="{CA3E9D2D-453E-4762-BDDF-180C28C6DDAC}" type="presParOf" srcId="{1B701F22-1398-465D-990E-0264216EF6B7}" destId="{32FCFFB4-2D9D-4787-8A51-F232BC042BD4}" srcOrd="0" destOrd="0" presId="urn:microsoft.com/office/officeart/2005/8/layout/lProcess3"/>
    <dgm:cxn modelId="{27DA8898-FFDB-4F8F-929E-48D4B6A2D373}" type="presParOf" srcId="{32FCFFB4-2D9D-4787-8A51-F232BC042BD4}" destId="{698137B8-76E0-4D2A-A640-3A75F44280DC}" srcOrd="0" destOrd="0" presId="urn:microsoft.com/office/officeart/2005/8/layout/lProcess3"/>
    <dgm:cxn modelId="{F89BC4C1-2A0A-4ACD-9495-B311C364AAA8}" type="presParOf" srcId="{32FCFFB4-2D9D-4787-8A51-F232BC042BD4}" destId="{1A71A22F-65C0-4E04-B128-E905846A3ABB}" srcOrd="1" destOrd="0" presId="urn:microsoft.com/office/officeart/2005/8/layout/lProcess3"/>
    <dgm:cxn modelId="{648A9046-1B2D-4DFC-90E9-5A545D44C17C}" type="presParOf" srcId="{32FCFFB4-2D9D-4787-8A51-F232BC042BD4}" destId="{A927AAA2-DA11-45DB-9F53-FE46FCFC20FD}" srcOrd="2" destOrd="0" presId="urn:microsoft.com/office/officeart/2005/8/layout/lProcess3"/>
    <dgm:cxn modelId="{9CAFB7D5-3187-49A2-AC07-66D19356F879}" type="presParOf" srcId="{32FCFFB4-2D9D-4787-8A51-F232BC042BD4}" destId="{DCBAD827-9C62-45F5-BA0A-0F992788A212}" srcOrd="3" destOrd="0" presId="urn:microsoft.com/office/officeart/2005/8/layout/lProcess3"/>
    <dgm:cxn modelId="{D5BE01D4-25FD-4FE6-8579-87D86E725CC6}" type="presParOf" srcId="{32FCFFB4-2D9D-4787-8A51-F232BC042BD4}" destId="{60864471-184F-4336-912C-7A7E69802A76}" srcOrd="4" destOrd="0" presId="urn:microsoft.com/office/officeart/2005/8/layout/lProcess3"/>
    <dgm:cxn modelId="{1A3A6FCD-25C7-41DB-B7C8-F35619CFE342}" type="presParOf" srcId="{1B701F22-1398-465D-990E-0264216EF6B7}" destId="{75C6210C-4C8B-40FB-BA0F-B71CC63886D3}" srcOrd="1" destOrd="0" presId="urn:microsoft.com/office/officeart/2005/8/layout/lProcess3"/>
    <dgm:cxn modelId="{F7D20219-2374-42C7-B23B-EBFAC611188D}" type="presParOf" srcId="{1B701F22-1398-465D-990E-0264216EF6B7}" destId="{54430F62-C84A-4605-97EC-EBA9AACE0694}" srcOrd="2" destOrd="0" presId="urn:microsoft.com/office/officeart/2005/8/layout/lProcess3"/>
    <dgm:cxn modelId="{7B223E7F-EE4C-4360-A2C7-0F3440F98B1B}" type="presParOf" srcId="{54430F62-C84A-4605-97EC-EBA9AACE0694}" destId="{DBF8D7F8-2913-47E0-8FE2-8A6E7CAE5BEE}" srcOrd="0" destOrd="0" presId="urn:microsoft.com/office/officeart/2005/8/layout/lProcess3"/>
    <dgm:cxn modelId="{0A62312C-BD4B-4D4D-AD9D-4C9A858EB844}" type="presParOf" srcId="{54430F62-C84A-4605-97EC-EBA9AACE0694}" destId="{341AD8A4-DB4B-4EEF-9DE6-C14E31006649}" srcOrd="1" destOrd="0" presId="urn:microsoft.com/office/officeart/2005/8/layout/lProcess3"/>
    <dgm:cxn modelId="{F028A1DE-B533-4361-925C-C557F73494A3}" type="presParOf" srcId="{54430F62-C84A-4605-97EC-EBA9AACE0694}" destId="{879B5A9A-69AB-4A00-95F1-06CCF5F29516}" srcOrd="2" destOrd="0" presId="urn:microsoft.com/office/officeart/2005/8/layout/lProcess3"/>
    <dgm:cxn modelId="{4FC965E0-8567-4B4A-8820-8BDC047822DA}" type="presParOf" srcId="{54430F62-C84A-4605-97EC-EBA9AACE0694}" destId="{916A07CB-B55E-4CC7-8767-3FEC295ACC25}" srcOrd="3" destOrd="0" presId="urn:microsoft.com/office/officeart/2005/8/layout/lProcess3"/>
    <dgm:cxn modelId="{E89AAE0C-476F-4BB8-A4B3-00102F645B32}" type="presParOf" srcId="{54430F62-C84A-4605-97EC-EBA9AACE0694}" destId="{4675B564-8DED-4BED-8566-05A8365E4CA3}" srcOrd="4" destOrd="0" presId="urn:microsoft.com/office/officeart/2005/8/layout/lProcess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1C46B22-13AC-4699-9618-54E7374590EC}" type="doc">
      <dgm:prSet loTypeId="urn:microsoft.com/office/officeart/2005/8/layout/target1" loCatId="relationship" qsTypeId="urn:microsoft.com/office/officeart/2005/8/quickstyle/simple1" qsCatId="simple" csTypeId="urn:microsoft.com/office/officeart/2005/8/colors/colorful2" csCatId="colorful" phldr="1"/>
      <dgm:spPr/>
    </dgm:pt>
    <dgm:pt modelId="{15051F5B-78BD-4B8F-9C76-DA8D95423A35}">
      <dgm:prSet phldrT="[Text]"/>
      <dgm:spPr/>
      <dgm:t>
        <a:bodyPr/>
        <a:lstStyle/>
        <a:p>
          <a:r>
            <a:rPr lang="id-ID" b="1" dirty="0" smtClean="0"/>
            <a:t>Membuat dan Mengirim surat</a:t>
          </a:r>
          <a:r>
            <a:rPr lang="id-ID" dirty="0" smtClean="0"/>
            <a:t>: pengantar, lamaran, penolakan, pemberitahuan, pengumuman, lowongan dll</a:t>
          </a:r>
        </a:p>
        <a:p>
          <a:r>
            <a:rPr lang="id-ID" b="1" dirty="0" smtClean="0"/>
            <a:t>Melakukan wawancara, pengarahan</a:t>
          </a:r>
          <a:endParaRPr lang="id-ID" b="1" dirty="0"/>
        </a:p>
      </dgm:t>
    </dgm:pt>
    <dgm:pt modelId="{35D794CA-17A5-4684-9761-CB15869804A9}" type="parTrans" cxnId="{C080D1AA-CB87-4CF0-8852-34EB824266AD}">
      <dgm:prSet/>
      <dgm:spPr/>
      <dgm:t>
        <a:bodyPr/>
        <a:lstStyle/>
        <a:p>
          <a:endParaRPr lang="id-ID"/>
        </a:p>
      </dgm:t>
    </dgm:pt>
    <dgm:pt modelId="{E2A07C35-9AE8-488F-A722-FCFA0434FF59}" type="sibTrans" cxnId="{C080D1AA-CB87-4CF0-8852-34EB824266AD}">
      <dgm:prSet/>
      <dgm:spPr/>
      <dgm:t>
        <a:bodyPr/>
        <a:lstStyle/>
        <a:p>
          <a:endParaRPr lang="id-ID"/>
        </a:p>
      </dgm:t>
    </dgm:pt>
    <dgm:pt modelId="{2332EF72-B441-433F-999A-CFE8B1034C9C}">
      <dgm:prSet phldrT="[Text]"/>
      <dgm:spPr/>
      <dgm:t>
        <a:bodyPr/>
        <a:lstStyle/>
        <a:p>
          <a:r>
            <a:rPr lang="id-ID" b="1" dirty="0" smtClean="0"/>
            <a:t>Melakukan negosiasi bisnis dengan pelaku lain</a:t>
          </a:r>
          <a:r>
            <a:rPr lang="id-ID" dirty="0" smtClean="0"/>
            <a:t> </a:t>
          </a:r>
          <a:endParaRPr lang="id-ID" dirty="0"/>
        </a:p>
      </dgm:t>
    </dgm:pt>
    <dgm:pt modelId="{7502E376-1343-4957-8B76-01F6C51BF21C}" type="parTrans" cxnId="{3AD37BAF-F1CF-4996-9C3F-C9B732759708}">
      <dgm:prSet/>
      <dgm:spPr/>
      <dgm:t>
        <a:bodyPr/>
        <a:lstStyle/>
        <a:p>
          <a:endParaRPr lang="id-ID"/>
        </a:p>
      </dgm:t>
    </dgm:pt>
    <dgm:pt modelId="{846C7971-8AFF-4229-AE5B-4B8E9DEC5602}" type="sibTrans" cxnId="{3AD37BAF-F1CF-4996-9C3F-C9B732759708}">
      <dgm:prSet/>
      <dgm:spPr/>
      <dgm:t>
        <a:bodyPr/>
        <a:lstStyle/>
        <a:p>
          <a:endParaRPr lang="id-ID"/>
        </a:p>
      </dgm:t>
    </dgm:pt>
    <dgm:pt modelId="{17CF0EDC-64AD-47E9-950E-FB1232767BA5}">
      <dgm:prSet phldrT="[Text]" custT="1"/>
      <dgm:spPr/>
      <dgm:t>
        <a:bodyPr/>
        <a:lstStyle/>
        <a:p>
          <a:r>
            <a:rPr lang="id-ID" sz="2000" b="1" dirty="0" smtClean="0"/>
            <a:t>Melakukan pelatihan, melakukan chatting di internet, WA, medsos dll</a:t>
          </a:r>
          <a:endParaRPr lang="id-ID" sz="2000" b="1" dirty="0"/>
        </a:p>
      </dgm:t>
    </dgm:pt>
    <dgm:pt modelId="{616A343A-351F-4DF7-9BDA-F911972DFEEC}" type="parTrans" cxnId="{DF843E98-8539-4CE0-A191-3FD456923299}">
      <dgm:prSet/>
      <dgm:spPr/>
      <dgm:t>
        <a:bodyPr/>
        <a:lstStyle/>
        <a:p>
          <a:endParaRPr lang="id-ID"/>
        </a:p>
      </dgm:t>
    </dgm:pt>
    <dgm:pt modelId="{D619F8B6-D991-43F2-8EA1-2B30A48F2609}" type="sibTrans" cxnId="{DF843E98-8539-4CE0-A191-3FD456923299}">
      <dgm:prSet/>
      <dgm:spPr/>
      <dgm:t>
        <a:bodyPr/>
        <a:lstStyle/>
        <a:p>
          <a:endParaRPr lang="id-ID"/>
        </a:p>
      </dgm:t>
    </dgm:pt>
    <dgm:pt modelId="{BB4D40D3-126B-4EFD-9D13-28AEF5E71AF5}" type="pres">
      <dgm:prSet presAssocID="{81C46B22-13AC-4699-9618-54E7374590EC}" presName="composite" presStyleCnt="0">
        <dgm:presLayoutVars>
          <dgm:chMax val="5"/>
          <dgm:dir/>
          <dgm:resizeHandles val="exact"/>
        </dgm:presLayoutVars>
      </dgm:prSet>
      <dgm:spPr/>
    </dgm:pt>
    <dgm:pt modelId="{6DA21925-459E-4416-8AA1-49E017064CC9}" type="pres">
      <dgm:prSet presAssocID="{15051F5B-78BD-4B8F-9C76-DA8D95423A35}" presName="circle1" presStyleLbl="lnNode1" presStyleIdx="0" presStyleCnt="3"/>
      <dgm:spPr/>
    </dgm:pt>
    <dgm:pt modelId="{44D0709D-CB34-4F27-96AE-830549B12099}" type="pres">
      <dgm:prSet presAssocID="{15051F5B-78BD-4B8F-9C76-DA8D95423A35}" presName="text1" presStyleLbl="revTx" presStyleIdx="0" presStyleCnt="3" custScaleX="29750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CFFD4C6-E06F-4CD8-9288-DFB7B9B7677E}" type="pres">
      <dgm:prSet presAssocID="{15051F5B-78BD-4B8F-9C76-DA8D95423A35}" presName="line1" presStyleLbl="callout" presStyleIdx="0" presStyleCnt="6" custLinFactY="5834" custLinFactNeighborY="100000"/>
      <dgm:spPr/>
    </dgm:pt>
    <dgm:pt modelId="{ACE3D108-73E8-468A-9842-50E96E2ED456}" type="pres">
      <dgm:prSet presAssocID="{15051F5B-78BD-4B8F-9C76-DA8D95423A35}" presName="d1" presStyleLbl="callout" presStyleIdx="1" presStyleCnt="6"/>
      <dgm:spPr/>
    </dgm:pt>
    <dgm:pt modelId="{D3C8BF0D-0AEC-45F6-A526-B014EB0904FB}" type="pres">
      <dgm:prSet presAssocID="{2332EF72-B441-433F-999A-CFE8B1034C9C}" presName="circle2" presStyleLbl="lnNode1" presStyleIdx="1" presStyleCnt="3"/>
      <dgm:spPr/>
    </dgm:pt>
    <dgm:pt modelId="{4A723188-0D03-444C-A132-06456038E521}" type="pres">
      <dgm:prSet presAssocID="{2332EF72-B441-433F-999A-CFE8B1034C9C}" presName="text2" presStyleLbl="revTx" presStyleIdx="1" presStyleCnt="3" custScaleX="155208" custLinFactNeighborX="3841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4A85683-B34F-42DA-BE23-6AE55A9A3B9B}" type="pres">
      <dgm:prSet presAssocID="{2332EF72-B441-433F-999A-CFE8B1034C9C}" presName="line2" presStyleLbl="callout" presStyleIdx="2" presStyleCnt="6"/>
      <dgm:spPr/>
    </dgm:pt>
    <dgm:pt modelId="{F2CAC382-9E38-4720-8BBF-727DB89DC616}" type="pres">
      <dgm:prSet presAssocID="{2332EF72-B441-433F-999A-CFE8B1034C9C}" presName="d2" presStyleLbl="callout" presStyleIdx="3" presStyleCnt="6"/>
      <dgm:spPr/>
    </dgm:pt>
    <dgm:pt modelId="{430FCE96-0C77-454F-AEE2-F2CF9AED4D63}" type="pres">
      <dgm:prSet presAssocID="{17CF0EDC-64AD-47E9-950E-FB1232767BA5}" presName="circle3" presStyleLbl="lnNode1" presStyleIdx="2" presStyleCnt="3"/>
      <dgm:spPr/>
    </dgm:pt>
    <dgm:pt modelId="{104C90C6-21C6-4E8C-B393-228C9058869D}" type="pres">
      <dgm:prSet presAssocID="{17CF0EDC-64AD-47E9-950E-FB1232767BA5}" presName="text3" presStyleLbl="revTx" presStyleIdx="2" presStyleCnt="3" custScaleX="152292" custLinFactNeighborX="4122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3E13DE2-3B4A-40C0-8533-F46A42AE1F5C}" type="pres">
      <dgm:prSet presAssocID="{17CF0EDC-64AD-47E9-950E-FB1232767BA5}" presName="line3" presStyleLbl="callout" presStyleIdx="4" presStyleCnt="6"/>
      <dgm:spPr/>
    </dgm:pt>
    <dgm:pt modelId="{FF37B914-5DEB-48AF-A5A2-77E72316A984}" type="pres">
      <dgm:prSet presAssocID="{17CF0EDC-64AD-47E9-950E-FB1232767BA5}" presName="d3" presStyleLbl="callout" presStyleIdx="5" presStyleCnt="6"/>
      <dgm:spPr/>
    </dgm:pt>
  </dgm:ptLst>
  <dgm:cxnLst>
    <dgm:cxn modelId="{C080D1AA-CB87-4CF0-8852-34EB824266AD}" srcId="{81C46B22-13AC-4699-9618-54E7374590EC}" destId="{15051F5B-78BD-4B8F-9C76-DA8D95423A35}" srcOrd="0" destOrd="0" parTransId="{35D794CA-17A5-4684-9761-CB15869804A9}" sibTransId="{E2A07C35-9AE8-488F-A722-FCFA0434FF59}"/>
    <dgm:cxn modelId="{DF843E98-8539-4CE0-A191-3FD456923299}" srcId="{81C46B22-13AC-4699-9618-54E7374590EC}" destId="{17CF0EDC-64AD-47E9-950E-FB1232767BA5}" srcOrd="2" destOrd="0" parTransId="{616A343A-351F-4DF7-9BDA-F911972DFEEC}" sibTransId="{D619F8B6-D991-43F2-8EA1-2B30A48F2609}"/>
    <dgm:cxn modelId="{4B58F03A-817C-4811-A274-53D7E88E13D8}" type="presOf" srcId="{2332EF72-B441-433F-999A-CFE8B1034C9C}" destId="{4A723188-0D03-444C-A132-06456038E521}" srcOrd="0" destOrd="0" presId="urn:microsoft.com/office/officeart/2005/8/layout/target1"/>
    <dgm:cxn modelId="{3AD37BAF-F1CF-4996-9C3F-C9B732759708}" srcId="{81C46B22-13AC-4699-9618-54E7374590EC}" destId="{2332EF72-B441-433F-999A-CFE8B1034C9C}" srcOrd="1" destOrd="0" parTransId="{7502E376-1343-4957-8B76-01F6C51BF21C}" sibTransId="{846C7971-8AFF-4229-AE5B-4B8E9DEC5602}"/>
    <dgm:cxn modelId="{BE1E553E-56C7-4B95-993B-8143B4AED533}" type="presOf" srcId="{81C46B22-13AC-4699-9618-54E7374590EC}" destId="{BB4D40D3-126B-4EFD-9D13-28AEF5E71AF5}" srcOrd="0" destOrd="0" presId="urn:microsoft.com/office/officeart/2005/8/layout/target1"/>
    <dgm:cxn modelId="{C34C673B-2B73-4284-954B-5AC92C5F7A8F}" type="presOf" srcId="{17CF0EDC-64AD-47E9-950E-FB1232767BA5}" destId="{104C90C6-21C6-4E8C-B393-228C9058869D}" srcOrd="0" destOrd="0" presId="urn:microsoft.com/office/officeart/2005/8/layout/target1"/>
    <dgm:cxn modelId="{68E5A584-F01A-4F9A-B62F-50FFBC9237D5}" type="presOf" srcId="{15051F5B-78BD-4B8F-9C76-DA8D95423A35}" destId="{44D0709D-CB34-4F27-96AE-830549B12099}" srcOrd="0" destOrd="0" presId="urn:microsoft.com/office/officeart/2005/8/layout/target1"/>
    <dgm:cxn modelId="{CDE77B5E-B45B-4207-B783-26278E2FCA6D}" type="presParOf" srcId="{BB4D40D3-126B-4EFD-9D13-28AEF5E71AF5}" destId="{6DA21925-459E-4416-8AA1-49E017064CC9}" srcOrd="0" destOrd="0" presId="urn:microsoft.com/office/officeart/2005/8/layout/target1"/>
    <dgm:cxn modelId="{C3E84042-7A92-4CA4-AC4F-627807288BE9}" type="presParOf" srcId="{BB4D40D3-126B-4EFD-9D13-28AEF5E71AF5}" destId="{44D0709D-CB34-4F27-96AE-830549B12099}" srcOrd="1" destOrd="0" presId="urn:microsoft.com/office/officeart/2005/8/layout/target1"/>
    <dgm:cxn modelId="{72C22761-869D-43D7-930A-5791FBEEA9A7}" type="presParOf" srcId="{BB4D40D3-126B-4EFD-9D13-28AEF5E71AF5}" destId="{6CFFD4C6-E06F-4CD8-9288-DFB7B9B7677E}" srcOrd="2" destOrd="0" presId="urn:microsoft.com/office/officeart/2005/8/layout/target1"/>
    <dgm:cxn modelId="{B38041FE-2092-40B4-B798-16540AFEAE94}" type="presParOf" srcId="{BB4D40D3-126B-4EFD-9D13-28AEF5E71AF5}" destId="{ACE3D108-73E8-468A-9842-50E96E2ED456}" srcOrd="3" destOrd="0" presId="urn:microsoft.com/office/officeart/2005/8/layout/target1"/>
    <dgm:cxn modelId="{E414CB47-09E0-4A5D-9240-81B07A856F09}" type="presParOf" srcId="{BB4D40D3-126B-4EFD-9D13-28AEF5E71AF5}" destId="{D3C8BF0D-0AEC-45F6-A526-B014EB0904FB}" srcOrd="4" destOrd="0" presId="urn:microsoft.com/office/officeart/2005/8/layout/target1"/>
    <dgm:cxn modelId="{0D2A582F-9BCD-4FB5-B354-874892C32461}" type="presParOf" srcId="{BB4D40D3-126B-4EFD-9D13-28AEF5E71AF5}" destId="{4A723188-0D03-444C-A132-06456038E521}" srcOrd="5" destOrd="0" presId="urn:microsoft.com/office/officeart/2005/8/layout/target1"/>
    <dgm:cxn modelId="{5898BC91-5B39-4B7B-98E7-D1D578E8EFF7}" type="presParOf" srcId="{BB4D40D3-126B-4EFD-9D13-28AEF5E71AF5}" destId="{A4A85683-B34F-42DA-BE23-6AE55A9A3B9B}" srcOrd="6" destOrd="0" presId="urn:microsoft.com/office/officeart/2005/8/layout/target1"/>
    <dgm:cxn modelId="{92C79194-21E9-4ECF-9DE5-617CA53BEC82}" type="presParOf" srcId="{BB4D40D3-126B-4EFD-9D13-28AEF5E71AF5}" destId="{F2CAC382-9E38-4720-8BBF-727DB89DC616}" srcOrd="7" destOrd="0" presId="urn:microsoft.com/office/officeart/2005/8/layout/target1"/>
    <dgm:cxn modelId="{40C6CD69-FCD2-46E0-B190-56CD9D00CF52}" type="presParOf" srcId="{BB4D40D3-126B-4EFD-9D13-28AEF5E71AF5}" destId="{430FCE96-0C77-454F-AEE2-F2CF9AED4D63}" srcOrd="8" destOrd="0" presId="urn:microsoft.com/office/officeart/2005/8/layout/target1"/>
    <dgm:cxn modelId="{EB9BE298-390C-410A-A099-76132CC21113}" type="presParOf" srcId="{BB4D40D3-126B-4EFD-9D13-28AEF5E71AF5}" destId="{104C90C6-21C6-4E8C-B393-228C9058869D}" srcOrd="9" destOrd="0" presId="urn:microsoft.com/office/officeart/2005/8/layout/target1"/>
    <dgm:cxn modelId="{D43BB77C-7167-430B-B7C2-7CE3B24F3EF5}" type="presParOf" srcId="{BB4D40D3-126B-4EFD-9D13-28AEF5E71AF5}" destId="{F3E13DE2-3B4A-40C0-8533-F46A42AE1F5C}" srcOrd="10" destOrd="0" presId="urn:microsoft.com/office/officeart/2005/8/layout/target1"/>
    <dgm:cxn modelId="{D959E13A-E065-432B-A475-850DD44058AA}" type="presParOf" srcId="{BB4D40D3-126B-4EFD-9D13-28AEF5E71AF5}" destId="{FF37B914-5DEB-48AF-A5A2-77E72316A984}" srcOrd="11" destOrd="0" presId="urn:microsoft.com/office/officeart/2005/8/layout/target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FAD26C4-E3A9-4302-8D34-DC534D29CB76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4FA5ED5E-DF10-4CBD-B4C1-3193383CFD37}">
      <dgm:prSet phldrT="[Text]"/>
      <dgm:spPr/>
      <dgm:t>
        <a:bodyPr/>
        <a:lstStyle/>
        <a:p>
          <a:pPr rtl="0"/>
          <a:r>
            <a:rPr kumimoji="0" lang="id-ID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KOMUNIKASI   </a:t>
          </a:r>
          <a:r>
            <a:rPr kumimoji="0" lang="id-ID" b="1" i="0" u="none" strike="noStrike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NON</a:t>
          </a:r>
          <a:r>
            <a:rPr kumimoji="0" lang="id-ID" b="1" i="0" u="none" strike="noStrike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 </a:t>
          </a:r>
          <a:r>
            <a:rPr kumimoji="0" lang="id-ID" b="1" i="0" u="none" strike="noStrike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VERBAL</a:t>
          </a:r>
          <a:r>
            <a:rPr kumimoji="0" lang="id-ID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   </a:t>
          </a:r>
          <a:endParaRPr lang="id-ID" dirty="0"/>
        </a:p>
      </dgm:t>
    </dgm:pt>
    <dgm:pt modelId="{225BDD13-42FE-4E05-9F3D-F0204BDDBA39}" type="parTrans" cxnId="{15CCD208-EAD3-49B0-8222-C382E1D98FFB}">
      <dgm:prSet/>
      <dgm:spPr/>
      <dgm:t>
        <a:bodyPr/>
        <a:lstStyle/>
        <a:p>
          <a:endParaRPr lang="id-ID"/>
        </a:p>
      </dgm:t>
    </dgm:pt>
    <dgm:pt modelId="{32F8DE6C-6D65-4186-B052-406E89740EAD}" type="sibTrans" cxnId="{15CCD208-EAD3-49B0-8222-C382E1D98FFB}">
      <dgm:prSet/>
      <dgm:spPr/>
      <dgm:t>
        <a:bodyPr/>
        <a:lstStyle/>
        <a:p>
          <a:endParaRPr lang="id-ID"/>
        </a:p>
      </dgm:t>
    </dgm:pt>
    <dgm:pt modelId="{E32A756B-BC18-4B4A-8A24-E3B3E78CCA01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SALAH SATU KEUNGGULAN KOMUNIKASI NON VERBAL ADALAH KESAHIHANNYA.. TINGKAT KEPERCAYAAN YG TINGGI TERHADAP KEBENARAN PESAN-PESAN YG DISAMPAIKANNYA. </a:t>
          </a:r>
          <a:endParaRPr lang="id-ID" b="1" dirty="0">
            <a:solidFill>
              <a:schemeClr val="tx1"/>
            </a:solidFill>
          </a:endParaRPr>
        </a:p>
      </dgm:t>
    </dgm:pt>
    <dgm:pt modelId="{A3125544-8E76-4924-A41D-2028D2354CE6}" type="parTrans" cxnId="{40001BFA-DED9-45AC-9B2E-48C215617A43}">
      <dgm:prSet/>
      <dgm:spPr/>
      <dgm:t>
        <a:bodyPr/>
        <a:lstStyle/>
        <a:p>
          <a:endParaRPr lang="id-ID"/>
        </a:p>
      </dgm:t>
    </dgm:pt>
    <dgm:pt modelId="{FC8EC1F7-04B5-4E10-B645-9C96F22C0080}" type="sibTrans" cxnId="{40001BFA-DED9-45AC-9B2E-48C215617A43}">
      <dgm:prSet/>
      <dgm:spPr/>
      <dgm:t>
        <a:bodyPr/>
        <a:lstStyle/>
        <a:p>
          <a:endParaRPr lang="id-ID"/>
        </a:p>
      </dgm:t>
    </dgm:pt>
    <dgm:pt modelId="{33C31134-F85E-4FF5-BABC-46A61A361DFA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DENGAN MEMPERHATIKAN ISYARAT NON VERBAL ORANG DAPAT MEMPERHATIKAN KECURANGAN DAN MENEGASKAN KEJUJURAN ORANG LAIN</a:t>
          </a:r>
          <a:endParaRPr lang="id-ID" b="1" dirty="0">
            <a:solidFill>
              <a:schemeClr val="tx1"/>
            </a:solidFill>
          </a:endParaRPr>
        </a:p>
      </dgm:t>
    </dgm:pt>
    <dgm:pt modelId="{ECECF20E-17D2-4207-99D0-E85BF350C3F4}" type="parTrans" cxnId="{95DACD1C-D088-4927-BA2B-F6B66DF1E7A6}">
      <dgm:prSet/>
      <dgm:spPr/>
      <dgm:t>
        <a:bodyPr/>
        <a:lstStyle/>
        <a:p>
          <a:endParaRPr lang="id-ID"/>
        </a:p>
      </dgm:t>
    </dgm:pt>
    <dgm:pt modelId="{E057ADC6-A347-4FB2-8D21-7A65451CA926}" type="sibTrans" cxnId="{95DACD1C-D088-4927-BA2B-F6B66DF1E7A6}">
      <dgm:prSet/>
      <dgm:spPr/>
      <dgm:t>
        <a:bodyPr/>
        <a:lstStyle/>
        <a:p>
          <a:endParaRPr lang="id-ID"/>
        </a:p>
      </dgm:t>
    </dgm:pt>
    <dgm:pt modelId="{AF0E5592-90C8-483D-B164-F29112FF4C18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KOMUNIKASI INI DISAMPAIKAN DENGAN BAHASA ISYARAT, GERAK TUBUH, EKSPRESI WAJAH</a:t>
          </a:r>
          <a:endParaRPr lang="id-ID" b="1" dirty="0">
            <a:solidFill>
              <a:schemeClr val="tx1"/>
            </a:solidFill>
          </a:endParaRPr>
        </a:p>
      </dgm:t>
    </dgm:pt>
    <dgm:pt modelId="{125418FB-006C-4BE3-91CE-8AF366174B64}" type="parTrans" cxnId="{236065C4-D56E-4327-B9FF-F01C0A9274D2}">
      <dgm:prSet/>
      <dgm:spPr/>
      <dgm:t>
        <a:bodyPr/>
        <a:lstStyle/>
        <a:p>
          <a:endParaRPr lang="id-ID"/>
        </a:p>
      </dgm:t>
    </dgm:pt>
    <dgm:pt modelId="{91D44957-4F58-4FBF-B295-EBB3C552578F}" type="sibTrans" cxnId="{236065C4-D56E-4327-B9FF-F01C0A9274D2}">
      <dgm:prSet/>
      <dgm:spPr/>
      <dgm:t>
        <a:bodyPr/>
        <a:lstStyle/>
        <a:p>
          <a:endParaRPr lang="id-ID"/>
        </a:p>
      </dgm:t>
    </dgm:pt>
    <dgm:pt modelId="{C3AE9FBE-5A1B-4DE3-908A-2644CD92036A}" type="pres">
      <dgm:prSet presAssocID="{BFAD26C4-E3A9-4302-8D34-DC534D29CB7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50AE4703-2744-4A5C-8687-9C8DB335EA43}" type="pres">
      <dgm:prSet presAssocID="{4FA5ED5E-DF10-4CBD-B4C1-3193383CFD37}" presName="roof" presStyleLbl="dkBgShp" presStyleIdx="0" presStyleCnt="2" custScaleY="52210"/>
      <dgm:spPr/>
      <dgm:t>
        <a:bodyPr/>
        <a:lstStyle/>
        <a:p>
          <a:endParaRPr lang="id-ID"/>
        </a:p>
      </dgm:t>
    </dgm:pt>
    <dgm:pt modelId="{428BACA9-A357-402C-864C-73589B2DDF24}" type="pres">
      <dgm:prSet presAssocID="{4FA5ED5E-DF10-4CBD-B4C1-3193383CFD37}" presName="pillars" presStyleCnt="0"/>
      <dgm:spPr/>
    </dgm:pt>
    <dgm:pt modelId="{69ECE49B-5255-4520-91BA-BBB02E173700}" type="pres">
      <dgm:prSet presAssocID="{4FA5ED5E-DF10-4CBD-B4C1-3193383CFD37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9C1BED8-A176-4188-969B-F069A02BA6E9}" type="pres">
      <dgm:prSet presAssocID="{33C31134-F85E-4FF5-BABC-46A61A361DFA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BAD81CF-75BE-4E08-A188-18CA5D3A2C83}" type="pres">
      <dgm:prSet presAssocID="{AF0E5592-90C8-483D-B164-F29112FF4C18}" presName="pillarX" presStyleLbl="node1" presStyleIdx="2" presStyleCnt="3" custLinFactNeighborX="2042" custLinFactNeighborY="-49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5332548-FB58-4702-A934-193C88255854}" type="pres">
      <dgm:prSet presAssocID="{4FA5ED5E-DF10-4CBD-B4C1-3193383CFD37}" presName="base" presStyleLbl="dkBgShp" presStyleIdx="1" presStyleCnt="2"/>
      <dgm:spPr/>
    </dgm:pt>
  </dgm:ptLst>
  <dgm:cxnLst>
    <dgm:cxn modelId="{95DACD1C-D088-4927-BA2B-F6B66DF1E7A6}" srcId="{4FA5ED5E-DF10-4CBD-B4C1-3193383CFD37}" destId="{33C31134-F85E-4FF5-BABC-46A61A361DFA}" srcOrd="1" destOrd="0" parTransId="{ECECF20E-17D2-4207-99D0-E85BF350C3F4}" sibTransId="{E057ADC6-A347-4FB2-8D21-7A65451CA926}"/>
    <dgm:cxn modelId="{15CCD208-EAD3-49B0-8222-C382E1D98FFB}" srcId="{BFAD26C4-E3A9-4302-8D34-DC534D29CB76}" destId="{4FA5ED5E-DF10-4CBD-B4C1-3193383CFD37}" srcOrd="0" destOrd="0" parTransId="{225BDD13-42FE-4E05-9F3D-F0204BDDBA39}" sibTransId="{32F8DE6C-6D65-4186-B052-406E89740EAD}"/>
    <dgm:cxn modelId="{AF5F7497-8388-447D-920C-B4C601DA9FB2}" type="presOf" srcId="{AF0E5592-90C8-483D-B164-F29112FF4C18}" destId="{FBAD81CF-75BE-4E08-A188-18CA5D3A2C83}" srcOrd="0" destOrd="0" presId="urn:microsoft.com/office/officeart/2005/8/layout/hList3"/>
    <dgm:cxn modelId="{236065C4-D56E-4327-B9FF-F01C0A9274D2}" srcId="{4FA5ED5E-DF10-4CBD-B4C1-3193383CFD37}" destId="{AF0E5592-90C8-483D-B164-F29112FF4C18}" srcOrd="2" destOrd="0" parTransId="{125418FB-006C-4BE3-91CE-8AF366174B64}" sibTransId="{91D44957-4F58-4FBF-B295-EBB3C552578F}"/>
    <dgm:cxn modelId="{527FC6DD-62CE-4D79-A449-0F145395BE47}" type="presOf" srcId="{33C31134-F85E-4FF5-BABC-46A61A361DFA}" destId="{A9C1BED8-A176-4188-969B-F069A02BA6E9}" srcOrd="0" destOrd="0" presId="urn:microsoft.com/office/officeart/2005/8/layout/hList3"/>
    <dgm:cxn modelId="{067A98B5-E84B-4E23-85E0-354B11F5AA49}" type="presOf" srcId="{BFAD26C4-E3A9-4302-8D34-DC534D29CB76}" destId="{C3AE9FBE-5A1B-4DE3-908A-2644CD92036A}" srcOrd="0" destOrd="0" presId="urn:microsoft.com/office/officeart/2005/8/layout/hList3"/>
    <dgm:cxn modelId="{40001BFA-DED9-45AC-9B2E-48C215617A43}" srcId="{4FA5ED5E-DF10-4CBD-B4C1-3193383CFD37}" destId="{E32A756B-BC18-4B4A-8A24-E3B3E78CCA01}" srcOrd="0" destOrd="0" parTransId="{A3125544-8E76-4924-A41D-2028D2354CE6}" sibTransId="{FC8EC1F7-04B5-4E10-B645-9C96F22C0080}"/>
    <dgm:cxn modelId="{CAF958E0-4AFF-4ABE-9D12-A56EA9B0A0F0}" type="presOf" srcId="{4FA5ED5E-DF10-4CBD-B4C1-3193383CFD37}" destId="{50AE4703-2744-4A5C-8687-9C8DB335EA43}" srcOrd="0" destOrd="0" presId="urn:microsoft.com/office/officeart/2005/8/layout/hList3"/>
    <dgm:cxn modelId="{B442AF8A-C202-4AB9-A2E7-EE37D407B79A}" type="presOf" srcId="{E32A756B-BC18-4B4A-8A24-E3B3E78CCA01}" destId="{69ECE49B-5255-4520-91BA-BBB02E173700}" srcOrd="0" destOrd="0" presId="urn:microsoft.com/office/officeart/2005/8/layout/hList3"/>
    <dgm:cxn modelId="{A6C72361-E6B7-481D-ACA0-76F55276096D}" type="presParOf" srcId="{C3AE9FBE-5A1B-4DE3-908A-2644CD92036A}" destId="{50AE4703-2744-4A5C-8687-9C8DB335EA43}" srcOrd="0" destOrd="0" presId="urn:microsoft.com/office/officeart/2005/8/layout/hList3"/>
    <dgm:cxn modelId="{C5411E60-ABE1-45B7-A0F7-5857297CDA4C}" type="presParOf" srcId="{C3AE9FBE-5A1B-4DE3-908A-2644CD92036A}" destId="{428BACA9-A357-402C-864C-73589B2DDF24}" srcOrd="1" destOrd="0" presId="urn:microsoft.com/office/officeart/2005/8/layout/hList3"/>
    <dgm:cxn modelId="{2EE70768-00CE-442C-AA5D-F5395276551C}" type="presParOf" srcId="{428BACA9-A357-402C-864C-73589B2DDF24}" destId="{69ECE49B-5255-4520-91BA-BBB02E173700}" srcOrd="0" destOrd="0" presId="urn:microsoft.com/office/officeart/2005/8/layout/hList3"/>
    <dgm:cxn modelId="{115FCB73-103D-4DBE-A2F6-83A67162455E}" type="presParOf" srcId="{428BACA9-A357-402C-864C-73589B2DDF24}" destId="{A9C1BED8-A176-4188-969B-F069A02BA6E9}" srcOrd="1" destOrd="0" presId="urn:microsoft.com/office/officeart/2005/8/layout/hList3"/>
    <dgm:cxn modelId="{732A57CD-C0A8-4664-A2AF-8F0ED76D9CF7}" type="presParOf" srcId="{428BACA9-A357-402C-864C-73589B2DDF24}" destId="{FBAD81CF-75BE-4E08-A188-18CA5D3A2C83}" srcOrd="2" destOrd="0" presId="urn:microsoft.com/office/officeart/2005/8/layout/hList3"/>
    <dgm:cxn modelId="{CC0F9B6D-17F6-4A23-A726-6A3ED46DE988}" type="presParOf" srcId="{C3AE9FBE-5A1B-4DE3-908A-2644CD92036A}" destId="{65332548-FB58-4702-A934-193C88255854}" srcOrd="2" destOrd="0" presId="urn:microsoft.com/office/officeart/2005/8/layout/hList3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F9BB26-2911-4DB7-B3FE-09BEB215CE21}" type="doc">
      <dgm:prSet loTypeId="urn:microsoft.com/office/officeart/2005/8/layout/b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4728F978-6D16-4DB5-A220-8201C787B3F7}">
      <dgm:prSet phldrT="[Text]"/>
      <dgm:spPr/>
      <dgm:t>
        <a:bodyPr/>
        <a:lstStyle/>
        <a:p>
          <a:r>
            <a:rPr lang="id-ID" dirty="0" smtClean="0"/>
            <a:t>Menggertakan gigi</a:t>
          </a:r>
          <a:endParaRPr lang="id-ID" dirty="0"/>
        </a:p>
      </dgm:t>
    </dgm:pt>
    <dgm:pt modelId="{9F8D7FB6-CDCE-4FAA-A762-C00D8995718A}" type="parTrans" cxnId="{24F1CCA2-37B6-429A-A801-6B5FFE7DDF09}">
      <dgm:prSet/>
      <dgm:spPr/>
      <dgm:t>
        <a:bodyPr/>
        <a:lstStyle/>
        <a:p>
          <a:endParaRPr lang="id-ID"/>
        </a:p>
      </dgm:t>
    </dgm:pt>
    <dgm:pt modelId="{1D943AFC-F953-493A-9647-809FF02CD50D}" type="sibTrans" cxnId="{24F1CCA2-37B6-429A-A801-6B5FFE7DDF09}">
      <dgm:prSet/>
      <dgm:spPr/>
      <dgm:t>
        <a:bodyPr/>
        <a:lstStyle/>
        <a:p>
          <a:endParaRPr lang="id-ID"/>
        </a:p>
      </dgm:t>
    </dgm:pt>
    <dgm:pt modelId="{9FD224F0-67D7-495E-9FEC-CEF3E2DD8028}">
      <dgm:prSet phldrT="[Text]"/>
      <dgm:spPr/>
      <dgm:t>
        <a:bodyPr/>
        <a:lstStyle/>
        <a:p>
          <a:r>
            <a:rPr lang="id-ID" dirty="0" smtClean="0"/>
            <a:t>Berpangku tangan (melamun)</a:t>
          </a:r>
          <a:endParaRPr lang="id-ID" dirty="0"/>
        </a:p>
      </dgm:t>
    </dgm:pt>
    <dgm:pt modelId="{521CA146-9F45-48D1-A9D1-63BB0068DF36}" type="parTrans" cxnId="{70C3EC41-2003-4D06-A8CE-BF2E223D1C51}">
      <dgm:prSet/>
      <dgm:spPr/>
      <dgm:t>
        <a:bodyPr/>
        <a:lstStyle/>
        <a:p>
          <a:endParaRPr lang="id-ID"/>
        </a:p>
      </dgm:t>
    </dgm:pt>
    <dgm:pt modelId="{5E0DB030-A3C9-4F32-86DA-0EE1DEF0676A}" type="sibTrans" cxnId="{70C3EC41-2003-4D06-A8CE-BF2E223D1C51}">
      <dgm:prSet/>
      <dgm:spPr/>
      <dgm:t>
        <a:bodyPr/>
        <a:lstStyle/>
        <a:p>
          <a:endParaRPr lang="id-ID"/>
        </a:p>
      </dgm:t>
    </dgm:pt>
    <dgm:pt modelId="{AA579B40-685C-4D91-8DBC-82F481D02CC7}">
      <dgm:prSet phldrT="[Text]"/>
      <dgm:spPr/>
      <dgm:t>
        <a:bodyPr/>
        <a:lstStyle/>
        <a:p>
          <a:r>
            <a:rPr lang="id-ID" dirty="0" smtClean="0"/>
            <a:t>Mengerutkan dahi (berfikir- setuju/tidak)</a:t>
          </a:r>
          <a:endParaRPr lang="id-ID" dirty="0"/>
        </a:p>
      </dgm:t>
    </dgm:pt>
    <dgm:pt modelId="{6944BAED-C2D9-44AD-99FF-2EAE980435D9}" type="parTrans" cxnId="{E9DEC3AD-D420-49E1-BDC1-5EF275950EC9}">
      <dgm:prSet/>
      <dgm:spPr/>
      <dgm:t>
        <a:bodyPr/>
        <a:lstStyle/>
        <a:p>
          <a:endParaRPr lang="id-ID"/>
        </a:p>
      </dgm:t>
    </dgm:pt>
    <dgm:pt modelId="{D417D210-AA5B-4385-895A-1697CA0F7AC8}" type="sibTrans" cxnId="{E9DEC3AD-D420-49E1-BDC1-5EF275950EC9}">
      <dgm:prSet/>
      <dgm:spPr/>
      <dgm:t>
        <a:bodyPr/>
        <a:lstStyle/>
        <a:p>
          <a:endParaRPr lang="id-ID"/>
        </a:p>
      </dgm:t>
    </dgm:pt>
    <dgm:pt modelId="{46CF5870-AE61-45E8-A4AB-67CA50EB9C1A}">
      <dgm:prSet phldrT="[Text]"/>
      <dgm:spPr/>
      <dgm:t>
        <a:bodyPr/>
        <a:lstStyle/>
        <a:p>
          <a:r>
            <a:rPr lang="id-ID" dirty="0" smtClean="0"/>
            <a:t>Tangan mengepal (percaya diri)</a:t>
          </a:r>
          <a:endParaRPr lang="id-ID" dirty="0"/>
        </a:p>
      </dgm:t>
    </dgm:pt>
    <dgm:pt modelId="{BEF1A407-A37B-4C7B-BC06-2840FE63DB7A}" type="parTrans" cxnId="{40CC5A82-EEB9-4BE5-8805-E5E91F9DDDB2}">
      <dgm:prSet/>
      <dgm:spPr/>
      <dgm:t>
        <a:bodyPr/>
        <a:lstStyle/>
        <a:p>
          <a:endParaRPr lang="id-ID"/>
        </a:p>
      </dgm:t>
    </dgm:pt>
    <dgm:pt modelId="{A12A16D8-570F-4756-A86F-665CC265D99D}" type="sibTrans" cxnId="{40CC5A82-EEB9-4BE5-8805-E5E91F9DDDB2}">
      <dgm:prSet/>
      <dgm:spPr/>
      <dgm:t>
        <a:bodyPr/>
        <a:lstStyle/>
        <a:p>
          <a:endParaRPr lang="id-ID"/>
        </a:p>
      </dgm:t>
    </dgm:pt>
    <dgm:pt modelId="{F66210F7-7B0B-4A20-836A-7E7D39CE486D}">
      <dgm:prSet phldrT="[Text]"/>
      <dgm:spPr/>
      <dgm:t>
        <a:bodyPr/>
        <a:lstStyle/>
        <a:p>
          <a:r>
            <a:rPr lang="id-ID" dirty="0" smtClean="0"/>
            <a:t>Menganggukkan kepala</a:t>
          </a:r>
          <a:endParaRPr lang="id-ID" dirty="0"/>
        </a:p>
      </dgm:t>
    </dgm:pt>
    <dgm:pt modelId="{507F5BB6-FC82-47D8-B8C7-2522DD10DEDA}" type="parTrans" cxnId="{BDD10FD7-E0FD-4F05-9DE0-6582CB56C148}">
      <dgm:prSet/>
      <dgm:spPr/>
      <dgm:t>
        <a:bodyPr/>
        <a:lstStyle/>
        <a:p>
          <a:endParaRPr lang="id-ID"/>
        </a:p>
      </dgm:t>
    </dgm:pt>
    <dgm:pt modelId="{EDBA690D-D58F-4E63-B47D-7338780B8E9E}" type="sibTrans" cxnId="{BDD10FD7-E0FD-4F05-9DE0-6582CB56C148}">
      <dgm:prSet/>
      <dgm:spPr/>
      <dgm:t>
        <a:bodyPr/>
        <a:lstStyle/>
        <a:p>
          <a:endParaRPr lang="id-ID"/>
        </a:p>
      </dgm:t>
    </dgm:pt>
    <dgm:pt modelId="{4D605C1F-4B82-4EB3-81DA-DD56E464FF7C}">
      <dgm:prSet phldrT="[Text]"/>
      <dgm:spPr/>
      <dgm:t>
        <a:bodyPr/>
        <a:lstStyle/>
        <a:p>
          <a:r>
            <a:rPr lang="id-ID" dirty="0" smtClean="0"/>
            <a:t>Menggelengkan kepala</a:t>
          </a:r>
          <a:endParaRPr lang="id-ID" dirty="0"/>
        </a:p>
      </dgm:t>
    </dgm:pt>
    <dgm:pt modelId="{385CB0EB-691A-4561-8B6A-99A0C8A19D9A}" type="parTrans" cxnId="{A78C5E59-9E84-4E73-A7F5-AD97EDE49C5A}">
      <dgm:prSet/>
      <dgm:spPr/>
      <dgm:t>
        <a:bodyPr/>
        <a:lstStyle/>
        <a:p>
          <a:endParaRPr lang="id-ID"/>
        </a:p>
      </dgm:t>
    </dgm:pt>
    <dgm:pt modelId="{B35B4F19-7CA5-4095-880A-8C18184099EC}" type="sibTrans" cxnId="{A78C5E59-9E84-4E73-A7F5-AD97EDE49C5A}">
      <dgm:prSet/>
      <dgm:spPr/>
      <dgm:t>
        <a:bodyPr/>
        <a:lstStyle/>
        <a:p>
          <a:endParaRPr lang="id-ID"/>
        </a:p>
      </dgm:t>
    </dgm:pt>
    <dgm:pt modelId="{476BA294-D36B-49CB-99DE-88F3E27D631E}">
      <dgm:prSet phldrT="[Text]"/>
      <dgm:spPr/>
      <dgm:t>
        <a:bodyPr/>
        <a:lstStyle/>
        <a:p>
          <a:r>
            <a:rPr lang="id-ID" dirty="0" smtClean="0"/>
            <a:t>Asbak di meja tamu (boleh merokok)</a:t>
          </a:r>
          <a:endParaRPr lang="id-ID" dirty="0"/>
        </a:p>
      </dgm:t>
    </dgm:pt>
    <dgm:pt modelId="{1BC0D29C-F721-47ED-8056-A4CCC24CFA78}" type="parTrans" cxnId="{525ED33F-AD5C-4DD9-8D40-00BCB4F18D6A}">
      <dgm:prSet/>
      <dgm:spPr/>
      <dgm:t>
        <a:bodyPr/>
        <a:lstStyle/>
        <a:p>
          <a:endParaRPr lang="id-ID"/>
        </a:p>
      </dgm:t>
    </dgm:pt>
    <dgm:pt modelId="{83B182D8-F6FF-4988-B920-A215FBB34950}" type="sibTrans" cxnId="{525ED33F-AD5C-4DD9-8D40-00BCB4F18D6A}">
      <dgm:prSet/>
      <dgm:spPr/>
      <dgm:t>
        <a:bodyPr/>
        <a:lstStyle/>
        <a:p>
          <a:endParaRPr lang="id-ID"/>
        </a:p>
      </dgm:t>
    </dgm:pt>
    <dgm:pt modelId="{A526FF32-75D0-4E80-AC7D-7E591B10EAF4}">
      <dgm:prSet phldrT="[Text]"/>
      <dgm:spPr/>
      <dgm:t>
        <a:bodyPr/>
        <a:lstStyle/>
        <a:p>
          <a:r>
            <a:rPr lang="id-ID" dirty="0" smtClean="0"/>
            <a:t>Gambar wanita dan prempuan di toilet.. </a:t>
          </a:r>
          <a:r>
            <a:rPr lang="id-ID" dirty="0" smtClean="0">
              <a:solidFill>
                <a:srgbClr val="C00000"/>
              </a:solidFill>
            </a:rPr>
            <a:t>Artinya ?</a:t>
          </a:r>
          <a:endParaRPr lang="id-ID" dirty="0">
            <a:solidFill>
              <a:srgbClr val="C00000"/>
            </a:solidFill>
          </a:endParaRPr>
        </a:p>
      </dgm:t>
    </dgm:pt>
    <dgm:pt modelId="{72426398-CD3A-4164-97D9-734B58B57D74}" type="parTrans" cxnId="{748A1B7E-D352-4EFA-91A5-376BDD3C63F7}">
      <dgm:prSet/>
      <dgm:spPr/>
      <dgm:t>
        <a:bodyPr/>
        <a:lstStyle/>
        <a:p>
          <a:endParaRPr lang="id-ID"/>
        </a:p>
      </dgm:t>
    </dgm:pt>
    <dgm:pt modelId="{42F693B0-7AEB-40CA-8EF9-AEE7FF437B10}" type="sibTrans" cxnId="{748A1B7E-D352-4EFA-91A5-376BDD3C63F7}">
      <dgm:prSet/>
      <dgm:spPr/>
      <dgm:t>
        <a:bodyPr/>
        <a:lstStyle/>
        <a:p>
          <a:endParaRPr lang="id-ID"/>
        </a:p>
      </dgm:t>
    </dgm:pt>
    <dgm:pt modelId="{E3982AF9-85E6-4DBF-9BE5-A9B395B86C49}">
      <dgm:prSet phldrT="[Text]"/>
      <dgm:spPr/>
      <dgm:t>
        <a:bodyPr/>
        <a:lstStyle/>
        <a:p>
          <a:r>
            <a:rPr lang="id-ID" dirty="0" smtClean="0"/>
            <a:t>Simbol dilarang merokok</a:t>
          </a:r>
          <a:endParaRPr lang="id-ID" dirty="0"/>
        </a:p>
      </dgm:t>
    </dgm:pt>
    <dgm:pt modelId="{E1392070-F942-4DB1-B99C-E6C1B1176325}" type="parTrans" cxnId="{CC002035-0300-4586-ADF9-83F88E426147}">
      <dgm:prSet/>
      <dgm:spPr/>
      <dgm:t>
        <a:bodyPr/>
        <a:lstStyle/>
        <a:p>
          <a:endParaRPr lang="id-ID"/>
        </a:p>
      </dgm:t>
    </dgm:pt>
    <dgm:pt modelId="{5D3B7092-94AF-4C2E-9DC4-9B9A33F99A5F}" type="sibTrans" cxnId="{CC002035-0300-4586-ADF9-83F88E426147}">
      <dgm:prSet/>
      <dgm:spPr/>
      <dgm:t>
        <a:bodyPr/>
        <a:lstStyle/>
        <a:p>
          <a:endParaRPr lang="id-ID"/>
        </a:p>
      </dgm:t>
    </dgm:pt>
    <dgm:pt modelId="{EFFFEDE2-89A3-47BD-8BC5-C99295009F2B}" type="pres">
      <dgm:prSet presAssocID="{8FF9BB26-2911-4DB7-B3FE-09BEB215CE2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id-ID"/>
        </a:p>
      </dgm:t>
    </dgm:pt>
    <dgm:pt modelId="{8CC93F4B-8A98-4D2C-BE07-838432491C70}" type="pres">
      <dgm:prSet presAssocID="{4728F978-6D16-4DB5-A220-8201C787B3F7}" presName="compNode" presStyleCnt="0"/>
      <dgm:spPr/>
    </dgm:pt>
    <dgm:pt modelId="{B9955F7C-29C6-49AE-85B1-1A2859896F41}" type="pres">
      <dgm:prSet presAssocID="{4728F978-6D16-4DB5-A220-8201C787B3F7}" presName="dummyConnPt" presStyleCnt="0"/>
      <dgm:spPr/>
    </dgm:pt>
    <dgm:pt modelId="{6154C6F5-4DF0-4D28-8360-D80A61C1C69D}" type="pres">
      <dgm:prSet presAssocID="{4728F978-6D16-4DB5-A220-8201C787B3F7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0F22F1D-715D-4F8A-8B12-3A59C84F3644}" type="pres">
      <dgm:prSet presAssocID="{1D943AFC-F953-493A-9647-809FF02CD50D}" presName="sibTrans" presStyleLbl="bgSibTrans2D1" presStyleIdx="0" presStyleCnt="8"/>
      <dgm:spPr/>
      <dgm:t>
        <a:bodyPr/>
        <a:lstStyle/>
        <a:p>
          <a:endParaRPr lang="id-ID"/>
        </a:p>
      </dgm:t>
    </dgm:pt>
    <dgm:pt modelId="{DD1B8E03-3899-4F44-A013-B3CDBB4DD364}" type="pres">
      <dgm:prSet presAssocID="{9FD224F0-67D7-495E-9FEC-CEF3E2DD8028}" presName="compNode" presStyleCnt="0"/>
      <dgm:spPr/>
    </dgm:pt>
    <dgm:pt modelId="{C878CA53-BB0A-42FD-8861-15CCBB5ED158}" type="pres">
      <dgm:prSet presAssocID="{9FD224F0-67D7-495E-9FEC-CEF3E2DD8028}" presName="dummyConnPt" presStyleCnt="0"/>
      <dgm:spPr/>
    </dgm:pt>
    <dgm:pt modelId="{E7BE72FE-BD0D-4CFA-97D8-EFCEA464BEA5}" type="pres">
      <dgm:prSet presAssocID="{9FD224F0-67D7-495E-9FEC-CEF3E2DD802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4C1BAF9-E0F5-444D-830E-34D879F0CE40}" type="pres">
      <dgm:prSet presAssocID="{5E0DB030-A3C9-4F32-86DA-0EE1DEF0676A}" presName="sibTrans" presStyleLbl="bgSibTrans2D1" presStyleIdx="1" presStyleCnt="8"/>
      <dgm:spPr/>
      <dgm:t>
        <a:bodyPr/>
        <a:lstStyle/>
        <a:p>
          <a:endParaRPr lang="id-ID"/>
        </a:p>
      </dgm:t>
    </dgm:pt>
    <dgm:pt modelId="{DB78C533-4B68-44B2-9574-975820A47AAD}" type="pres">
      <dgm:prSet presAssocID="{AA579B40-685C-4D91-8DBC-82F481D02CC7}" presName="compNode" presStyleCnt="0"/>
      <dgm:spPr/>
    </dgm:pt>
    <dgm:pt modelId="{AF667760-D67B-4009-A56B-541EFA0D4103}" type="pres">
      <dgm:prSet presAssocID="{AA579B40-685C-4D91-8DBC-82F481D02CC7}" presName="dummyConnPt" presStyleCnt="0"/>
      <dgm:spPr/>
    </dgm:pt>
    <dgm:pt modelId="{189169AB-2083-45D7-AF1E-926C494E375A}" type="pres">
      <dgm:prSet presAssocID="{AA579B40-685C-4D91-8DBC-82F481D02CC7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FB41034-A921-42F5-9FB1-C5B28D8A537D}" type="pres">
      <dgm:prSet presAssocID="{D417D210-AA5B-4385-895A-1697CA0F7AC8}" presName="sibTrans" presStyleLbl="bgSibTrans2D1" presStyleIdx="2" presStyleCnt="8"/>
      <dgm:spPr/>
      <dgm:t>
        <a:bodyPr/>
        <a:lstStyle/>
        <a:p>
          <a:endParaRPr lang="id-ID"/>
        </a:p>
      </dgm:t>
    </dgm:pt>
    <dgm:pt modelId="{6622B54F-E4D4-4154-ACD2-6A53923E3973}" type="pres">
      <dgm:prSet presAssocID="{46CF5870-AE61-45E8-A4AB-67CA50EB9C1A}" presName="compNode" presStyleCnt="0"/>
      <dgm:spPr/>
    </dgm:pt>
    <dgm:pt modelId="{5E57D01D-EC30-4708-9078-8B8A1CFCB362}" type="pres">
      <dgm:prSet presAssocID="{46CF5870-AE61-45E8-A4AB-67CA50EB9C1A}" presName="dummyConnPt" presStyleCnt="0"/>
      <dgm:spPr/>
    </dgm:pt>
    <dgm:pt modelId="{19149CB9-9975-48F9-BE21-BB2D320D07AD}" type="pres">
      <dgm:prSet presAssocID="{46CF5870-AE61-45E8-A4AB-67CA50EB9C1A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AF8E42E-9252-4A3A-9105-8C8D74E9FB50}" type="pres">
      <dgm:prSet presAssocID="{A12A16D8-570F-4756-A86F-665CC265D99D}" presName="sibTrans" presStyleLbl="bgSibTrans2D1" presStyleIdx="3" presStyleCnt="8"/>
      <dgm:spPr/>
      <dgm:t>
        <a:bodyPr/>
        <a:lstStyle/>
        <a:p>
          <a:endParaRPr lang="id-ID"/>
        </a:p>
      </dgm:t>
    </dgm:pt>
    <dgm:pt modelId="{0E2997ED-9FA6-4FC6-BEC5-F44EA8849C19}" type="pres">
      <dgm:prSet presAssocID="{F66210F7-7B0B-4A20-836A-7E7D39CE486D}" presName="compNode" presStyleCnt="0"/>
      <dgm:spPr/>
    </dgm:pt>
    <dgm:pt modelId="{11B2731E-78FB-4F47-BBCD-037170EE29F4}" type="pres">
      <dgm:prSet presAssocID="{F66210F7-7B0B-4A20-836A-7E7D39CE486D}" presName="dummyConnPt" presStyleCnt="0"/>
      <dgm:spPr/>
    </dgm:pt>
    <dgm:pt modelId="{73011164-A2E9-41C3-8999-4716D4672DEB}" type="pres">
      <dgm:prSet presAssocID="{F66210F7-7B0B-4A20-836A-7E7D39CE486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D51843D-4B52-4067-B911-369003102AE3}" type="pres">
      <dgm:prSet presAssocID="{EDBA690D-D58F-4E63-B47D-7338780B8E9E}" presName="sibTrans" presStyleLbl="bgSibTrans2D1" presStyleIdx="4" presStyleCnt="8"/>
      <dgm:spPr/>
      <dgm:t>
        <a:bodyPr/>
        <a:lstStyle/>
        <a:p>
          <a:endParaRPr lang="id-ID"/>
        </a:p>
      </dgm:t>
    </dgm:pt>
    <dgm:pt modelId="{36F9BECC-59B3-4BAF-8EB0-1A4FAE5C6E77}" type="pres">
      <dgm:prSet presAssocID="{4D605C1F-4B82-4EB3-81DA-DD56E464FF7C}" presName="compNode" presStyleCnt="0"/>
      <dgm:spPr/>
    </dgm:pt>
    <dgm:pt modelId="{07C548E4-AD3C-4F36-B6EB-5E79A446F2AC}" type="pres">
      <dgm:prSet presAssocID="{4D605C1F-4B82-4EB3-81DA-DD56E464FF7C}" presName="dummyConnPt" presStyleCnt="0"/>
      <dgm:spPr/>
    </dgm:pt>
    <dgm:pt modelId="{C72EA360-DE68-492A-A132-E1AAAD19B5F4}" type="pres">
      <dgm:prSet presAssocID="{4D605C1F-4B82-4EB3-81DA-DD56E464FF7C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FE758B7-A8CB-4128-9AF8-C0A13ECD378D}" type="pres">
      <dgm:prSet presAssocID="{B35B4F19-7CA5-4095-880A-8C18184099EC}" presName="sibTrans" presStyleLbl="bgSibTrans2D1" presStyleIdx="5" presStyleCnt="8"/>
      <dgm:spPr/>
      <dgm:t>
        <a:bodyPr/>
        <a:lstStyle/>
        <a:p>
          <a:endParaRPr lang="id-ID"/>
        </a:p>
      </dgm:t>
    </dgm:pt>
    <dgm:pt modelId="{BC6BDD4C-AAE7-491E-BC71-B2BEF412BFBA}" type="pres">
      <dgm:prSet presAssocID="{476BA294-D36B-49CB-99DE-88F3E27D631E}" presName="compNode" presStyleCnt="0"/>
      <dgm:spPr/>
    </dgm:pt>
    <dgm:pt modelId="{7D4CDB1D-ABD4-46B5-8941-EB77FC1CC8C7}" type="pres">
      <dgm:prSet presAssocID="{476BA294-D36B-49CB-99DE-88F3E27D631E}" presName="dummyConnPt" presStyleCnt="0"/>
      <dgm:spPr/>
    </dgm:pt>
    <dgm:pt modelId="{43F33674-F4AB-4913-824B-44C610C3C46C}" type="pres">
      <dgm:prSet presAssocID="{476BA294-D36B-49CB-99DE-88F3E27D631E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481D6FE-48ED-4710-83F5-F7AF0942ED2F}" type="pres">
      <dgm:prSet presAssocID="{83B182D8-F6FF-4988-B920-A215FBB34950}" presName="sibTrans" presStyleLbl="bgSibTrans2D1" presStyleIdx="6" presStyleCnt="8"/>
      <dgm:spPr/>
      <dgm:t>
        <a:bodyPr/>
        <a:lstStyle/>
        <a:p>
          <a:endParaRPr lang="id-ID"/>
        </a:p>
      </dgm:t>
    </dgm:pt>
    <dgm:pt modelId="{3B2CABA0-BA24-4850-99E6-6F4FB4D23902}" type="pres">
      <dgm:prSet presAssocID="{A526FF32-75D0-4E80-AC7D-7E591B10EAF4}" presName="compNode" presStyleCnt="0"/>
      <dgm:spPr/>
    </dgm:pt>
    <dgm:pt modelId="{AD919AD0-79B3-4237-8A5B-E8DBBD50B716}" type="pres">
      <dgm:prSet presAssocID="{A526FF32-75D0-4E80-AC7D-7E591B10EAF4}" presName="dummyConnPt" presStyleCnt="0"/>
      <dgm:spPr/>
    </dgm:pt>
    <dgm:pt modelId="{B4CE4513-AD9C-465A-BCB8-CA36542AFC81}" type="pres">
      <dgm:prSet presAssocID="{A526FF32-75D0-4E80-AC7D-7E591B10EAF4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F4E47DF-88E1-4127-8336-7C4EC2DFB5EA}" type="pres">
      <dgm:prSet presAssocID="{42F693B0-7AEB-40CA-8EF9-AEE7FF437B10}" presName="sibTrans" presStyleLbl="bgSibTrans2D1" presStyleIdx="7" presStyleCnt="8"/>
      <dgm:spPr/>
      <dgm:t>
        <a:bodyPr/>
        <a:lstStyle/>
        <a:p>
          <a:endParaRPr lang="id-ID"/>
        </a:p>
      </dgm:t>
    </dgm:pt>
    <dgm:pt modelId="{E46C0479-1ADD-4896-AEAE-F3EDDB1EBD19}" type="pres">
      <dgm:prSet presAssocID="{E3982AF9-85E6-4DBF-9BE5-A9B395B86C49}" presName="compNode" presStyleCnt="0"/>
      <dgm:spPr/>
    </dgm:pt>
    <dgm:pt modelId="{4B965E68-D2DA-4603-8260-98532D3BCE5C}" type="pres">
      <dgm:prSet presAssocID="{E3982AF9-85E6-4DBF-9BE5-A9B395B86C49}" presName="dummyConnPt" presStyleCnt="0"/>
      <dgm:spPr/>
    </dgm:pt>
    <dgm:pt modelId="{BD13112A-8475-4B7C-9C51-06F17E4F0DF4}" type="pres">
      <dgm:prSet presAssocID="{E3982AF9-85E6-4DBF-9BE5-A9B395B86C49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24F1CCA2-37B6-429A-A801-6B5FFE7DDF09}" srcId="{8FF9BB26-2911-4DB7-B3FE-09BEB215CE21}" destId="{4728F978-6D16-4DB5-A220-8201C787B3F7}" srcOrd="0" destOrd="0" parTransId="{9F8D7FB6-CDCE-4FAA-A762-C00D8995718A}" sibTransId="{1D943AFC-F953-493A-9647-809FF02CD50D}"/>
    <dgm:cxn modelId="{329CAF02-FBC4-46EA-AEB1-69660F0D6167}" type="presOf" srcId="{8FF9BB26-2911-4DB7-B3FE-09BEB215CE21}" destId="{EFFFEDE2-89A3-47BD-8BC5-C99295009F2B}" srcOrd="0" destOrd="0" presId="urn:microsoft.com/office/officeart/2005/8/layout/bProcess4"/>
    <dgm:cxn modelId="{748A1B7E-D352-4EFA-91A5-376BDD3C63F7}" srcId="{8FF9BB26-2911-4DB7-B3FE-09BEB215CE21}" destId="{A526FF32-75D0-4E80-AC7D-7E591B10EAF4}" srcOrd="7" destOrd="0" parTransId="{72426398-CD3A-4164-97D9-734B58B57D74}" sibTransId="{42F693B0-7AEB-40CA-8EF9-AEE7FF437B10}"/>
    <dgm:cxn modelId="{40CC5A82-EEB9-4BE5-8805-E5E91F9DDDB2}" srcId="{8FF9BB26-2911-4DB7-B3FE-09BEB215CE21}" destId="{46CF5870-AE61-45E8-A4AB-67CA50EB9C1A}" srcOrd="3" destOrd="0" parTransId="{BEF1A407-A37B-4C7B-BC06-2840FE63DB7A}" sibTransId="{A12A16D8-570F-4756-A86F-665CC265D99D}"/>
    <dgm:cxn modelId="{C555CD6B-45CE-415E-8AED-073E78EADFD7}" type="presOf" srcId="{83B182D8-F6FF-4988-B920-A215FBB34950}" destId="{0481D6FE-48ED-4710-83F5-F7AF0942ED2F}" srcOrd="0" destOrd="0" presId="urn:microsoft.com/office/officeart/2005/8/layout/bProcess4"/>
    <dgm:cxn modelId="{CC002035-0300-4586-ADF9-83F88E426147}" srcId="{8FF9BB26-2911-4DB7-B3FE-09BEB215CE21}" destId="{E3982AF9-85E6-4DBF-9BE5-A9B395B86C49}" srcOrd="8" destOrd="0" parTransId="{E1392070-F942-4DB1-B99C-E6C1B1176325}" sibTransId="{5D3B7092-94AF-4C2E-9DC4-9B9A33F99A5F}"/>
    <dgm:cxn modelId="{B4F09A1F-FC02-42F4-89A8-75424D12E160}" type="presOf" srcId="{4D605C1F-4B82-4EB3-81DA-DD56E464FF7C}" destId="{C72EA360-DE68-492A-A132-E1AAAD19B5F4}" srcOrd="0" destOrd="0" presId="urn:microsoft.com/office/officeart/2005/8/layout/bProcess4"/>
    <dgm:cxn modelId="{E9DEC3AD-D420-49E1-BDC1-5EF275950EC9}" srcId="{8FF9BB26-2911-4DB7-B3FE-09BEB215CE21}" destId="{AA579B40-685C-4D91-8DBC-82F481D02CC7}" srcOrd="2" destOrd="0" parTransId="{6944BAED-C2D9-44AD-99FF-2EAE980435D9}" sibTransId="{D417D210-AA5B-4385-895A-1697CA0F7AC8}"/>
    <dgm:cxn modelId="{25BF5306-BEEF-4DCC-9DCA-E867E30C60D5}" type="presOf" srcId="{46CF5870-AE61-45E8-A4AB-67CA50EB9C1A}" destId="{19149CB9-9975-48F9-BE21-BB2D320D07AD}" srcOrd="0" destOrd="0" presId="urn:microsoft.com/office/officeart/2005/8/layout/bProcess4"/>
    <dgm:cxn modelId="{B9AE1A87-799C-48F0-B581-CFA059455AD1}" type="presOf" srcId="{A526FF32-75D0-4E80-AC7D-7E591B10EAF4}" destId="{B4CE4513-AD9C-465A-BCB8-CA36542AFC81}" srcOrd="0" destOrd="0" presId="urn:microsoft.com/office/officeart/2005/8/layout/bProcess4"/>
    <dgm:cxn modelId="{069E1FE6-875E-4D7B-87B0-9F8F66338351}" type="presOf" srcId="{A12A16D8-570F-4756-A86F-665CC265D99D}" destId="{6AF8E42E-9252-4A3A-9105-8C8D74E9FB50}" srcOrd="0" destOrd="0" presId="urn:microsoft.com/office/officeart/2005/8/layout/bProcess4"/>
    <dgm:cxn modelId="{514AB9A5-0475-4AD8-8C6F-0F967DEEA438}" type="presOf" srcId="{9FD224F0-67D7-495E-9FEC-CEF3E2DD8028}" destId="{E7BE72FE-BD0D-4CFA-97D8-EFCEA464BEA5}" srcOrd="0" destOrd="0" presId="urn:microsoft.com/office/officeart/2005/8/layout/bProcess4"/>
    <dgm:cxn modelId="{FC50F580-30EB-4002-A5D9-44E6973F512C}" type="presOf" srcId="{42F693B0-7AEB-40CA-8EF9-AEE7FF437B10}" destId="{1F4E47DF-88E1-4127-8336-7C4EC2DFB5EA}" srcOrd="0" destOrd="0" presId="urn:microsoft.com/office/officeart/2005/8/layout/bProcess4"/>
    <dgm:cxn modelId="{525ED33F-AD5C-4DD9-8D40-00BCB4F18D6A}" srcId="{8FF9BB26-2911-4DB7-B3FE-09BEB215CE21}" destId="{476BA294-D36B-49CB-99DE-88F3E27D631E}" srcOrd="6" destOrd="0" parTransId="{1BC0D29C-F721-47ED-8056-A4CCC24CFA78}" sibTransId="{83B182D8-F6FF-4988-B920-A215FBB34950}"/>
    <dgm:cxn modelId="{E744200B-0482-422C-AA03-15BBB612A700}" type="presOf" srcId="{476BA294-D36B-49CB-99DE-88F3E27D631E}" destId="{43F33674-F4AB-4913-824B-44C610C3C46C}" srcOrd="0" destOrd="0" presId="urn:microsoft.com/office/officeart/2005/8/layout/bProcess4"/>
    <dgm:cxn modelId="{27CA4FC4-BCE3-4C97-BFE7-E254D64BB2C2}" type="presOf" srcId="{E3982AF9-85E6-4DBF-9BE5-A9B395B86C49}" destId="{BD13112A-8475-4B7C-9C51-06F17E4F0DF4}" srcOrd="0" destOrd="0" presId="urn:microsoft.com/office/officeart/2005/8/layout/bProcess4"/>
    <dgm:cxn modelId="{62763D0C-8BB2-406D-A85C-62255E9744DA}" type="presOf" srcId="{F66210F7-7B0B-4A20-836A-7E7D39CE486D}" destId="{73011164-A2E9-41C3-8999-4716D4672DEB}" srcOrd="0" destOrd="0" presId="urn:microsoft.com/office/officeart/2005/8/layout/bProcess4"/>
    <dgm:cxn modelId="{90B6989B-556C-45E4-A63F-A655B1C600B4}" type="presOf" srcId="{1D943AFC-F953-493A-9647-809FF02CD50D}" destId="{50F22F1D-715D-4F8A-8B12-3A59C84F3644}" srcOrd="0" destOrd="0" presId="urn:microsoft.com/office/officeart/2005/8/layout/bProcess4"/>
    <dgm:cxn modelId="{85BAB2C6-9617-469E-9B88-04864C93E426}" type="presOf" srcId="{5E0DB030-A3C9-4F32-86DA-0EE1DEF0676A}" destId="{64C1BAF9-E0F5-444D-830E-34D879F0CE40}" srcOrd="0" destOrd="0" presId="urn:microsoft.com/office/officeart/2005/8/layout/bProcess4"/>
    <dgm:cxn modelId="{40EF214C-1A70-48B2-B98B-E5E9DB52877B}" type="presOf" srcId="{B35B4F19-7CA5-4095-880A-8C18184099EC}" destId="{BFE758B7-A8CB-4128-9AF8-C0A13ECD378D}" srcOrd="0" destOrd="0" presId="urn:microsoft.com/office/officeart/2005/8/layout/bProcess4"/>
    <dgm:cxn modelId="{22137ED2-A256-44AB-B0CC-AB0D0808DAB3}" type="presOf" srcId="{AA579B40-685C-4D91-8DBC-82F481D02CC7}" destId="{189169AB-2083-45D7-AF1E-926C494E375A}" srcOrd="0" destOrd="0" presId="urn:microsoft.com/office/officeart/2005/8/layout/bProcess4"/>
    <dgm:cxn modelId="{16EE6C5A-A574-42EA-A93D-B2B3E06BD378}" type="presOf" srcId="{4728F978-6D16-4DB5-A220-8201C787B3F7}" destId="{6154C6F5-4DF0-4D28-8360-D80A61C1C69D}" srcOrd="0" destOrd="0" presId="urn:microsoft.com/office/officeart/2005/8/layout/bProcess4"/>
    <dgm:cxn modelId="{70C3EC41-2003-4D06-A8CE-BF2E223D1C51}" srcId="{8FF9BB26-2911-4DB7-B3FE-09BEB215CE21}" destId="{9FD224F0-67D7-495E-9FEC-CEF3E2DD8028}" srcOrd="1" destOrd="0" parTransId="{521CA146-9F45-48D1-A9D1-63BB0068DF36}" sibTransId="{5E0DB030-A3C9-4F32-86DA-0EE1DEF0676A}"/>
    <dgm:cxn modelId="{9040C615-33BF-4BCC-B806-649672C9A7EC}" type="presOf" srcId="{D417D210-AA5B-4385-895A-1697CA0F7AC8}" destId="{DFB41034-A921-42F5-9FB1-C5B28D8A537D}" srcOrd="0" destOrd="0" presId="urn:microsoft.com/office/officeart/2005/8/layout/bProcess4"/>
    <dgm:cxn modelId="{A78C5E59-9E84-4E73-A7F5-AD97EDE49C5A}" srcId="{8FF9BB26-2911-4DB7-B3FE-09BEB215CE21}" destId="{4D605C1F-4B82-4EB3-81DA-DD56E464FF7C}" srcOrd="5" destOrd="0" parTransId="{385CB0EB-691A-4561-8B6A-99A0C8A19D9A}" sibTransId="{B35B4F19-7CA5-4095-880A-8C18184099EC}"/>
    <dgm:cxn modelId="{BDD10FD7-E0FD-4F05-9DE0-6582CB56C148}" srcId="{8FF9BB26-2911-4DB7-B3FE-09BEB215CE21}" destId="{F66210F7-7B0B-4A20-836A-7E7D39CE486D}" srcOrd="4" destOrd="0" parTransId="{507F5BB6-FC82-47D8-B8C7-2522DD10DEDA}" sibTransId="{EDBA690D-D58F-4E63-B47D-7338780B8E9E}"/>
    <dgm:cxn modelId="{300ABAA0-173C-4D09-BBA0-C3317031901A}" type="presOf" srcId="{EDBA690D-D58F-4E63-B47D-7338780B8E9E}" destId="{4D51843D-4B52-4067-B911-369003102AE3}" srcOrd="0" destOrd="0" presId="urn:microsoft.com/office/officeart/2005/8/layout/bProcess4"/>
    <dgm:cxn modelId="{5EA13232-A545-4BC0-B020-7FBA74357052}" type="presParOf" srcId="{EFFFEDE2-89A3-47BD-8BC5-C99295009F2B}" destId="{8CC93F4B-8A98-4D2C-BE07-838432491C70}" srcOrd="0" destOrd="0" presId="urn:microsoft.com/office/officeart/2005/8/layout/bProcess4"/>
    <dgm:cxn modelId="{78E400B5-631B-4539-A117-7794933A78C5}" type="presParOf" srcId="{8CC93F4B-8A98-4D2C-BE07-838432491C70}" destId="{B9955F7C-29C6-49AE-85B1-1A2859896F41}" srcOrd="0" destOrd="0" presId="urn:microsoft.com/office/officeart/2005/8/layout/bProcess4"/>
    <dgm:cxn modelId="{D391ACF6-4001-41AB-BA62-39D4D248A6CC}" type="presParOf" srcId="{8CC93F4B-8A98-4D2C-BE07-838432491C70}" destId="{6154C6F5-4DF0-4D28-8360-D80A61C1C69D}" srcOrd="1" destOrd="0" presId="urn:microsoft.com/office/officeart/2005/8/layout/bProcess4"/>
    <dgm:cxn modelId="{82A0C17E-67C6-47B9-B2C4-301B1AFD1C20}" type="presParOf" srcId="{EFFFEDE2-89A3-47BD-8BC5-C99295009F2B}" destId="{50F22F1D-715D-4F8A-8B12-3A59C84F3644}" srcOrd="1" destOrd="0" presId="urn:microsoft.com/office/officeart/2005/8/layout/bProcess4"/>
    <dgm:cxn modelId="{ADFA8124-0DEA-4071-B64B-F3CA4681F141}" type="presParOf" srcId="{EFFFEDE2-89A3-47BD-8BC5-C99295009F2B}" destId="{DD1B8E03-3899-4F44-A013-B3CDBB4DD364}" srcOrd="2" destOrd="0" presId="urn:microsoft.com/office/officeart/2005/8/layout/bProcess4"/>
    <dgm:cxn modelId="{618F564D-4D16-4A2B-B830-6EB2A6C77BB8}" type="presParOf" srcId="{DD1B8E03-3899-4F44-A013-B3CDBB4DD364}" destId="{C878CA53-BB0A-42FD-8861-15CCBB5ED158}" srcOrd="0" destOrd="0" presId="urn:microsoft.com/office/officeart/2005/8/layout/bProcess4"/>
    <dgm:cxn modelId="{2C566B8E-5773-4D7F-BEAB-2B56E5FB326E}" type="presParOf" srcId="{DD1B8E03-3899-4F44-A013-B3CDBB4DD364}" destId="{E7BE72FE-BD0D-4CFA-97D8-EFCEA464BEA5}" srcOrd="1" destOrd="0" presId="urn:microsoft.com/office/officeart/2005/8/layout/bProcess4"/>
    <dgm:cxn modelId="{877B9B76-1102-449B-9CEE-E3EE94A4D284}" type="presParOf" srcId="{EFFFEDE2-89A3-47BD-8BC5-C99295009F2B}" destId="{64C1BAF9-E0F5-444D-830E-34D879F0CE40}" srcOrd="3" destOrd="0" presId="urn:microsoft.com/office/officeart/2005/8/layout/bProcess4"/>
    <dgm:cxn modelId="{B0366F46-B488-484E-9831-B20E43DA915A}" type="presParOf" srcId="{EFFFEDE2-89A3-47BD-8BC5-C99295009F2B}" destId="{DB78C533-4B68-44B2-9574-975820A47AAD}" srcOrd="4" destOrd="0" presId="urn:microsoft.com/office/officeart/2005/8/layout/bProcess4"/>
    <dgm:cxn modelId="{9C24624F-B930-4280-A110-EE844622F69D}" type="presParOf" srcId="{DB78C533-4B68-44B2-9574-975820A47AAD}" destId="{AF667760-D67B-4009-A56B-541EFA0D4103}" srcOrd="0" destOrd="0" presId="urn:microsoft.com/office/officeart/2005/8/layout/bProcess4"/>
    <dgm:cxn modelId="{D2C5A831-DB61-4CFF-8EA6-AE515DB2F1CC}" type="presParOf" srcId="{DB78C533-4B68-44B2-9574-975820A47AAD}" destId="{189169AB-2083-45D7-AF1E-926C494E375A}" srcOrd="1" destOrd="0" presId="urn:microsoft.com/office/officeart/2005/8/layout/bProcess4"/>
    <dgm:cxn modelId="{35DE4438-7B99-4098-A269-D54270D81355}" type="presParOf" srcId="{EFFFEDE2-89A3-47BD-8BC5-C99295009F2B}" destId="{DFB41034-A921-42F5-9FB1-C5B28D8A537D}" srcOrd="5" destOrd="0" presId="urn:microsoft.com/office/officeart/2005/8/layout/bProcess4"/>
    <dgm:cxn modelId="{0A01C3E5-DBF8-4044-AEF1-8DFC627DB929}" type="presParOf" srcId="{EFFFEDE2-89A3-47BD-8BC5-C99295009F2B}" destId="{6622B54F-E4D4-4154-ACD2-6A53923E3973}" srcOrd="6" destOrd="0" presId="urn:microsoft.com/office/officeart/2005/8/layout/bProcess4"/>
    <dgm:cxn modelId="{36536E10-BC2B-4350-B8D3-CD6246594E57}" type="presParOf" srcId="{6622B54F-E4D4-4154-ACD2-6A53923E3973}" destId="{5E57D01D-EC30-4708-9078-8B8A1CFCB362}" srcOrd="0" destOrd="0" presId="urn:microsoft.com/office/officeart/2005/8/layout/bProcess4"/>
    <dgm:cxn modelId="{879771B0-3310-48CB-B41E-F9B5D9336A5C}" type="presParOf" srcId="{6622B54F-E4D4-4154-ACD2-6A53923E3973}" destId="{19149CB9-9975-48F9-BE21-BB2D320D07AD}" srcOrd="1" destOrd="0" presId="urn:microsoft.com/office/officeart/2005/8/layout/bProcess4"/>
    <dgm:cxn modelId="{A60D9A46-C032-4A25-9546-8C4FFAD999CA}" type="presParOf" srcId="{EFFFEDE2-89A3-47BD-8BC5-C99295009F2B}" destId="{6AF8E42E-9252-4A3A-9105-8C8D74E9FB50}" srcOrd="7" destOrd="0" presId="urn:microsoft.com/office/officeart/2005/8/layout/bProcess4"/>
    <dgm:cxn modelId="{298BCF03-16AB-4132-84AD-BC891327C1B4}" type="presParOf" srcId="{EFFFEDE2-89A3-47BD-8BC5-C99295009F2B}" destId="{0E2997ED-9FA6-4FC6-BEC5-F44EA8849C19}" srcOrd="8" destOrd="0" presId="urn:microsoft.com/office/officeart/2005/8/layout/bProcess4"/>
    <dgm:cxn modelId="{62280D64-3A38-4B1D-816E-1E8CFD4A1E06}" type="presParOf" srcId="{0E2997ED-9FA6-4FC6-BEC5-F44EA8849C19}" destId="{11B2731E-78FB-4F47-BBCD-037170EE29F4}" srcOrd="0" destOrd="0" presId="urn:microsoft.com/office/officeart/2005/8/layout/bProcess4"/>
    <dgm:cxn modelId="{EE3ED4DE-3A38-46FA-BC06-9929438D6CBC}" type="presParOf" srcId="{0E2997ED-9FA6-4FC6-BEC5-F44EA8849C19}" destId="{73011164-A2E9-41C3-8999-4716D4672DEB}" srcOrd="1" destOrd="0" presId="urn:microsoft.com/office/officeart/2005/8/layout/bProcess4"/>
    <dgm:cxn modelId="{B9E1FFD3-F65C-4ACD-82AF-1E7CB8C48E13}" type="presParOf" srcId="{EFFFEDE2-89A3-47BD-8BC5-C99295009F2B}" destId="{4D51843D-4B52-4067-B911-369003102AE3}" srcOrd="9" destOrd="0" presId="urn:microsoft.com/office/officeart/2005/8/layout/bProcess4"/>
    <dgm:cxn modelId="{EC5992BA-109D-4F31-8A82-A4CF558A863F}" type="presParOf" srcId="{EFFFEDE2-89A3-47BD-8BC5-C99295009F2B}" destId="{36F9BECC-59B3-4BAF-8EB0-1A4FAE5C6E77}" srcOrd="10" destOrd="0" presId="urn:microsoft.com/office/officeart/2005/8/layout/bProcess4"/>
    <dgm:cxn modelId="{B0A74A18-CC56-4F66-AE34-0FF1BFE85267}" type="presParOf" srcId="{36F9BECC-59B3-4BAF-8EB0-1A4FAE5C6E77}" destId="{07C548E4-AD3C-4F36-B6EB-5E79A446F2AC}" srcOrd="0" destOrd="0" presId="urn:microsoft.com/office/officeart/2005/8/layout/bProcess4"/>
    <dgm:cxn modelId="{A1F5470F-C722-49C8-AE27-DDAA93DBF72D}" type="presParOf" srcId="{36F9BECC-59B3-4BAF-8EB0-1A4FAE5C6E77}" destId="{C72EA360-DE68-492A-A132-E1AAAD19B5F4}" srcOrd="1" destOrd="0" presId="urn:microsoft.com/office/officeart/2005/8/layout/bProcess4"/>
    <dgm:cxn modelId="{6CF843B1-AA15-4956-9F60-ECD3FA03AB1A}" type="presParOf" srcId="{EFFFEDE2-89A3-47BD-8BC5-C99295009F2B}" destId="{BFE758B7-A8CB-4128-9AF8-C0A13ECD378D}" srcOrd="11" destOrd="0" presId="urn:microsoft.com/office/officeart/2005/8/layout/bProcess4"/>
    <dgm:cxn modelId="{4FFE434A-31E0-478D-9716-FC78A722DA45}" type="presParOf" srcId="{EFFFEDE2-89A3-47BD-8BC5-C99295009F2B}" destId="{BC6BDD4C-AAE7-491E-BC71-B2BEF412BFBA}" srcOrd="12" destOrd="0" presId="urn:microsoft.com/office/officeart/2005/8/layout/bProcess4"/>
    <dgm:cxn modelId="{CC6DCE8A-8B17-4F90-BB05-0ACD90CF69C8}" type="presParOf" srcId="{BC6BDD4C-AAE7-491E-BC71-B2BEF412BFBA}" destId="{7D4CDB1D-ABD4-46B5-8941-EB77FC1CC8C7}" srcOrd="0" destOrd="0" presId="urn:microsoft.com/office/officeart/2005/8/layout/bProcess4"/>
    <dgm:cxn modelId="{7792E5D1-C093-4F0B-A258-86206A361FBA}" type="presParOf" srcId="{BC6BDD4C-AAE7-491E-BC71-B2BEF412BFBA}" destId="{43F33674-F4AB-4913-824B-44C610C3C46C}" srcOrd="1" destOrd="0" presId="urn:microsoft.com/office/officeart/2005/8/layout/bProcess4"/>
    <dgm:cxn modelId="{991F60ED-6537-4D60-8FD3-79920E193C87}" type="presParOf" srcId="{EFFFEDE2-89A3-47BD-8BC5-C99295009F2B}" destId="{0481D6FE-48ED-4710-83F5-F7AF0942ED2F}" srcOrd="13" destOrd="0" presId="urn:microsoft.com/office/officeart/2005/8/layout/bProcess4"/>
    <dgm:cxn modelId="{F9C51837-FE4C-4131-AD8D-8786DDAB7A23}" type="presParOf" srcId="{EFFFEDE2-89A3-47BD-8BC5-C99295009F2B}" destId="{3B2CABA0-BA24-4850-99E6-6F4FB4D23902}" srcOrd="14" destOrd="0" presId="urn:microsoft.com/office/officeart/2005/8/layout/bProcess4"/>
    <dgm:cxn modelId="{918D3B50-7DC4-46DF-8097-63C80048EF19}" type="presParOf" srcId="{3B2CABA0-BA24-4850-99E6-6F4FB4D23902}" destId="{AD919AD0-79B3-4237-8A5B-E8DBBD50B716}" srcOrd="0" destOrd="0" presId="urn:microsoft.com/office/officeart/2005/8/layout/bProcess4"/>
    <dgm:cxn modelId="{15B4D6EC-B5F7-497D-85E1-4BCB55155B72}" type="presParOf" srcId="{3B2CABA0-BA24-4850-99E6-6F4FB4D23902}" destId="{B4CE4513-AD9C-465A-BCB8-CA36542AFC81}" srcOrd="1" destOrd="0" presId="urn:microsoft.com/office/officeart/2005/8/layout/bProcess4"/>
    <dgm:cxn modelId="{5A17DE21-E66E-4AAB-A9B1-90DE5E40D35A}" type="presParOf" srcId="{EFFFEDE2-89A3-47BD-8BC5-C99295009F2B}" destId="{1F4E47DF-88E1-4127-8336-7C4EC2DFB5EA}" srcOrd="15" destOrd="0" presId="urn:microsoft.com/office/officeart/2005/8/layout/bProcess4"/>
    <dgm:cxn modelId="{F9EECF03-CB51-4D34-B79E-3A909AA42BF4}" type="presParOf" srcId="{EFFFEDE2-89A3-47BD-8BC5-C99295009F2B}" destId="{E46C0479-1ADD-4896-AEAE-F3EDDB1EBD19}" srcOrd="16" destOrd="0" presId="urn:microsoft.com/office/officeart/2005/8/layout/bProcess4"/>
    <dgm:cxn modelId="{F9038BFB-9F6F-45F8-8380-A39D976C5954}" type="presParOf" srcId="{E46C0479-1ADD-4896-AEAE-F3EDDB1EBD19}" destId="{4B965E68-D2DA-4603-8260-98532D3BCE5C}" srcOrd="0" destOrd="0" presId="urn:microsoft.com/office/officeart/2005/8/layout/bProcess4"/>
    <dgm:cxn modelId="{05AC9EBA-33A6-4114-AAB4-5BAC82E17674}" type="presParOf" srcId="{E46C0479-1ADD-4896-AEAE-F3EDDB1EBD19}" destId="{BD13112A-8475-4B7C-9C51-06F17E4F0DF4}" srcOrd="1" destOrd="0" presId="urn:microsoft.com/office/officeart/2005/8/layout/bProcess4"/>
  </dgm:cxnLst>
  <dgm:bg/>
  <dgm:whole/>
</dgm:dataModel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74E0A2-753B-4344-AEA7-D9B5CB7FF642}">
      <dsp:nvSpPr>
        <dsp:cNvPr id="0" name=""/>
        <dsp:cNvSpPr/>
      </dsp:nvSpPr>
      <dsp:spPr>
        <a:xfrm>
          <a:off x="948266" y="0"/>
          <a:ext cx="5418667" cy="5418667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31D851-6EEC-47AC-ADB1-3C2DA97699B9}">
      <dsp:nvSpPr>
        <dsp:cNvPr id="0" name=""/>
        <dsp:cNvSpPr/>
      </dsp:nvSpPr>
      <dsp:spPr>
        <a:xfrm>
          <a:off x="3657599" y="542395"/>
          <a:ext cx="3522133" cy="19261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r>
            <a: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277AC1"/>
              </a:solidFill>
              <a:effectLst/>
              <a:uLnTx/>
              <a:uFillTx/>
              <a:latin typeface="Arial" panose="020B0604020202020204" pitchFamily="34" charset="0"/>
              <a:ea typeface="Helvetica Neue" charset="0"/>
              <a:cs typeface="Arial" panose="020B0604020202020204" pitchFamily="34" charset="0"/>
            </a:rPr>
            <a:t>PUBLIC RELATIONS </a:t>
          </a:r>
          <a:endParaRPr kumimoji="0" lang="en-GB" sz="2200" b="0" i="0" u="none" strike="noStrike" kern="1200" cap="none" spc="0" normalizeH="0" baseline="0" noProof="0" dirty="0">
            <a:ln>
              <a:noFill/>
            </a:ln>
            <a:solidFill>
              <a:srgbClr val="277AC1"/>
            </a:solidFill>
            <a:effectLst/>
            <a:uLnTx/>
            <a:uFillTx/>
            <a:latin typeface="Arial" panose="020B0604020202020204" pitchFamily="34" charset="0"/>
            <a:ea typeface="Helvetica Neue" charset="0"/>
            <a:cs typeface="Arial" panose="020B0604020202020204" pitchFamily="34" charset="0"/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r>
            <a: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Its about managing a company’s relationship with the public</a:t>
          </a:r>
          <a:endParaRPr lang="en-US" sz="2200" kern="1200" dirty="0"/>
        </a:p>
      </dsp:txBody>
      <dsp:txXfrm>
        <a:off x="3751627" y="636423"/>
        <a:ext cx="3334077" cy="1738110"/>
      </dsp:txXfrm>
    </dsp:sp>
    <dsp:sp modelId="{F2E6A81B-4926-4720-8AFA-2394AB09A1BF}">
      <dsp:nvSpPr>
        <dsp:cNvPr id="0" name=""/>
        <dsp:cNvSpPr/>
      </dsp:nvSpPr>
      <dsp:spPr>
        <a:xfrm>
          <a:off x="3657599" y="2709333"/>
          <a:ext cx="3522133" cy="19261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r>
            <a:rPr kumimoji="0" lang="en-US" sz="2200" b="1" i="0" u="none" strike="noStrike" kern="1200" cap="none" spc="0" normalizeH="0" baseline="0" noProof="0">
              <a:ln>
                <a:noFill/>
              </a:ln>
              <a:solidFill>
                <a:srgbClr val="277AC1"/>
              </a:solidFill>
              <a:effectLst/>
              <a:uLnTx/>
              <a:uFillTx/>
              <a:latin typeface="Arial" panose="020B0604020202020204" pitchFamily="34" charset="0"/>
              <a:ea typeface="Helvetica Neue" charset="0"/>
              <a:cs typeface="Arial" panose="020B0604020202020204" pitchFamily="34" charset="0"/>
            </a:rPr>
            <a:t>Corporate Public Relations  </a:t>
          </a:r>
          <a:endParaRPr kumimoji="0" lang="en-US" sz="2200" b="1" i="0" u="none" strike="noStrike" kern="1200" cap="none" spc="0" normalizeH="0" baseline="0" noProof="0" dirty="0">
            <a:ln>
              <a:noFill/>
            </a:ln>
            <a:solidFill>
              <a:srgbClr val="277AC1"/>
            </a:solidFill>
            <a:effectLst/>
            <a:uLnTx/>
            <a:uFillTx/>
            <a:latin typeface="Arial" panose="020B0604020202020204" pitchFamily="34" charset="0"/>
            <a:ea typeface="Helvetica Neue" charset="0"/>
            <a:cs typeface="Arial" panose="020B060402020202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None/>
          </a:pPr>
          <a:r>
            <a:rPr kumimoji="0" lang="en-US" sz="17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It’s about helping corporation to maintain communication for the goal organisastion </a:t>
          </a:r>
          <a:endParaRPr kumimoji="0" lang="en-US" sz="1700" b="0" i="0" u="none" strike="noStrike" kern="1200" cap="none" spc="0" normalizeH="0" baseline="0" noProof="0" dirty="0">
            <a:ln>
              <a:noFill/>
            </a:ln>
            <a:solidFill>
              <a:prstClr val="black">
                <a:lumMod val="65000"/>
                <a:lumOff val="35000"/>
              </a:prstClr>
            </a:solidFill>
            <a:effectLst/>
            <a:uLnTx/>
            <a:uFillTx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751627" y="2803361"/>
        <a:ext cx="3334077" cy="17381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607DF-CFBA-4F59-9B3B-2310C1C485E2}">
      <dsp:nvSpPr>
        <dsp:cNvPr id="0" name=""/>
        <dsp:cNvSpPr/>
      </dsp:nvSpPr>
      <dsp:spPr>
        <a:xfrm>
          <a:off x="0" y="23757"/>
          <a:ext cx="11814628" cy="16933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45720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 err="1">
              <a:solidFill>
                <a:srgbClr val="C00000"/>
              </a:solidFill>
            </a:rPr>
            <a:t>Aspek</a:t>
          </a:r>
          <a:r>
            <a:rPr lang="en-US" sz="2300" b="1" kern="1200" dirty="0">
              <a:solidFill>
                <a:srgbClr val="C00000"/>
              </a:solidFill>
            </a:rPr>
            <a:t> </a:t>
          </a:r>
          <a:r>
            <a:rPr lang="en-US" sz="2300" b="1" kern="1200" dirty="0" err="1">
              <a:solidFill>
                <a:srgbClr val="C00000"/>
              </a:solidFill>
            </a:rPr>
            <a:t>Budaya</a:t>
          </a:r>
          <a:r>
            <a:rPr lang="en-US" sz="2300" b="1" kern="1200" dirty="0">
              <a:solidFill>
                <a:srgbClr val="C00000"/>
              </a:solidFill>
            </a:rPr>
            <a:t>   </a:t>
          </a:r>
        </a:p>
        <a:p>
          <a:pPr marL="457200" lvl="1" indent="-225425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solidFill>
                <a:schemeClr val="bg1"/>
              </a:solidFill>
            </a:rPr>
            <a:t>Agar </a:t>
          </a:r>
          <a:r>
            <a:rPr lang="en-US" sz="1800" b="1" kern="1200" dirty="0" err="1">
              <a:solidFill>
                <a:schemeClr val="bg1"/>
              </a:solidFill>
            </a:rPr>
            <a:t>petugas</a:t>
          </a:r>
          <a:r>
            <a:rPr lang="en-US" sz="1800" b="1" kern="1200" dirty="0">
              <a:solidFill>
                <a:schemeClr val="bg1"/>
              </a:solidFill>
            </a:rPr>
            <a:t> PR </a:t>
          </a:r>
          <a:r>
            <a:rPr lang="en-US" sz="1800" b="1" kern="1200" dirty="0" err="1">
              <a:solidFill>
                <a:schemeClr val="bg1"/>
              </a:solidFill>
            </a:rPr>
            <a:t>memiliki</a:t>
          </a:r>
          <a:r>
            <a:rPr lang="en-US" sz="1800" b="1" kern="1200" dirty="0">
              <a:solidFill>
                <a:schemeClr val="bg1"/>
              </a:solidFill>
            </a:rPr>
            <a:t> </a:t>
          </a:r>
          <a:r>
            <a:rPr lang="en-US" sz="1800" b="1" kern="1200" dirty="0" err="1">
              <a:solidFill>
                <a:schemeClr val="bg1"/>
              </a:solidFill>
            </a:rPr>
            <a:t>pengetahuan</a:t>
          </a:r>
          <a:r>
            <a:rPr lang="en-US" sz="1800" b="1" kern="1200" dirty="0">
              <a:solidFill>
                <a:schemeClr val="bg1"/>
              </a:solidFill>
            </a:rPr>
            <a:t> </a:t>
          </a:r>
          <a:r>
            <a:rPr lang="en-US" sz="1800" b="1" kern="1200" dirty="0" err="1">
              <a:solidFill>
                <a:schemeClr val="bg1"/>
              </a:solidFill>
            </a:rPr>
            <a:t>terkait</a:t>
          </a:r>
          <a:r>
            <a:rPr lang="en-US" sz="1800" b="1" kern="1200" dirty="0">
              <a:solidFill>
                <a:schemeClr val="bg1"/>
              </a:solidFill>
            </a:rPr>
            <a:t> </a:t>
          </a:r>
          <a:r>
            <a:rPr lang="en-US" sz="1800" b="1" kern="1200" dirty="0" err="1">
              <a:solidFill>
                <a:schemeClr val="bg1"/>
              </a:solidFill>
            </a:rPr>
            <a:t>Etnis</a:t>
          </a:r>
          <a:r>
            <a:rPr lang="en-US" sz="1800" b="1" kern="1200" dirty="0">
              <a:solidFill>
                <a:schemeClr val="bg1"/>
              </a:solidFill>
            </a:rPr>
            <a:t> dan </a:t>
          </a:r>
          <a:r>
            <a:rPr lang="en-US" sz="1800" b="1" kern="1200" dirty="0" err="1">
              <a:solidFill>
                <a:schemeClr val="bg1"/>
              </a:solidFill>
            </a:rPr>
            <a:t>Budaya</a:t>
          </a:r>
          <a:endParaRPr lang="en-US" sz="1800" kern="1200" dirty="0"/>
        </a:p>
        <a:p>
          <a:pPr marL="457200" lvl="1" indent="-225425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solidFill>
                <a:schemeClr val="bg1"/>
              </a:solidFill>
            </a:rPr>
            <a:t>Agar </a:t>
          </a:r>
          <a:r>
            <a:rPr lang="en-US" sz="1800" b="1" kern="1200" dirty="0" err="1">
              <a:solidFill>
                <a:schemeClr val="bg1"/>
              </a:solidFill>
            </a:rPr>
            <a:t>petugas</a:t>
          </a:r>
          <a:r>
            <a:rPr lang="en-US" sz="1800" b="1" kern="1200" dirty="0">
              <a:solidFill>
                <a:schemeClr val="bg1"/>
              </a:solidFill>
            </a:rPr>
            <a:t> PR </a:t>
          </a:r>
          <a:r>
            <a:rPr lang="en-US" sz="1800" b="1" kern="1200" dirty="0" err="1">
              <a:solidFill>
                <a:schemeClr val="bg1"/>
              </a:solidFill>
            </a:rPr>
            <a:t>memiliki</a:t>
          </a:r>
          <a:r>
            <a:rPr lang="en-US" sz="1800" b="1" kern="1200" dirty="0">
              <a:solidFill>
                <a:schemeClr val="bg1"/>
              </a:solidFill>
            </a:rPr>
            <a:t> </a:t>
          </a:r>
          <a:r>
            <a:rPr lang="en-US" sz="1800" b="1" kern="1200" dirty="0" err="1">
              <a:solidFill>
                <a:schemeClr val="bg1"/>
              </a:solidFill>
            </a:rPr>
            <a:t>wawasan</a:t>
          </a:r>
          <a:r>
            <a:rPr lang="en-US" sz="1800" b="1" kern="1200" dirty="0">
              <a:solidFill>
                <a:schemeClr val="bg1"/>
              </a:solidFill>
            </a:rPr>
            <a:t> </a:t>
          </a:r>
          <a:r>
            <a:rPr lang="en-US" sz="1800" b="1" kern="1200" dirty="0" err="1">
              <a:solidFill>
                <a:schemeClr val="bg1"/>
              </a:solidFill>
            </a:rPr>
            <a:t>komunikasi</a:t>
          </a:r>
          <a:endParaRPr lang="en-US" sz="1800" kern="1200" dirty="0"/>
        </a:p>
        <a:p>
          <a:pPr marL="457200" lvl="1" indent="-225425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solidFill>
                <a:schemeClr val="bg1"/>
              </a:solidFill>
            </a:rPr>
            <a:t>Agar </a:t>
          </a:r>
          <a:r>
            <a:rPr lang="en-US" sz="1800" b="1" kern="1200" dirty="0" err="1">
              <a:solidFill>
                <a:schemeClr val="bg1"/>
              </a:solidFill>
            </a:rPr>
            <a:t>petugas</a:t>
          </a:r>
          <a:r>
            <a:rPr lang="en-US" sz="1800" b="1" kern="1200" dirty="0">
              <a:solidFill>
                <a:schemeClr val="bg1"/>
              </a:solidFill>
            </a:rPr>
            <a:t> PR </a:t>
          </a:r>
          <a:r>
            <a:rPr lang="en-US" sz="1800" b="1" kern="1200" dirty="0" err="1">
              <a:solidFill>
                <a:schemeClr val="bg1"/>
              </a:solidFill>
            </a:rPr>
            <a:t>memiliki</a:t>
          </a:r>
          <a:r>
            <a:rPr lang="en-US" sz="1800" b="1" kern="1200" dirty="0">
              <a:solidFill>
                <a:schemeClr val="bg1"/>
              </a:solidFill>
            </a:rPr>
            <a:t> </a:t>
          </a:r>
          <a:r>
            <a:rPr lang="en-US" sz="1800" b="1" kern="1200" dirty="0" err="1">
              <a:solidFill>
                <a:schemeClr val="bg1"/>
              </a:solidFill>
            </a:rPr>
            <a:t>wawasan</a:t>
          </a:r>
          <a:r>
            <a:rPr lang="en-US" sz="1800" b="1" kern="1200" dirty="0">
              <a:solidFill>
                <a:schemeClr val="bg1"/>
              </a:solidFill>
            </a:rPr>
            <a:t> </a:t>
          </a:r>
          <a:r>
            <a:rPr lang="en-US" sz="1800" b="1" kern="1200" dirty="0" err="1">
              <a:solidFill>
                <a:schemeClr val="bg1"/>
              </a:solidFill>
            </a:rPr>
            <a:t>hidup</a:t>
          </a:r>
          <a:r>
            <a:rPr lang="en-US" sz="1800" b="1" kern="1200" dirty="0">
              <a:solidFill>
                <a:schemeClr val="bg1"/>
              </a:solidFill>
            </a:rPr>
            <a:t> </a:t>
          </a:r>
          <a:r>
            <a:rPr lang="en-US" sz="1800" b="1" kern="1200" dirty="0" err="1">
              <a:solidFill>
                <a:schemeClr val="bg1"/>
              </a:solidFill>
            </a:rPr>
            <a:t>lintas</a:t>
          </a:r>
          <a:r>
            <a:rPr lang="en-US" sz="1800" b="1" kern="1200" dirty="0">
              <a:solidFill>
                <a:schemeClr val="bg1"/>
              </a:solidFill>
            </a:rPr>
            <a:t> </a:t>
          </a:r>
          <a:r>
            <a:rPr lang="en-US" sz="1800" b="1" kern="1200" dirty="0" err="1">
              <a:solidFill>
                <a:schemeClr val="bg1"/>
              </a:solidFill>
            </a:rPr>
            <a:t>budaya</a:t>
          </a:r>
          <a:r>
            <a:rPr lang="en-US" sz="1800" b="1" kern="1200" dirty="0">
              <a:solidFill>
                <a:schemeClr val="bg1"/>
              </a:solidFill>
            </a:rPr>
            <a:t> public/ </a:t>
          </a:r>
          <a:r>
            <a:rPr lang="en-US" sz="1800" b="1" kern="1200" dirty="0" err="1">
              <a:solidFill>
                <a:schemeClr val="bg1"/>
              </a:solidFill>
            </a:rPr>
            <a:t>masyarakat</a:t>
          </a:r>
          <a:endParaRPr lang="en-US" sz="1800" kern="1200" dirty="0"/>
        </a:p>
      </dsp:txBody>
      <dsp:txXfrm>
        <a:off x="2532258" y="23757"/>
        <a:ext cx="9282369" cy="1693333"/>
      </dsp:txXfrm>
    </dsp:sp>
    <dsp:sp modelId="{6E5AF309-42B4-445C-B627-7BD1B590DD06}">
      <dsp:nvSpPr>
        <dsp:cNvPr id="0" name=""/>
        <dsp:cNvSpPr/>
      </dsp:nvSpPr>
      <dsp:spPr>
        <a:xfrm>
          <a:off x="211535" y="169333"/>
          <a:ext cx="2362925" cy="13546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print">
            <a:duotone>
              <a:srgbClr val="EEECE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B9584E9-3AFD-4D88-A539-D76604E84981}">
      <dsp:nvSpPr>
        <dsp:cNvPr id="0" name=""/>
        <dsp:cNvSpPr/>
      </dsp:nvSpPr>
      <dsp:spPr>
        <a:xfrm>
          <a:off x="0" y="1862666"/>
          <a:ext cx="11814628" cy="16933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45720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 err="1">
              <a:solidFill>
                <a:srgbClr val="C00000"/>
              </a:solidFill>
            </a:rPr>
            <a:t>Aspek</a:t>
          </a:r>
          <a:r>
            <a:rPr lang="en-US" sz="2300" b="1" kern="1200" dirty="0">
              <a:solidFill>
                <a:srgbClr val="C00000"/>
              </a:solidFill>
            </a:rPr>
            <a:t> </a:t>
          </a:r>
          <a:r>
            <a:rPr lang="en-US" sz="2300" b="1" kern="1200" dirty="0" err="1">
              <a:solidFill>
                <a:srgbClr val="C00000"/>
              </a:solidFill>
            </a:rPr>
            <a:t>Afektif</a:t>
          </a:r>
          <a:endParaRPr lang="en-US" sz="2300" b="1" kern="1200" dirty="0">
            <a:solidFill>
              <a:srgbClr val="C00000"/>
            </a:solidFill>
          </a:endParaRPr>
        </a:p>
        <a:p>
          <a:pPr marL="457200" lvl="1" indent="-225425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solidFill>
                <a:schemeClr val="bg1"/>
              </a:solidFill>
            </a:rPr>
            <a:t>Agar </a:t>
          </a:r>
          <a:r>
            <a:rPr lang="en-US" sz="1800" b="1" kern="1200" dirty="0" err="1">
              <a:solidFill>
                <a:schemeClr val="bg1"/>
              </a:solidFill>
            </a:rPr>
            <a:t>petugas</a:t>
          </a:r>
          <a:r>
            <a:rPr lang="en-US" sz="1800" b="1" kern="1200" dirty="0">
              <a:solidFill>
                <a:schemeClr val="bg1"/>
              </a:solidFill>
            </a:rPr>
            <a:t> PR  </a:t>
          </a:r>
          <a:r>
            <a:rPr lang="en-US" sz="1800" b="1" kern="1200" dirty="0" err="1">
              <a:solidFill>
                <a:schemeClr val="bg1"/>
              </a:solidFill>
            </a:rPr>
            <a:t>memahami</a:t>
          </a:r>
          <a:r>
            <a:rPr lang="en-US" sz="1800" b="1" kern="1200" dirty="0">
              <a:solidFill>
                <a:schemeClr val="bg1"/>
              </a:solidFill>
            </a:rPr>
            <a:t> dan </a:t>
          </a:r>
          <a:r>
            <a:rPr lang="en-US" sz="1800" b="1" kern="1200" dirty="0" err="1">
              <a:solidFill>
                <a:schemeClr val="bg1"/>
              </a:solidFill>
            </a:rPr>
            <a:t>mampu</a:t>
          </a:r>
          <a:r>
            <a:rPr lang="en-US" sz="1800" b="1" kern="1200" dirty="0">
              <a:solidFill>
                <a:schemeClr val="bg1"/>
              </a:solidFill>
            </a:rPr>
            <a:t> </a:t>
          </a:r>
          <a:r>
            <a:rPr lang="en-US" sz="1800" b="1" kern="1200" dirty="0" err="1">
              <a:solidFill>
                <a:schemeClr val="bg1"/>
              </a:solidFill>
            </a:rPr>
            <a:t>mengklarifikasi</a:t>
          </a:r>
          <a:r>
            <a:rPr lang="en-US" sz="1800" b="1" kern="1200" dirty="0">
              <a:solidFill>
                <a:schemeClr val="bg1"/>
              </a:solidFill>
            </a:rPr>
            <a:t> </a:t>
          </a:r>
          <a:r>
            <a:rPr lang="en-US" sz="1800" b="1" kern="1200" dirty="0" err="1">
              <a:solidFill>
                <a:schemeClr val="bg1"/>
              </a:solidFill>
            </a:rPr>
            <a:t>nilai-nilai</a:t>
          </a:r>
          <a:r>
            <a:rPr lang="en-US" sz="1800" b="1" kern="1200" dirty="0">
              <a:solidFill>
                <a:schemeClr val="bg1"/>
              </a:solidFill>
            </a:rPr>
            <a:t> dan </a:t>
          </a:r>
          <a:r>
            <a:rPr lang="en-US" sz="1800" b="1" kern="1200" dirty="0" err="1">
              <a:solidFill>
                <a:schemeClr val="bg1"/>
              </a:solidFill>
            </a:rPr>
            <a:t>sikap</a:t>
          </a:r>
          <a:r>
            <a:rPr lang="en-US" sz="1800" b="1" kern="1200" dirty="0">
              <a:solidFill>
                <a:schemeClr val="bg1"/>
              </a:solidFill>
            </a:rPr>
            <a:t> </a:t>
          </a:r>
          <a:r>
            <a:rPr lang="en-US" sz="1800" b="1" kern="1200" dirty="0" err="1">
              <a:solidFill>
                <a:schemeClr val="bg1"/>
              </a:solidFill>
            </a:rPr>
            <a:t>nya</a:t>
          </a:r>
          <a:r>
            <a:rPr lang="en-US" sz="1800" b="1" kern="1200" dirty="0">
              <a:solidFill>
                <a:schemeClr val="bg1"/>
              </a:solidFill>
            </a:rPr>
            <a:t> </a:t>
          </a:r>
          <a:r>
            <a:rPr lang="en-US" sz="1800" b="1" kern="1200" dirty="0" err="1">
              <a:solidFill>
                <a:schemeClr val="bg1"/>
              </a:solidFill>
            </a:rPr>
            <a:t>terkait</a:t>
          </a:r>
          <a:r>
            <a:rPr lang="en-US" sz="1800" b="1" kern="1200" dirty="0">
              <a:solidFill>
                <a:schemeClr val="bg1"/>
              </a:solidFill>
            </a:rPr>
            <a:t> </a:t>
          </a:r>
          <a:r>
            <a:rPr lang="en-US" sz="1800" b="1" kern="1200" dirty="0" err="1">
              <a:solidFill>
                <a:schemeClr val="bg1"/>
              </a:solidFill>
            </a:rPr>
            <a:t>perbedaan</a:t>
          </a:r>
          <a:r>
            <a:rPr lang="en-US" sz="1800" b="1" kern="1200" dirty="0">
              <a:solidFill>
                <a:schemeClr val="bg1"/>
              </a:solidFill>
            </a:rPr>
            <a:t> </a:t>
          </a:r>
          <a:r>
            <a:rPr lang="en-US" sz="1800" b="1" kern="1200" dirty="0" err="1">
              <a:solidFill>
                <a:schemeClr val="bg1"/>
              </a:solidFill>
            </a:rPr>
            <a:t>latar</a:t>
          </a:r>
          <a:r>
            <a:rPr lang="en-US" sz="1800" b="1" kern="1200" dirty="0">
              <a:solidFill>
                <a:schemeClr val="bg1"/>
              </a:solidFill>
            </a:rPr>
            <a:t> </a:t>
          </a:r>
          <a:r>
            <a:rPr lang="en-US" sz="1800" b="1" kern="1200" dirty="0" err="1">
              <a:solidFill>
                <a:schemeClr val="bg1"/>
              </a:solidFill>
            </a:rPr>
            <a:t>belakang</a:t>
          </a:r>
          <a:r>
            <a:rPr lang="en-US" sz="1800" b="1" kern="1200" dirty="0">
              <a:solidFill>
                <a:schemeClr val="bg1"/>
              </a:solidFill>
            </a:rPr>
            <a:t> agama, </a:t>
          </a:r>
          <a:r>
            <a:rPr lang="en-US" sz="1800" b="1" kern="1200" dirty="0" err="1">
              <a:solidFill>
                <a:schemeClr val="bg1"/>
              </a:solidFill>
            </a:rPr>
            <a:t>budaya</a:t>
          </a:r>
          <a:r>
            <a:rPr lang="en-US" sz="1800" b="1" kern="1200" dirty="0">
              <a:solidFill>
                <a:schemeClr val="bg1"/>
              </a:solidFill>
            </a:rPr>
            <a:t>, Pendidikan, dan </a:t>
          </a:r>
          <a:r>
            <a:rPr lang="en-US" sz="1800" b="1" kern="1200" dirty="0" err="1">
              <a:solidFill>
                <a:schemeClr val="bg1"/>
              </a:solidFill>
            </a:rPr>
            <a:t>kehidupan</a:t>
          </a:r>
          <a:r>
            <a:rPr lang="en-US" sz="1800" b="1" kern="1200" dirty="0">
              <a:solidFill>
                <a:schemeClr val="bg1"/>
              </a:solidFill>
            </a:rPr>
            <a:t> </a:t>
          </a:r>
          <a:r>
            <a:rPr lang="en-US" sz="1800" b="1" kern="1200" dirty="0" err="1">
              <a:solidFill>
                <a:schemeClr val="bg1"/>
              </a:solidFill>
            </a:rPr>
            <a:t>sosial</a:t>
          </a:r>
          <a:endParaRPr lang="en-US" sz="1800" b="1" kern="1200" dirty="0"/>
        </a:p>
        <a:p>
          <a:pPr marL="457200" lvl="1" indent="-225425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solidFill>
                <a:schemeClr val="bg1"/>
              </a:solidFill>
            </a:rPr>
            <a:t>Agar </a:t>
          </a:r>
          <a:r>
            <a:rPr lang="en-US" sz="1800" b="1" kern="1200" dirty="0" err="1">
              <a:solidFill>
                <a:schemeClr val="bg1"/>
              </a:solidFill>
            </a:rPr>
            <a:t>petugas</a:t>
          </a:r>
          <a:r>
            <a:rPr lang="en-US" sz="1800" b="1" kern="1200" dirty="0">
              <a:solidFill>
                <a:schemeClr val="bg1"/>
              </a:solidFill>
            </a:rPr>
            <a:t> PR </a:t>
          </a:r>
          <a:r>
            <a:rPr lang="en-US" sz="1800" b="1" kern="1200" dirty="0" err="1">
              <a:solidFill>
                <a:schemeClr val="bg1"/>
              </a:solidFill>
            </a:rPr>
            <a:t>dapat</a:t>
          </a:r>
          <a:r>
            <a:rPr lang="en-US" sz="1800" b="1" kern="1200" dirty="0">
              <a:solidFill>
                <a:schemeClr val="bg1"/>
              </a:solidFill>
            </a:rPr>
            <a:t> </a:t>
          </a:r>
          <a:r>
            <a:rPr lang="en-US" sz="1800" b="1" kern="1200" dirty="0" err="1">
              <a:solidFill>
                <a:schemeClr val="bg1"/>
              </a:solidFill>
            </a:rPr>
            <a:t>memahami</a:t>
          </a:r>
          <a:r>
            <a:rPr lang="en-US" sz="1800" b="1" kern="1200" dirty="0">
              <a:solidFill>
                <a:schemeClr val="bg1"/>
              </a:solidFill>
            </a:rPr>
            <a:t> </a:t>
          </a:r>
          <a:r>
            <a:rPr lang="en-US" sz="1800" b="1" kern="1200" dirty="0" err="1">
              <a:solidFill>
                <a:schemeClr val="bg1"/>
              </a:solidFill>
            </a:rPr>
            <a:t>pentingnya</a:t>
          </a:r>
          <a:r>
            <a:rPr lang="en-US" sz="1800" b="1" kern="1200" dirty="0">
              <a:solidFill>
                <a:schemeClr val="bg1"/>
              </a:solidFill>
            </a:rPr>
            <a:t> </a:t>
          </a:r>
          <a:r>
            <a:rPr lang="en-US" sz="1800" b="1" kern="1200" dirty="0" err="1">
              <a:solidFill>
                <a:schemeClr val="bg1"/>
              </a:solidFill>
            </a:rPr>
            <a:t>hidup</a:t>
          </a:r>
          <a:r>
            <a:rPr lang="en-US" sz="1800" b="1" kern="1200" dirty="0">
              <a:solidFill>
                <a:schemeClr val="bg1"/>
              </a:solidFill>
            </a:rPr>
            <a:t> </a:t>
          </a:r>
          <a:r>
            <a:rPr lang="en-US" sz="1800" b="1" kern="1200" dirty="0" err="1">
              <a:solidFill>
                <a:schemeClr val="bg1"/>
              </a:solidFill>
            </a:rPr>
            <a:t>berdampingan</a:t>
          </a:r>
          <a:r>
            <a:rPr lang="en-US" sz="1800" b="1" kern="1200" dirty="0">
              <a:solidFill>
                <a:schemeClr val="bg1"/>
              </a:solidFill>
            </a:rPr>
            <a:t> </a:t>
          </a:r>
          <a:r>
            <a:rPr lang="en-US" sz="1800" b="1" kern="1200" dirty="0" err="1">
              <a:solidFill>
                <a:schemeClr val="bg1"/>
              </a:solidFill>
            </a:rPr>
            <a:t>secara</a:t>
          </a:r>
          <a:r>
            <a:rPr lang="en-US" sz="1800" b="1" kern="1200" dirty="0">
              <a:solidFill>
                <a:schemeClr val="bg1"/>
              </a:solidFill>
            </a:rPr>
            <a:t> </a:t>
          </a:r>
          <a:r>
            <a:rPr lang="en-US" sz="1800" b="1" kern="1200" dirty="0" err="1">
              <a:solidFill>
                <a:schemeClr val="bg1"/>
              </a:solidFill>
            </a:rPr>
            <a:t>damai</a:t>
          </a:r>
          <a:r>
            <a:rPr lang="en-US" sz="1800" b="1" kern="1200" dirty="0">
              <a:solidFill>
                <a:schemeClr val="bg1"/>
              </a:solidFill>
            </a:rPr>
            <a:t> </a:t>
          </a:r>
          <a:endParaRPr lang="en-US" sz="1800" b="1" kern="1200" dirty="0"/>
        </a:p>
      </dsp:txBody>
      <dsp:txXfrm>
        <a:off x="2532258" y="1862666"/>
        <a:ext cx="9282369" cy="1693333"/>
      </dsp:txXfrm>
    </dsp:sp>
    <dsp:sp modelId="{154B6F88-BE57-43E6-8B4D-86733C11BAA4}">
      <dsp:nvSpPr>
        <dsp:cNvPr id="0" name=""/>
        <dsp:cNvSpPr/>
      </dsp:nvSpPr>
      <dsp:spPr>
        <a:xfrm>
          <a:off x="169333" y="2032000"/>
          <a:ext cx="2362925" cy="13546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print">
            <a:duotone>
              <a:srgbClr val="26262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F361819-EFF5-4511-8C33-D7C26DBD4406}">
      <dsp:nvSpPr>
        <dsp:cNvPr id="0" name=""/>
        <dsp:cNvSpPr/>
      </dsp:nvSpPr>
      <dsp:spPr>
        <a:xfrm>
          <a:off x="0" y="3725333"/>
          <a:ext cx="11814628" cy="16933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45720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 err="1">
              <a:solidFill>
                <a:srgbClr val="C00000"/>
              </a:solidFill>
            </a:rPr>
            <a:t>Aspek</a:t>
          </a:r>
          <a:r>
            <a:rPr lang="en-US" sz="2300" b="1" kern="1200" dirty="0">
              <a:solidFill>
                <a:srgbClr val="C00000"/>
              </a:solidFill>
            </a:rPr>
            <a:t> </a:t>
          </a:r>
          <a:r>
            <a:rPr lang="en-US" sz="2300" b="1" kern="1200" dirty="0" err="1">
              <a:solidFill>
                <a:srgbClr val="C00000"/>
              </a:solidFill>
            </a:rPr>
            <a:t>Psikomotorik</a:t>
          </a:r>
          <a:endParaRPr lang="en-US" sz="2300" kern="1200" dirty="0">
            <a:solidFill>
              <a:srgbClr val="C00000"/>
            </a:solidFill>
          </a:endParaRPr>
        </a:p>
        <a:p>
          <a:pPr marL="457200" lvl="1" indent="-225425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Agar </a:t>
          </a:r>
          <a:r>
            <a:rPr lang="en-US" sz="1800" b="1" kern="1200" dirty="0" err="1">
              <a:solidFill>
                <a:schemeClr val="bg1"/>
              </a:solidFill>
            </a:rPr>
            <a:t>petugas</a:t>
          </a:r>
          <a:r>
            <a:rPr lang="en-US" sz="1800" b="1" kern="1200" dirty="0">
              <a:solidFill>
                <a:schemeClr val="bg1"/>
              </a:solidFill>
            </a:rPr>
            <a:t> PR</a:t>
          </a:r>
          <a:r>
            <a:rPr lang="en-US" sz="1800" b="1" kern="1200" dirty="0"/>
            <a:t> </a:t>
          </a:r>
          <a:r>
            <a:rPr lang="en-US" sz="1800" b="1" kern="1200" dirty="0" err="1"/>
            <a:t>dapat</a:t>
          </a:r>
          <a:r>
            <a:rPr lang="en-US" sz="1800" b="1" kern="1200" dirty="0"/>
            <a:t> </a:t>
          </a:r>
          <a:r>
            <a:rPr lang="en-US" sz="1800" b="1" kern="1200" dirty="0" err="1"/>
            <a:t>mewujudkan</a:t>
          </a:r>
          <a:r>
            <a:rPr lang="en-US" sz="1800" b="1" kern="1200" dirty="0"/>
            <a:t>  </a:t>
          </a:r>
          <a:r>
            <a:rPr lang="en-US" sz="1800" b="1" kern="1200" dirty="0" err="1"/>
            <a:t>perkembangan</a:t>
          </a:r>
          <a:r>
            <a:rPr lang="en-US" sz="1800" b="1" kern="1200" dirty="0"/>
            <a:t> </a:t>
          </a:r>
          <a:r>
            <a:rPr lang="en-US" sz="1800" b="1" kern="1200" dirty="0" err="1"/>
            <a:t>pribadi</a:t>
          </a:r>
          <a:endParaRPr lang="en-US" sz="1800" b="1" kern="1200" dirty="0"/>
        </a:p>
        <a:p>
          <a:pPr marL="457200" lvl="1" indent="-225425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Agar </a:t>
          </a:r>
          <a:r>
            <a:rPr lang="en-US" sz="1800" b="1" kern="1200" dirty="0" err="1">
              <a:solidFill>
                <a:schemeClr val="bg1"/>
              </a:solidFill>
            </a:rPr>
            <a:t>petugas</a:t>
          </a:r>
          <a:r>
            <a:rPr lang="en-US" sz="1800" b="1" kern="1200" dirty="0">
              <a:solidFill>
                <a:schemeClr val="bg1"/>
              </a:solidFill>
            </a:rPr>
            <a:t> PR</a:t>
          </a:r>
          <a:r>
            <a:rPr lang="en-US" sz="1800" b="1" kern="1200" dirty="0"/>
            <a:t>  </a:t>
          </a:r>
          <a:r>
            <a:rPr lang="en-US" sz="1800" b="1" kern="1200" dirty="0" err="1"/>
            <a:t>memiliki</a:t>
          </a:r>
          <a:r>
            <a:rPr lang="en-US" sz="1800" b="1" kern="1200" dirty="0"/>
            <a:t> </a:t>
          </a:r>
          <a:r>
            <a:rPr lang="en-US" sz="1800" b="1" kern="1200" dirty="0" err="1"/>
            <a:t>kompetensi</a:t>
          </a:r>
          <a:r>
            <a:rPr lang="en-US" sz="1800" b="1" kern="1200" dirty="0"/>
            <a:t> </a:t>
          </a:r>
          <a:r>
            <a:rPr lang="en-US" sz="1800" b="1" kern="1200" dirty="0" err="1"/>
            <a:t>Multikultural</a:t>
          </a:r>
          <a:r>
            <a:rPr lang="en-US" sz="1800" b="1" kern="1200" dirty="0"/>
            <a:t> yang </a:t>
          </a:r>
          <a:r>
            <a:rPr lang="en-US" sz="1800" b="1" kern="1200" dirty="0" err="1"/>
            <a:t>dapat</a:t>
          </a:r>
          <a:r>
            <a:rPr lang="en-US" sz="1800" b="1" kern="1200" dirty="0"/>
            <a:t> </a:t>
          </a:r>
          <a:r>
            <a:rPr lang="en-US" sz="1800" b="1" kern="1200" dirty="0" err="1"/>
            <a:t>bekerjasama</a:t>
          </a:r>
          <a:r>
            <a:rPr lang="en-US" sz="1800" b="1" kern="1200" dirty="0"/>
            <a:t> </a:t>
          </a:r>
          <a:r>
            <a:rPr lang="en-US" sz="1800" b="1" kern="1200" dirty="0" err="1"/>
            <a:t>dengan</a:t>
          </a:r>
          <a:r>
            <a:rPr lang="en-US" sz="1800" b="1" kern="1200" dirty="0"/>
            <a:t> </a:t>
          </a:r>
          <a:r>
            <a:rPr lang="en-US" sz="1800" b="1" kern="1200" dirty="0" err="1"/>
            <a:t>segala</a:t>
          </a:r>
          <a:r>
            <a:rPr lang="en-US" sz="1800" b="1" kern="1200" dirty="0"/>
            <a:t> </a:t>
          </a:r>
          <a:r>
            <a:rPr lang="en-US" sz="1800" b="1" kern="1200" dirty="0" err="1"/>
            <a:t>macam</a:t>
          </a:r>
          <a:r>
            <a:rPr lang="en-US" sz="1800" b="1" kern="1200" dirty="0"/>
            <a:t> </a:t>
          </a:r>
          <a:r>
            <a:rPr lang="en-US" sz="1800" b="1" kern="1200" dirty="0" err="1"/>
            <a:t>perbedaan</a:t>
          </a:r>
          <a:r>
            <a:rPr lang="en-US" sz="1800" b="1" kern="1200" dirty="0"/>
            <a:t> yang </a:t>
          </a:r>
          <a:r>
            <a:rPr lang="en-US" sz="1800" b="1" kern="1200" dirty="0" err="1"/>
            <a:t>ada</a:t>
          </a:r>
          <a:r>
            <a:rPr lang="en-US" sz="1800" b="1" kern="1200" dirty="0"/>
            <a:t> </a:t>
          </a:r>
        </a:p>
      </dsp:txBody>
      <dsp:txXfrm>
        <a:off x="2532258" y="3725333"/>
        <a:ext cx="9282369" cy="1693333"/>
      </dsp:txXfrm>
    </dsp:sp>
    <dsp:sp modelId="{AF4405D2-40EC-4BC9-94E2-5A32DAD14563}">
      <dsp:nvSpPr>
        <dsp:cNvPr id="0" name=""/>
        <dsp:cNvSpPr/>
      </dsp:nvSpPr>
      <dsp:spPr>
        <a:xfrm>
          <a:off x="169333" y="3894666"/>
          <a:ext cx="2362925" cy="13546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print">
            <a:duotone>
              <a:srgbClr val="EEECE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421" cy="4993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1"/>
            <a:ext cx="2972421" cy="4993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09E35-63D5-435C-B7F1-0B4D1F308C16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6366"/>
            <a:ext cx="2972421" cy="4993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9446366"/>
            <a:ext cx="2972421" cy="4993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0E041-83AA-4A7A-BDFC-4059DDE39E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3526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935601A-8A8F-4F62-8967-942A447237B6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9"/>
            <a:ext cx="2971800" cy="49901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9"/>
            <a:ext cx="2971800" cy="49901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CC372FD-0A8B-46BE-A8FE-A63B1A78A3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4365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4CB7B2-69B7-47D1-BC4F-9159BDDE006F}" type="slidenum">
              <a:rPr lang="en-US" smtClean="0">
                <a:latin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>
              <a:latin typeface="Arial" pitchFamily="34" charset="0"/>
            </a:endParaRPr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D78AB7-E605-4566-B3EB-C39F3BC8809E}" type="slidenum">
              <a:rPr lang="en-US" smtClean="0">
                <a:latin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9803E8-E527-4ED9-908F-F04DEA38C2F1}" type="slidenum">
              <a:rPr lang="en-US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0071-3A59-4141-995E-76AD4832C142}" type="datetime1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5DFC-58D7-7F47-9CEE-C1A7FB1679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1602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9A0F-D8D2-43BC-97DD-C0EC7B48581B}" type="datetime1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5DFC-58D7-7F47-9CEE-C1A7FB1679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187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13F0-7593-4A0A-8B4F-2EAD4FF087EA}" type="datetime1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5DFC-58D7-7F47-9CEE-C1A7FB1679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2589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3B1F-6953-49EB-886D-0BAAC6841E74}" type="datetime1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7DFB-4023-4036-BB09-7E1973D8C3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5905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340B9-B329-4E50-B934-B94291FE0859}" type="datetime1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7DFB-4023-4036-BB09-7E1973D8C3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3208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ABDF8-DB0F-4574-9E09-69267C811501}" type="datetime1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7DFB-4023-4036-BB09-7E1973D8C3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4054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5FD6-1D5C-4F64-8C93-C5AB726B8123}" type="datetime1">
              <a:rPr lang="en-US" smtClean="0"/>
              <a:pPr/>
              <a:t>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7DFB-4023-4036-BB09-7E1973D8C3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64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F12EE-F0CD-47A5-8A9E-33ABAA7F395B}" type="datetime1">
              <a:rPr lang="en-US" smtClean="0"/>
              <a:pPr/>
              <a:t>1/1/2009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7DFB-4023-4036-BB09-7E1973D8C3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964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92A52-29D6-435D-9A8F-D67938E0B2E8}" type="datetime1">
              <a:rPr lang="en-US" smtClean="0"/>
              <a:pPr/>
              <a:t>1/1/2009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7DFB-4023-4036-BB09-7E1973D8C3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5724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B3AD-2B36-42B5-9EDE-DD27CBADC52B}" type="datetime1">
              <a:rPr lang="en-US" smtClean="0"/>
              <a:pPr/>
              <a:t>1/1/2009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7DFB-4023-4036-BB09-7E1973D8C3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5034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97DAC-8715-4789-A7F4-DED3A22A838E}" type="datetime1">
              <a:rPr lang="en-US" smtClean="0"/>
              <a:pPr/>
              <a:t>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7DFB-4023-4036-BB09-7E1973D8C3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1680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528-25CE-4A19-AB89-9FC88EC769D4}" type="datetime1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5DFC-58D7-7F47-9CEE-C1A7FB1679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8339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7468-76A1-4A73-B734-CD1D88E633E7}" type="datetime1">
              <a:rPr lang="en-US" smtClean="0"/>
              <a:pPr/>
              <a:t>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7DFB-4023-4036-BB09-7E1973D8C3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1504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3F18-1542-40F1-88D8-E61203CF7913}" type="datetime1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7DFB-4023-4036-BB09-7E1973D8C3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0505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425A2-C5E5-47F0-9B98-9BB1F464A040}" type="datetime1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7DFB-4023-4036-BB09-7E1973D8C3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90294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ttons Grow and Turn on Path">
    <p:bg>
      <p:bgPr>
        <a:gradFill rotWithShape="1">
          <a:gsLst>
            <a:gs pos="0">
              <a:srgbClr val="FFFFFF"/>
            </a:gs>
            <a:gs pos="100000">
              <a:srgbClr val="D9D9D9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-1" y="0"/>
            <a:ext cx="5227675" cy="6857999"/>
          </a:xfrm>
          <a:custGeom>
            <a:avLst/>
            <a:gdLst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5" fmla="*/ 10391 w 5552210"/>
              <a:gd name="connsiteY5" fmla="*/ 0 h 7602682"/>
              <a:gd name="connsiteX0" fmla="*/ 10391 w 5552210"/>
              <a:gd name="connsiteY0" fmla="*/ 0 h 6889173"/>
              <a:gd name="connsiteX1" fmla="*/ 72736 w 5552210"/>
              <a:gd name="connsiteY1" fmla="*/ 51955 h 6889173"/>
              <a:gd name="connsiteX2" fmla="*/ 3574473 w 5552210"/>
              <a:gd name="connsiteY2" fmla="*/ 2545773 h 6889173"/>
              <a:gd name="connsiteX3" fmla="*/ 4956464 w 5552210"/>
              <a:gd name="connsiteY3" fmla="*/ 6878782 h 6889173"/>
              <a:gd name="connsiteX4" fmla="*/ 0 w 5552210"/>
              <a:gd name="connsiteY4" fmla="*/ 6889173 h 6889173"/>
              <a:gd name="connsiteX5" fmla="*/ 10391 w 5552210"/>
              <a:gd name="connsiteY5" fmla="*/ 0 h 6889173"/>
              <a:gd name="connsiteX0" fmla="*/ 10391 w 4968587"/>
              <a:gd name="connsiteY0" fmla="*/ 0 h 6889173"/>
              <a:gd name="connsiteX1" fmla="*/ 72736 w 4968587"/>
              <a:gd name="connsiteY1" fmla="*/ 51955 h 6889173"/>
              <a:gd name="connsiteX2" fmla="*/ 4956464 w 4968587"/>
              <a:gd name="connsiteY2" fmla="*/ 6878782 h 6889173"/>
              <a:gd name="connsiteX3" fmla="*/ 0 w 4968587"/>
              <a:gd name="connsiteY3" fmla="*/ 6889173 h 6889173"/>
              <a:gd name="connsiteX4" fmla="*/ 10391 w 4968587"/>
              <a:gd name="connsiteY4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6464" h="6889173">
                <a:moveTo>
                  <a:pt x="10391" y="0"/>
                </a:moveTo>
                <a:cubicBezTo>
                  <a:pt x="3352800" y="1236518"/>
                  <a:pt x="4426528" y="4305300"/>
                  <a:pt x="4956464" y="6878782"/>
                </a:cubicBezTo>
                <a:lnTo>
                  <a:pt x="0" y="6889173"/>
                </a:lnTo>
                <a:cubicBezTo>
                  <a:pt x="3464" y="4592782"/>
                  <a:pt x="6927" y="2296391"/>
                  <a:pt x="103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3F88-49F2-48E7-9B81-D2148F61FC0D}" type="datetime1">
              <a:rPr lang="en-US" smtClean="0"/>
              <a:pPr/>
              <a:t>1/1/2009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7DFB-4023-4036-BB09-7E1973D8C3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961952" y="838200"/>
            <a:ext cx="6017525" cy="43088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494606" y="609600"/>
            <a:ext cx="1097280" cy="1097280"/>
          </a:xfrm>
          <a:prstGeom prst="ellipse">
            <a:avLst/>
          </a:prstGeom>
          <a:noFill/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0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4215384" y="2057400"/>
            <a:ext cx="6016752" cy="43088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6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756261" y="1828800"/>
            <a:ext cx="1097280" cy="1097280"/>
          </a:xfrm>
          <a:prstGeom prst="ellipse">
            <a:avLst/>
          </a:prstGeom>
          <a:noFill/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5047488" y="3352800"/>
            <a:ext cx="6016752" cy="43088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6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581400" y="3200400"/>
            <a:ext cx="1097280" cy="1097280"/>
          </a:xfrm>
          <a:prstGeom prst="ellipse">
            <a:avLst/>
          </a:prstGeom>
          <a:noFill/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4" name="Text Placeholder 1"/>
          <p:cNvSpPr>
            <a:spLocks noGrp="1"/>
          </p:cNvSpPr>
          <p:nvPr>
            <p:ph type="body" sz="quarter" idx="19"/>
          </p:nvPr>
        </p:nvSpPr>
        <p:spPr>
          <a:xfrm>
            <a:off x="5806440" y="4846320"/>
            <a:ext cx="6016752" cy="43088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 Placeholder 6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341220" y="4690872"/>
            <a:ext cx="1097280" cy="1097280"/>
          </a:xfrm>
          <a:prstGeom prst="ellipse">
            <a:avLst/>
          </a:prstGeom>
          <a:noFill/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6" name="Instructions"/>
          <p:cNvSpPr/>
          <p:nvPr userDrawn="1"/>
        </p:nvSpPr>
        <p:spPr>
          <a:xfrm>
            <a:off x="12401958" y="10886"/>
            <a:ext cx="1853340" cy="684711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en-US" sz="15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Edit the text with your own short phrases. </a:t>
            </a:r>
          </a:p>
          <a:p>
            <a:pPr>
              <a:spcBef>
                <a:spcPts val="600"/>
              </a:spcBef>
            </a:pPr>
            <a:r>
              <a:rPr lang="en-US" sz="15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To change a sample image, select a picture and delete it. Now click the Pictures icon in each placeholder to insert your own images.</a:t>
            </a:r>
          </a:p>
          <a:p>
            <a:pPr>
              <a:spcBef>
                <a:spcPts val="600"/>
              </a:spcBef>
            </a:pPr>
            <a:r>
              <a:rPr lang="en-US" sz="15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animation is already done for you; just copy and paste the slide into your existing presentation.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baseline="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Sample pictures courtesy of Bill Staples.</a:t>
            </a:r>
            <a:endParaRPr lang="en-US" sz="1500" dirty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989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C 0.08333 0.12338 0.12409 0.20185 0.17031 0.35532 C 0.21771 0.51736 0.26002 0.8213 0.28515 0.97199 " pathEditMode="relative" rAng="0" ptsTypes="AAA">
                                      <p:cBhvr>
                                        <p:cTn id="12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58" y="4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C 0.0487 0.10208 0.07266 0.16713 0.09987 0.29444 C 0.12774 0.4287 0.15248 0.68078 0.16732 0.80602 " pathEditMode="relative" rAng="0" ptsTypes="AAA">
                                      <p:cBhvr>
                                        <p:cTn id="25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59" y="4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C 0.02891 0.07592 0.0431 0.1243 0.05938 0.21921 C 0.07591 0.31921 0.09063 0.50694 0.09961 0.60023 " pathEditMode="relative" rAng="0" ptsTypes="AAA">
                                      <p:cBhvr>
                                        <p:cTn id="38" dur="1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8629E-18 1.11111E-6 C 0.01107 0.05 0.01641 0.08194 0.02266 0.14491 C 0.0293 0.21134 0.03503 0.33565 0.0388 0.39768 " pathEditMode="relative" rAng="0" ptsTypes="AAA">
                                      <p:cBhvr>
                                        <p:cTn id="51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" y="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7" grpId="1"/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  <p:bldP spid="11" grpId="1"/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13" grpId="1"/>
      <p:bldP spid="1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5" grpId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F293-5DA8-4DED-B4FA-666E0A385E22}" type="datetime1">
              <a:rPr lang="en-US" smtClean="0"/>
              <a:pPr/>
              <a:t>1/1/2009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2459952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C6C9-3138-4CB3-BA67-9BEE63FEB154}" type="datetime1">
              <a:rPr lang="en-US" smtClean="0"/>
              <a:pPr/>
              <a:t>1/1/2009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0697914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54D4-3868-41DC-B206-E64D0159E99E}" type="datetime1">
              <a:rPr lang="en-US" smtClean="0"/>
              <a:pPr/>
              <a:t>1/1/2009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8453521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8800"/>
            <a:ext cx="5181600" cy="435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0E7F-7729-40F1-8B70-F34E89DE3B9A}" type="datetime1">
              <a:rPr lang="en-US" smtClean="0"/>
              <a:pPr/>
              <a:t>1/1/2009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7725597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1681851"/>
            <a:ext cx="5156200" cy="731520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1248" y="2507550"/>
            <a:ext cx="5156200" cy="3728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5064" y="1681851"/>
            <a:ext cx="5157787" cy="7315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5064" y="2507550"/>
            <a:ext cx="5157787" cy="3728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02986-2118-4057-9DFD-A91814E7FBFA}" type="datetime1">
              <a:rPr lang="en-US" smtClean="0"/>
              <a:pPr/>
              <a:t>1/1/2009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pPr/>
              <a:t>‹#›</a:t>
            </a:fld>
            <a:endParaRPr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249219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7E3E-E463-497D-B3E2-D3D31C5D082F}" type="datetime1">
              <a:rPr lang="en-US" smtClean="0"/>
              <a:pPr/>
              <a:t>1/1/2009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pPr/>
              <a:t>‹#›</a:t>
            </a:fld>
            <a:endParaRPr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49706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6439-56D8-44F7-B468-ECA6E34A25A6}" type="datetime1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5DFC-58D7-7F47-9CEE-C1A7FB1679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39037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6BC25-62BB-4929-B11B-9A2FBB0954F0}" type="datetime1">
              <a:rPr lang="en-US" smtClean="0"/>
              <a:pPr/>
              <a:t>1/1/2009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3465629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039484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8F82-2F80-411C-912B-59C6730D629C}" type="datetime1">
              <a:rPr lang="en-US" smtClean="0"/>
              <a:pPr/>
              <a:t>1/1/2009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412714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041136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63DB-15B0-497E-BCD3-9DD29784FA65}" type="datetime1">
              <a:rPr lang="en-US" smtClean="0"/>
              <a:pPr/>
              <a:t>1/1/2009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9186776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3E1C-152F-45FC-8FF1-22A99FDB7D49}" type="datetime1">
              <a:rPr lang="en-US" smtClean="0"/>
              <a:pPr/>
              <a:t>1/1/2009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113326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E188-AAEC-4FDF-8F70-CBDF7A918DC0}" type="datetime1">
              <a:rPr lang="en-US" smtClean="0"/>
              <a:pPr/>
              <a:t>1/1/2009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0862066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0EF7-13D3-4E5D-B989-F029AC1C29AE}" type="datetime1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379F-741B-F143-A1AF-AEE5BCE3B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73488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A913-0166-4423-BF2F-176812E95FBE}" type="datetime1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379F-741B-F143-A1AF-AEE5BCE3BF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" y="0"/>
            <a:ext cx="180000" cy="6858000"/>
          </a:xfrm>
          <a:prstGeom prst="rect">
            <a:avLst/>
          </a:prstGeom>
          <a:solidFill>
            <a:srgbClr val="3C92D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83771" y="676452"/>
            <a:ext cx="972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1988" y="183477"/>
            <a:ext cx="809956" cy="80995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629206" y="359056"/>
            <a:ext cx="3680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b="1" noProof="1">
                <a:latin typeface="Century Gothic" panose="020B0502020202020204" pitchFamily="34" charset="0"/>
                <a:ea typeface="Avenir Next" charset="0"/>
                <a:cs typeface="Avenir Next" charset="0"/>
              </a:rPr>
              <a:t>Rapat Mekanisme Pemantauan UN 2016</a:t>
            </a:r>
          </a:p>
          <a:p>
            <a:pPr algn="r"/>
            <a:endParaRPr lang="en-US" sz="1400" noProof="1">
              <a:latin typeface="Avenir Next" charset="0"/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79694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0F18-DB15-4B55-9797-ACC6EF2FCB97}" type="datetime1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379F-741B-F143-A1AF-AEE5BCE3B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17374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A939-D805-4644-A11C-CA80F2C2D1EF}" type="datetime1">
              <a:rPr lang="en-US" smtClean="0"/>
              <a:pPr/>
              <a:t>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379F-741B-F143-A1AF-AEE5BCE3B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75912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4573-D50B-49BC-9B31-92E87D8099FE}" type="datetime1">
              <a:rPr lang="en-US" smtClean="0"/>
              <a:pPr/>
              <a:t>1/1/2009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379F-741B-F143-A1AF-AEE5BCE3B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5166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B129-B28F-43AE-9FF3-8BD7D437F4ED}" type="datetime1">
              <a:rPr lang="en-US" smtClean="0"/>
              <a:pPr/>
              <a:t>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5DFC-58D7-7F47-9CEE-C1A7FB1679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83966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DDCA-F1CB-4995-A78D-F4C99E48AD72}" type="datetime1">
              <a:rPr lang="en-US" smtClean="0"/>
              <a:pPr/>
              <a:t>1/1/2009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379F-741B-F143-A1AF-AEE5BCE3B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24712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2B08-5BDA-4772-B32B-E33465D4320C}" type="datetime1">
              <a:rPr lang="en-US" smtClean="0"/>
              <a:pPr/>
              <a:t>1/1/2009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379F-741B-F143-A1AF-AEE5BCE3BF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" y="0"/>
            <a:ext cx="180000" cy="6858000"/>
          </a:xfrm>
          <a:prstGeom prst="rect">
            <a:avLst/>
          </a:prstGeom>
          <a:solidFill>
            <a:srgbClr val="3C92D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08681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180000" cy="6858000"/>
          </a:xfrm>
          <a:prstGeom prst="rect">
            <a:avLst/>
          </a:prstGeom>
          <a:solidFill>
            <a:srgbClr val="3C92D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5039" y="4246151"/>
            <a:ext cx="1167650" cy="116765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4152674" y="5525015"/>
            <a:ext cx="41488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i="0">
                <a:solidFill>
                  <a:schemeClr val="tx1"/>
                </a:solidFill>
                <a:latin typeface="Century Gothic" panose="020B0502020202020204" pitchFamily="34" charset="0"/>
                <a:ea typeface="Avenir Next Condensed" charset="0"/>
                <a:cs typeface="Avenir Next Condensed" charset="0"/>
              </a:rPr>
              <a:t>BADAN PENELITIAN DAN PENGEMBANGAN</a:t>
            </a:r>
          </a:p>
          <a:p>
            <a:pPr algn="ctr"/>
            <a:r>
              <a:rPr lang="en-US" sz="1400" b="0" i="0" dirty="0">
                <a:solidFill>
                  <a:schemeClr val="tx1"/>
                </a:solidFill>
                <a:latin typeface="Century Gothic" panose="020B0502020202020204" pitchFamily="34" charset="0"/>
                <a:ea typeface="Avenir Next Condensed" charset="0"/>
                <a:cs typeface="Avenir Next Condensed" charset="0"/>
              </a:rPr>
              <a:t>KEMENTERIAN PENDIDIKAN DAN KEBUDAYAAN</a:t>
            </a:r>
          </a:p>
          <a:p>
            <a:pPr algn="ctr"/>
            <a:r>
              <a:rPr lang="en-US" sz="1400" b="0" i="0" dirty="0">
                <a:solidFill>
                  <a:schemeClr val="tx1"/>
                </a:solidFill>
                <a:latin typeface="Century Gothic" panose="020B0502020202020204" pitchFamily="34" charset="0"/>
                <a:ea typeface="Avenir Next Condensed" charset="0"/>
                <a:cs typeface="Avenir Next Condensed" charset="0"/>
              </a:rPr>
              <a:t>REPUBLIK</a:t>
            </a:r>
            <a:r>
              <a:rPr lang="en-US" sz="1400" b="0" i="0" baseline="0" dirty="0">
                <a:solidFill>
                  <a:schemeClr val="tx1"/>
                </a:solidFill>
                <a:latin typeface="Century Gothic" panose="020B0502020202020204" pitchFamily="34" charset="0"/>
                <a:ea typeface="Avenir Next Condensed" charset="0"/>
                <a:cs typeface="Avenir Next Condensed" charset="0"/>
              </a:rPr>
              <a:t> INDONESIA</a:t>
            </a:r>
            <a:endParaRPr lang="en-US" sz="1400" b="0" i="0" dirty="0">
              <a:solidFill>
                <a:schemeClr val="tx1"/>
              </a:solidFill>
              <a:latin typeface="Century Gothic" panose="020B0502020202020204" pitchFamily="34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30866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ansi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417698"/>
            <a:ext cx="12192000" cy="54000"/>
          </a:xfrm>
          <a:prstGeom prst="rect">
            <a:avLst/>
          </a:prstGeom>
          <a:solidFill>
            <a:srgbClr val="3C9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7448" y="5636740"/>
            <a:ext cx="1060622" cy="10606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25622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ansi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92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1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032113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ransi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180000" cy="6858000"/>
          </a:xfrm>
          <a:prstGeom prst="rect">
            <a:avLst/>
          </a:prstGeom>
          <a:solidFill>
            <a:srgbClr val="3C92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516579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d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83771" y="676452"/>
            <a:ext cx="972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>
          <a:xfrm>
            <a:off x="1" y="0"/>
            <a:ext cx="180000" cy="6858000"/>
          </a:xfrm>
          <a:prstGeom prst="rect">
            <a:avLst/>
          </a:prstGeom>
          <a:solidFill>
            <a:srgbClr val="3C92D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1988" y="183477"/>
            <a:ext cx="809956" cy="8099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49635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C53B-C388-4402-A279-EB69846C98A1}" type="datetime1">
              <a:rPr lang="en-US" smtClean="0"/>
              <a:pPr/>
              <a:t>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379F-741B-F143-A1AF-AEE5BCE3BF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" y="0"/>
            <a:ext cx="180000" cy="6858000"/>
          </a:xfrm>
          <a:prstGeom prst="rect">
            <a:avLst/>
          </a:prstGeom>
          <a:solidFill>
            <a:srgbClr val="3C92D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23834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E15D-7D19-4E9C-A6DE-74C803D17AA2}" type="datetime1">
              <a:rPr lang="en-US" smtClean="0"/>
              <a:pPr/>
              <a:t>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379F-741B-F143-A1AF-AEE5BCE3BF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" y="0"/>
            <a:ext cx="180000" cy="6858000"/>
          </a:xfrm>
          <a:prstGeom prst="rect">
            <a:avLst/>
          </a:prstGeom>
          <a:solidFill>
            <a:srgbClr val="3C92D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34864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AD03-8F16-4963-B141-949F59319203}" type="datetime1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379F-741B-F143-A1AF-AEE5BCE3BF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" y="0"/>
            <a:ext cx="180000" cy="6858000"/>
          </a:xfrm>
          <a:prstGeom prst="rect">
            <a:avLst/>
          </a:prstGeom>
          <a:solidFill>
            <a:srgbClr val="3C92D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38621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C4D6-FE1D-47C9-A9F4-3AC9705E676A}" type="datetime1">
              <a:rPr lang="en-US" smtClean="0"/>
              <a:pPr/>
              <a:t>1/1/2009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5DFC-58D7-7F47-9CEE-C1A7FB1679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63612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473A-BFC3-4E28-9761-5FDE850C6295}" type="datetime1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379F-741B-F143-A1AF-AEE5BCE3BF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" y="0"/>
            <a:ext cx="180000" cy="6858000"/>
          </a:xfrm>
          <a:prstGeom prst="rect">
            <a:avLst/>
          </a:prstGeom>
          <a:solidFill>
            <a:srgbClr val="3C92D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05208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Arrow 9"/>
          <p:cNvSpPr/>
          <p:nvPr userDrawn="1"/>
        </p:nvSpPr>
        <p:spPr>
          <a:xfrm flipH="1">
            <a:off x="10749776" y="295770"/>
            <a:ext cx="1442224" cy="234176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9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69173" y="6710139"/>
            <a:ext cx="11653652" cy="159841"/>
          </a:xfrm>
          <a:prstGeom prst="rect">
            <a:avLst/>
          </a:prstGeom>
          <a:solidFill>
            <a:srgbClr val="00A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3F6E-4EA1-48F9-87F3-73F808D11B35}" type="datetime1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445" y="6079084"/>
            <a:ext cx="739380" cy="554535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217712"/>
            <a:ext cx="2743200" cy="365125"/>
          </a:xfr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7CDC71-4E17-C546-9685-026A036622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6767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233" y="304801"/>
            <a:ext cx="10668000" cy="1216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1251" y="1752600"/>
            <a:ext cx="52324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1251" y="3962400"/>
            <a:ext cx="52324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12800" y="624522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fld id="{67AE7CAF-DD7F-4EE8-B53C-C9A009881F98}" type="datetime1">
              <a:rPr lang="en-US" smtClean="0"/>
              <a:pPr/>
              <a:t>1/1/2009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fld id="{2A16A18F-73DC-4AF1-ADFC-9D9EF95F25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8309695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71E6-FC55-456F-AFF5-161B12D2D197}" type="datetime1">
              <a:rPr lang="en-US" smtClean="0"/>
              <a:pPr/>
              <a:t>1/1/2009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B17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6" name="Rectangle 5"/>
          <p:cNvSpPr/>
          <p:nvPr userDrawn="1"/>
        </p:nvSpPr>
        <p:spPr>
          <a:xfrm>
            <a:off x="336000" y="189000"/>
            <a:ext cx="11520000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</p:spTree>
    <p:extLst>
      <p:ext uri="{BB962C8B-B14F-4D97-AF65-F5344CB8AC3E}">
        <p14:creationId xmlns="" xmlns:p14="http://schemas.microsoft.com/office/powerpoint/2010/main" val="5745500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ansition -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5816366"/>
          </a:xfrm>
          <a:prstGeom prst="rect">
            <a:avLst/>
          </a:prstGeom>
          <a:solidFill>
            <a:srgbClr val="8B17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913103" y="2611968"/>
            <a:ext cx="10558791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073354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Fac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6513-4B12-4FF0-B48F-76B2C27FF01F}" type="datetime1">
              <a:rPr lang="en-US" smtClean="0"/>
              <a:pPr/>
              <a:t>1/1/2009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55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6" name="Rectangle 5"/>
          <p:cNvSpPr/>
          <p:nvPr userDrawn="1"/>
        </p:nvSpPr>
        <p:spPr>
          <a:xfrm>
            <a:off x="336000" y="189000"/>
            <a:ext cx="11520000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</p:spTree>
    <p:extLst>
      <p:ext uri="{BB962C8B-B14F-4D97-AF65-F5344CB8AC3E}">
        <p14:creationId xmlns="" xmlns:p14="http://schemas.microsoft.com/office/powerpoint/2010/main" val="19514244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ansition - Fac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5816366"/>
          </a:xfrm>
          <a:prstGeom prst="rect">
            <a:avLst/>
          </a:prstGeom>
          <a:solidFill>
            <a:srgbClr val="3B55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913103" y="2611968"/>
            <a:ext cx="10558791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729403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Twi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E1F7-0E88-4395-BA44-63544AF4281A}" type="datetime1">
              <a:rPr lang="en-US" smtClean="0"/>
              <a:pPr/>
              <a:t>1/1/2009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C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6" name="Rectangle 5"/>
          <p:cNvSpPr/>
          <p:nvPr userDrawn="1"/>
        </p:nvSpPr>
        <p:spPr>
          <a:xfrm>
            <a:off x="336000" y="189000"/>
            <a:ext cx="11520000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</p:spTree>
    <p:extLst>
      <p:ext uri="{BB962C8B-B14F-4D97-AF65-F5344CB8AC3E}">
        <p14:creationId xmlns="" xmlns:p14="http://schemas.microsoft.com/office/powerpoint/2010/main" val="21789737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- Twi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5816366"/>
          </a:xfrm>
          <a:prstGeom prst="rect">
            <a:avLst/>
          </a:prstGeom>
          <a:solidFill>
            <a:srgbClr val="00AC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913103" y="2611968"/>
            <a:ext cx="10558791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196047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Yahoo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9AB4-608A-4A85-8151-62239D27D10F}" type="datetime1">
              <a:rPr lang="en-US" smtClean="0"/>
              <a:pPr/>
              <a:t>1/1/2009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50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6" name="Rectangle 5"/>
          <p:cNvSpPr/>
          <p:nvPr userDrawn="1"/>
        </p:nvSpPr>
        <p:spPr>
          <a:xfrm>
            <a:off x="336000" y="189000"/>
            <a:ext cx="11520000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</p:spTree>
    <p:extLst>
      <p:ext uri="{BB962C8B-B14F-4D97-AF65-F5344CB8AC3E}">
        <p14:creationId xmlns="" xmlns:p14="http://schemas.microsoft.com/office/powerpoint/2010/main" val="776839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AE4B-A459-42EC-AA7A-755F3D085C7B}" type="datetime1">
              <a:rPr lang="en-US" smtClean="0"/>
              <a:pPr/>
              <a:t>1/1/2009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5DFC-58D7-7F47-9CEE-C1A7FB1679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73654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- Yahoo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5830349"/>
          </a:xfrm>
          <a:prstGeom prst="rect">
            <a:avLst/>
          </a:prstGeom>
          <a:solidFill>
            <a:srgbClr val="650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913103" y="2611968"/>
            <a:ext cx="10558791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845301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Goo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A7CB-A6B8-431F-BF88-2D6ACD3EB935}" type="datetime1">
              <a:rPr lang="en-US" smtClean="0"/>
              <a:pPr/>
              <a:t>1/1/2009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A9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6" name="Rectangle 5"/>
          <p:cNvSpPr/>
          <p:nvPr userDrawn="1"/>
        </p:nvSpPr>
        <p:spPr>
          <a:xfrm>
            <a:off x="336000" y="189000"/>
            <a:ext cx="11520000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 dirty="0"/>
          </a:p>
        </p:txBody>
      </p:sp>
    </p:spTree>
    <p:extLst>
      <p:ext uri="{BB962C8B-B14F-4D97-AF65-F5344CB8AC3E}">
        <p14:creationId xmlns="" xmlns:p14="http://schemas.microsoft.com/office/powerpoint/2010/main" val="41355834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- Goo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5816366"/>
          </a:xfrm>
          <a:prstGeom prst="rect">
            <a:avLst/>
          </a:prstGeom>
          <a:solidFill>
            <a:srgbClr val="33A9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913103" y="2611968"/>
            <a:ext cx="10558791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517665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Oth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E54D-906D-4785-9802-534475D6083A}" type="datetime1">
              <a:rPr lang="en-US" smtClean="0"/>
              <a:pPr/>
              <a:t>1/1/2009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6" name="Rectangle 5"/>
          <p:cNvSpPr/>
          <p:nvPr userDrawn="1"/>
        </p:nvSpPr>
        <p:spPr>
          <a:xfrm>
            <a:off x="336000" y="189000"/>
            <a:ext cx="11520000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</p:spTree>
    <p:extLst>
      <p:ext uri="{BB962C8B-B14F-4D97-AF65-F5344CB8AC3E}">
        <p14:creationId xmlns="" xmlns:p14="http://schemas.microsoft.com/office/powerpoint/2010/main" val="9145223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- Oth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581636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913103" y="2611968"/>
            <a:ext cx="10558791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13851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- Fac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82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6" name="Rectangle 5"/>
          <p:cNvSpPr/>
          <p:nvPr userDrawn="1"/>
        </p:nvSpPr>
        <p:spPr>
          <a:xfrm>
            <a:off x="336000" y="189000"/>
            <a:ext cx="11520000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</p:spTree>
    <p:extLst>
      <p:ext uri="{BB962C8B-B14F-4D97-AF65-F5344CB8AC3E}">
        <p14:creationId xmlns="" xmlns:p14="http://schemas.microsoft.com/office/powerpoint/2010/main" val="36541791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ransition - Fac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5816366"/>
          </a:xfrm>
          <a:prstGeom prst="rect">
            <a:avLst/>
          </a:prstGeom>
          <a:solidFill>
            <a:srgbClr val="3382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913103" y="2611968"/>
            <a:ext cx="10558791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361948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79DF-C5BE-4A59-BAF9-E16C7869B7BB}" type="datetime1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60DA-8709-4BC4-937B-EE3076CE2D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35"/>
          </a:p>
        </p:txBody>
      </p:sp>
    </p:spTree>
    <p:extLst>
      <p:ext uri="{BB962C8B-B14F-4D97-AF65-F5344CB8AC3E}">
        <p14:creationId xmlns="" xmlns:p14="http://schemas.microsoft.com/office/powerpoint/2010/main" val="1568387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192626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1/1/2009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46868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D3139-9245-4781-A8C9-DAE8E6CF17E4}" type="datetime1">
              <a:rPr lang="en-US" smtClean="0"/>
              <a:pPr/>
              <a:t>1/1/2009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5DFC-58D7-7F47-9CEE-C1A7FB1679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33333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454343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1/1/2009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582424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159629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434629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720559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1/1/2009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495635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394420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049030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4049662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1211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E19FF-D64E-425A-ABAF-FF2889DC7825}" type="datetime1">
              <a:rPr lang="en-US" smtClean="0"/>
              <a:pPr/>
              <a:t>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5DFC-58D7-7F47-9CEE-C1A7FB1679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037066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76088795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001497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1/1/2009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849306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861768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762990"/>
            <a:ext cx="12192000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97" y="5531075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4415814" y="983523"/>
            <a:ext cx="3360373" cy="33603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802" y="1518948"/>
            <a:ext cx="1092397" cy="24244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732910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8021-40A5-446A-B3EE-290DD1EC8D3A}" type="datetime1">
              <a:rPr lang="en-US" smtClean="0"/>
              <a:pPr/>
              <a:t>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5DFC-58D7-7F47-9CEE-C1A7FB1679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655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2F0EF-45AC-4450-B4BC-C60ECC943919}" type="datetime1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65DFC-58D7-7F47-9CEE-C1A7FB1679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2093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917A7-4A0D-4118-94C5-14750F7B8B6F}" type="datetime1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F7DFB-4023-4036-BB09-7E1973D8C3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2399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90AD524-01A9-44BF-AD7A-AA7DE9637962}" type="datetime1">
              <a:rPr lang="en-US" smtClean="0"/>
              <a:pPr/>
              <a:t>1/1/2009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9108907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13402-02C3-4630-A4D7-705DAB73C4B9}" type="datetime1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E379F-741B-F143-A1AF-AEE5BCE3B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487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8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05EC8-114A-43AA-A49B-8E20D20C65B8}" type="datetime1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35BD8-E3EB-6D49-B8E2-A1445EE3DA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915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hf sldNum="0" hdr="0" ftr="0" dt="0"/>
  <p:txStyles>
    <p:titleStyle>
      <a:lvl1pPr algn="ctr" defTabSz="548640" rtl="0" eaLnBrk="1" latinLnBrk="0" hangingPunct="1"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548640" rtl="0" eaLnBrk="1" latinLnBrk="0" hangingPunct="1">
        <a:spcBef>
          <a:spcPct val="20000"/>
        </a:spcBef>
        <a:buFont typeface="Arial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buFont typeface="Arial"/>
        <a:buChar char="–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548640" rtl="0" eaLnBrk="1" latinLnBrk="0" hangingPunct="1">
        <a:spcBef>
          <a:spcPct val="20000"/>
        </a:spcBef>
        <a:buFont typeface="Arial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54864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54864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4740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  <p:sldLayoutId id="214748383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1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1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1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1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1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6" Type="http://schemas.openxmlformats.org/officeDocument/2006/relationships/slide" Target="slide6.xml"/><Relationship Id="rId5" Type="http://schemas.openxmlformats.org/officeDocument/2006/relationships/image" Target="../media/image28.jpeg"/><Relationship Id="rId4" Type="http://schemas.openxmlformats.org/officeDocument/2006/relationships/slide" Target="slide21.xml"/><Relationship Id="rId9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41.xml"/><Relationship Id="rId1" Type="http://schemas.openxmlformats.org/officeDocument/2006/relationships/audio" Target="../media/audio1.wav"/><Relationship Id="rId6" Type="http://schemas.openxmlformats.org/officeDocument/2006/relationships/image" Target="../media/image37.wmf"/><Relationship Id="rId11" Type="http://schemas.openxmlformats.org/officeDocument/2006/relationships/image" Target="../media/image42.jpeg"/><Relationship Id="rId5" Type="http://schemas.openxmlformats.org/officeDocument/2006/relationships/image" Target="../media/image36.wmf"/><Relationship Id="rId10" Type="http://schemas.openxmlformats.org/officeDocument/2006/relationships/image" Target="../media/image41.jpeg"/><Relationship Id="rId4" Type="http://schemas.openxmlformats.org/officeDocument/2006/relationships/image" Target="../media/image35.wmf"/><Relationship Id="rId9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1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22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12" Type="http://schemas.openxmlformats.org/officeDocument/2006/relationships/image" Target="../media/image21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5.wmf"/><Relationship Id="rId11" Type="http://schemas.openxmlformats.org/officeDocument/2006/relationships/image" Target="../media/image20.wmf"/><Relationship Id="rId5" Type="http://schemas.openxmlformats.org/officeDocument/2006/relationships/image" Target="../media/image14.wmf"/><Relationship Id="rId10" Type="http://schemas.openxmlformats.org/officeDocument/2006/relationships/image" Target="../media/image19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Relationship Id="rId14" Type="http://schemas.openxmlformats.org/officeDocument/2006/relationships/image" Target="../media/image2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656364"/>
            <a:ext cx="7766936" cy="1646302"/>
          </a:xfrm>
        </p:spPr>
        <p:txBody>
          <a:bodyPr/>
          <a:lstStyle/>
          <a:p>
            <a:pPr algn="ctr"/>
            <a:r>
              <a:rPr lang="id-ID" sz="40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KOMUNIKASI BISNIS</a:t>
            </a:r>
            <a:r>
              <a:rPr lang="id-ID" sz="4000" b="1" dirty="0">
                <a:solidFill>
                  <a:srgbClr val="002060"/>
                </a:solidFill>
                <a:latin typeface="Century Gothic"/>
                <a:cs typeface="Century Gothic"/>
              </a:rPr>
              <a:t/>
            </a:r>
            <a:br>
              <a:rPr lang="id-ID" sz="4000" b="1" dirty="0">
                <a:solidFill>
                  <a:srgbClr val="002060"/>
                </a:solidFill>
                <a:latin typeface="Century Gothic"/>
                <a:cs typeface="Century Gothic"/>
              </a:rPr>
            </a:br>
            <a:r>
              <a:rPr lang="id-ID" sz="2800" b="1" dirty="0"/>
              <a:t> (KODE. </a:t>
            </a:r>
            <a:r>
              <a:rPr lang="id-ID" sz="2800" b="1" dirty="0" smtClean="0"/>
              <a:t>MKO 107)</a:t>
            </a:r>
            <a:endParaRPr lang="id-ID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3496633"/>
            <a:ext cx="7766936" cy="1096899"/>
          </a:xfrm>
        </p:spPr>
        <p:txBody>
          <a:bodyPr>
            <a:normAutofit lnSpcReduction="10000"/>
          </a:bodyPr>
          <a:lstStyle/>
          <a:p>
            <a:pPr algn="ctr"/>
            <a:endParaRPr lang="id-ID" dirty="0"/>
          </a:p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id-ID" dirty="0">
                <a:solidFill>
                  <a:schemeClr val="tx1"/>
                </a:solidFill>
              </a:rPr>
              <a:t>R. JUANDANILSYAH. M.A</a:t>
            </a:r>
          </a:p>
          <a:p>
            <a:pPr algn="ctr"/>
            <a:r>
              <a:rPr lang="id-ID" dirty="0">
                <a:solidFill>
                  <a:schemeClr val="tx1"/>
                </a:solidFill>
              </a:rPr>
              <a:t>7792 </a:t>
            </a:r>
            <a:r>
              <a:rPr lang="id-ID" dirty="0">
                <a:solidFill>
                  <a:prstClr val="white"/>
                </a:solidFill>
              </a:rPr>
              <a:t>2</a:t>
            </a:r>
            <a:endParaRPr lang="id-ID" dirty="0"/>
          </a:p>
        </p:txBody>
      </p:sp>
      <p:sp>
        <p:nvSpPr>
          <p:cNvPr id="7" name="Rectangle 6"/>
          <p:cNvSpPr/>
          <p:nvPr/>
        </p:nvSpPr>
        <p:spPr>
          <a:xfrm>
            <a:off x="182025" y="5489310"/>
            <a:ext cx="97457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9D90A0"/>
                </a:solidFill>
                <a:effectLst/>
                <a:uLnTx/>
                <a:uFillTx/>
                <a:latin typeface="Century Gothic" panose="020B0502020202020204" pitchFamily="34" charset="0"/>
                <a:cs typeface="Arial" pitchFamily="34" charset="0"/>
              </a:rPr>
              <a:t> 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srgbClr val="9D90A0"/>
              </a:solidFill>
              <a:effectLst/>
              <a:uLnTx/>
              <a:uFillTx/>
              <a:latin typeface="Century Gothic" panose="020B0502020202020204" pitchFamily="34" charset="0"/>
              <a:cs typeface="Arial" pitchFamily="34" charset="0"/>
            </a:endParaRPr>
          </a:p>
          <a:p>
            <a:pPr lvl="0" algn="ctr" defTabSz="457200"/>
            <a:r>
              <a:rPr lang="id-ID" sz="2400" b="1" dirty="0" smtClean="0">
                <a:solidFill>
                  <a:srgbClr val="002060"/>
                </a:solidFill>
                <a:cs typeface="Century Gothic"/>
              </a:rPr>
              <a:t>     UNIVERSITAS </a:t>
            </a:r>
            <a:r>
              <a:rPr lang="id-ID" sz="2400" b="1" dirty="0">
                <a:solidFill>
                  <a:srgbClr val="002060"/>
                </a:solidFill>
                <a:cs typeface="Century Gothic"/>
              </a:rPr>
              <a:t>ESA UNGGUL</a:t>
            </a:r>
          </a:p>
          <a:p>
            <a:pPr lvl="0" algn="ctr" defTabSz="457200"/>
            <a:r>
              <a:rPr kumimoji="0" lang="id-ID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 pitchFamily="34" charset="0"/>
              </a:rPr>
              <a:t>    16 MARET 2019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9D90A0"/>
              </a:solidFill>
              <a:effectLst/>
              <a:uLnTx/>
              <a:uFillTx/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01180" y="4934644"/>
            <a:ext cx="2348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  <a:defRPr/>
            </a:pP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Hp. 08</a:t>
            </a:r>
            <a:r>
              <a:rPr lang="id-ID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777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15</a:t>
            </a:r>
            <a:r>
              <a:rPr lang="id-ID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03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r>
              <a:rPr lang="id-ID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14</a:t>
            </a:r>
          </a:p>
        </p:txBody>
      </p:sp>
    </p:spTree>
    <p:extLst>
      <p:ext uri="{BB962C8B-B14F-4D97-AF65-F5344CB8AC3E}">
        <p14:creationId xmlns="" xmlns:p14="http://schemas.microsoft.com/office/powerpoint/2010/main" val="969042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76250" y="719667"/>
          <a:ext cx="11296650" cy="442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209550" y="32309"/>
            <a:ext cx="6457950" cy="67254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Timbulnya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</a:t>
            </a:r>
            <a:r>
              <a:rPr kumimoji="0" lang="id-ID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esalahpaham Komunikasi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19303" y="5268875"/>
            <a:ext cx="4066794" cy="1425649"/>
            <a:chOff x="0" y="2160"/>
            <a:chExt cx="4066794" cy="1425649"/>
          </a:xfrm>
        </p:grpSpPr>
        <p:sp>
          <p:nvSpPr>
            <p:cNvPr id="8" name="Rounded Rectangle 7"/>
            <p:cNvSpPr/>
            <p:nvPr/>
          </p:nvSpPr>
          <p:spPr>
            <a:xfrm>
              <a:off x="0" y="2160"/>
              <a:ext cx="4066794" cy="142564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69594" y="71754"/>
              <a:ext cx="3927606" cy="12864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57150" rIns="114300" bIns="5715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3000" kern="1200" dirty="0" smtClean="0"/>
                <a:t>Masalah dalam menafsirkan pesan</a:t>
              </a:r>
              <a:endParaRPr lang="id-ID" sz="30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57522" y="5373340"/>
            <a:ext cx="7229856" cy="1140519"/>
            <a:chOff x="4066794" y="144725"/>
            <a:chExt cx="7229856" cy="1140519"/>
          </a:xfrm>
        </p:grpSpPr>
        <p:sp>
          <p:nvSpPr>
            <p:cNvPr id="14" name="Round Same Side Corner Rectangle 13"/>
            <p:cNvSpPr/>
            <p:nvPr/>
          </p:nvSpPr>
          <p:spPr>
            <a:xfrm rot="5400000">
              <a:off x="7111462" y="-2899943"/>
              <a:ext cx="1140519" cy="7229856"/>
            </a:xfrm>
            <a:prstGeom prst="round2SameRect">
              <a:avLst/>
            </a:pr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 Same Side Corner Rectangle 4"/>
            <p:cNvSpPr/>
            <p:nvPr/>
          </p:nvSpPr>
          <p:spPr>
            <a:xfrm>
              <a:off x="4066794" y="200401"/>
              <a:ext cx="7174180" cy="10291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d-ID" sz="1800" b="1" kern="1200" dirty="0" smtClean="0"/>
                <a:t>Perbedaan latar belakang</a:t>
              </a:r>
              <a:endParaRPr lang="id-ID" sz="1800" b="1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d-ID" sz="1800" b="1" kern="1200" dirty="0" smtClean="0"/>
                <a:t>Perbedaan penafsiran</a:t>
              </a:r>
              <a:endParaRPr lang="id-ID" sz="1800" b="1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d-ID" sz="1800" b="1" kern="1200" dirty="0" smtClean="0"/>
                <a:t>Perbedaan reaksi emosional</a:t>
              </a:r>
              <a:endParaRPr lang="id-ID" sz="1800" b="1" kern="1200" dirty="0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0550" y="599900"/>
            <a:ext cx="1104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PE</a:t>
            </a:r>
            <a:r>
              <a:rPr kumimoji="0" lang="id-ID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NDEKATAN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 </a:t>
            </a:r>
            <a:r>
              <a:rPr lang="id-ID" sz="2000" b="1" dirty="0" smtClean="0">
                <a:solidFill>
                  <a:srgbClr val="0070C0"/>
                </a:solidFill>
                <a:latin typeface="Helvetica Neue" charset="0"/>
                <a:ea typeface="Helvetica Neue" charset="0"/>
                <a:cs typeface="Helvetica Neue" charset="0"/>
              </a:rPr>
              <a:t>KOMUNIKASI  </a:t>
            </a:r>
            <a:r>
              <a:rPr kumimoji="0" lang="id-ID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TIDAK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kumimoji="0" lang="id-ID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MUTLAK MENGIKUTI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KONSEP </a:t>
            </a:r>
            <a:r>
              <a:rPr kumimoji="0" lang="id-ID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DISEBABKAN: </a:t>
            </a:r>
          </a:p>
        </p:txBody>
      </p:sp>
      <p:grpSp>
        <p:nvGrpSpPr>
          <p:cNvPr id="2" name="Group 5"/>
          <p:cNvGrpSpPr/>
          <p:nvPr/>
        </p:nvGrpSpPr>
        <p:grpSpPr>
          <a:xfrm>
            <a:off x="-24286" y="1302398"/>
            <a:ext cx="11738758" cy="116703"/>
            <a:chOff x="0" y="2631522"/>
            <a:chExt cx="15040549" cy="828013"/>
          </a:xfrm>
        </p:grpSpPr>
        <p:grpSp>
          <p:nvGrpSpPr>
            <p:cNvPr id="3" name="Group 6"/>
            <p:cNvGrpSpPr/>
            <p:nvPr/>
          </p:nvGrpSpPr>
          <p:grpSpPr>
            <a:xfrm>
              <a:off x="0" y="2632049"/>
              <a:ext cx="10872788" cy="827486"/>
              <a:chOff x="3886200" y="942975"/>
              <a:chExt cx="6986588" cy="628650"/>
            </a:xfrm>
            <a:solidFill>
              <a:srgbClr val="277AC0"/>
            </a:solidFill>
          </p:grpSpPr>
          <p:sp>
            <p:nvSpPr>
              <p:cNvPr id="9" name="Rectangle 8"/>
              <p:cNvSpPr/>
              <p:nvPr/>
            </p:nvSpPr>
            <p:spPr>
              <a:xfrm>
                <a:off x="3886200" y="942975"/>
                <a:ext cx="4686300" cy="6286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891" marR="0" lvl="0" indent="-342891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kumimoji="0" lang="en-US" sz="159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0" name="Parallelogram 9"/>
              <p:cNvSpPr/>
              <p:nvPr/>
            </p:nvSpPr>
            <p:spPr>
              <a:xfrm>
                <a:off x="7529513" y="942975"/>
                <a:ext cx="3343275" cy="628650"/>
              </a:xfrm>
              <a:prstGeom prst="parallelogram">
                <a:avLst>
                  <a:gd name="adj" fmla="val 704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891" marR="0" lvl="0" indent="-342891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kumimoji="0" lang="en-US" sz="159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p:grpSp>
        <p:sp>
          <p:nvSpPr>
            <p:cNvPr id="8" name="Parallelogram 7"/>
            <p:cNvSpPr/>
            <p:nvPr/>
          </p:nvSpPr>
          <p:spPr>
            <a:xfrm>
              <a:off x="10276643" y="2631522"/>
              <a:ext cx="4763906" cy="828013"/>
            </a:xfrm>
            <a:prstGeom prst="parallelogram">
              <a:avLst>
                <a:gd name="adj" fmla="val 70455"/>
              </a:avLst>
            </a:prstGeom>
            <a:solidFill>
              <a:srgbClr val="F5A3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891" marR="0" lvl="0" indent="-342891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en-US" sz="159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11" name="Content Placeholder 4"/>
          <p:cNvSpPr txBox="1">
            <a:spLocks/>
          </p:cNvSpPr>
          <p:nvPr/>
        </p:nvSpPr>
        <p:spPr>
          <a:xfrm>
            <a:off x="1030628" y="1750568"/>
            <a:ext cx="8878033" cy="4695034"/>
          </a:xfrm>
          <a:prstGeom prst="rect">
            <a:avLst/>
          </a:prstGeom>
        </p:spPr>
        <p:txBody>
          <a:bodyPr vert="horz" lIns="68580" tIns="34291" rIns="68580" bIns="3429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277AC1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BERAGAMNYA </a:t>
            </a: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MODEL KOMUNIKASI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YANG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TELAH DIRUMUSKAN OLEH PARA PAKAR MAPUN OLEH PROFFESIONAL YANG DIDASARKAN OLEH SUDUT PANDANG MEREKA.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PERBEDAAN LATAR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BELAKANG</a:t>
            </a: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IPOLEKSUSBUD</a:t>
            </a: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ORANG YANG BERKOMUNIKASI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ADANYA INDIKASI BAIK TEORI MAUPUN PRAKTEK BAHWA KEGIATAN </a:t>
            </a: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KOMUNIKASI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BERSIFAT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DINAMIS</a:t>
            </a: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(EX. </a:t>
            </a: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BAHASA ANAK MUDA </a:t>
            </a: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VS</a:t>
            </a: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ORANG TUA </a:t>
            </a: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id-ID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1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31" y="26706"/>
            <a:ext cx="1606291" cy="6264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4591494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9150" y="599900"/>
            <a:ext cx="10915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R</a:t>
            </a:r>
            <a:r>
              <a:rPr kumimoji="0" lang="id-ID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UANG LINGKUP </a:t>
            </a:r>
            <a:r>
              <a:rPr lang="id-ID" sz="2800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kumimoji="0" lang="id-ID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KOMUNIKASI BISNIS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: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-24286" y="1302398"/>
            <a:ext cx="11738758" cy="116703"/>
            <a:chOff x="0" y="2631522"/>
            <a:chExt cx="15040549" cy="828013"/>
          </a:xfrm>
        </p:grpSpPr>
        <p:grpSp>
          <p:nvGrpSpPr>
            <p:cNvPr id="3" name="Group 6"/>
            <p:cNvGrpSpPr/>
            <p:nvPr/>
          </p:nvGrpSpPr>
          <p:grpSpPr>
            <a:xfrm>
              <a:off x="0" y="2632049"/>
              <a:ext cx="10872788" cy="827486"/>
              <a:chOff x="3886200" y="942975"/>
              <a:chExt cx="6986588" cy="628650"/>
            </a:xfrm>
            <a:solidFill>
              <a:srgbClr val="277AC0"/>
            </a:solidFill>
          </p:grpSpPr>
          <p:sp>
            <p:nvSpPr>
              <p:cNvPr id="9" name="Rectangle 8"/>
              <p:cNvSpPr/>
              <p:nvPr/>
            </p:nvSpPr>
            <p:spPr>
              <a:xfrm>
                <a:off x="3886200" y="942975"/>
                <a:ext cx="4686300" cy="6286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891" marR="0" lvl="0" indent="-342891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kumimoji="0" lang="en-US" sz="159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0" name="Parallelogram 9"/>
              <p:cNvSpPr/>
              <p:nvPr/>
            </p:nvSpPr>
            <p:spPr>
              <a:xfrm>
                <a:off x="7529513" y="942975"/>
                <a:ext cx="3343275" cy="628650"/>
              </a:xfrm>
              <a:prstGeom prst="parallelogram">
                <a:avLst>
                  <a:gd name="adj" fmla="val 704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891" marR="0" lvl="0" indent="-342891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kumimoji="0" lang="en-US" sz="159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p:grpSp>
        <p:sp>
          <p:nvSpPr>
            <p:cNvPr id="8" name="Parallelogram 7"/>
            <p:cNvSpPr/>
            <p:nvPr/>
          </p:nvSpPr>
          <p:spPr>
            <a:xfrm>
              <a:off x="10276643" y="2631522"/>
              <a:ext cx="4763906" cy="828013"/>
            </a:xfrm>
            <a:prstGeom prst="parallelogram">
              <a:avLst>
                <a:gd name="adj" fmla="val 70455"/>
              </a:avLst>
            </a:prstGeom>
            <a:solidFill>
              <a:srgbClr val="F5A3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891" marR="0" lvl="0" indent="-342891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en-US" sz="159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11" name="Content Placeholder 4"/>
          <p:cNvSpPr txBox="1">
            <a:spLocks/>
          </p:cNvSpPr>
          <p:nvPr/>
        </p:nvSpPr>
        <p:spPr>
          <a:xfrm>
            <a:off x="1030628" y="1750568"/>
            <a:ext cx="8878033" cy="4695034"/>
          </a:xfrm>
          <a:prstGeom prst="rect">
            <a:avLst/>
          </a:prstGeom>
        </p:spPr>
        <p:txBody>
          <a:bodyPr vert="horz" lIns="68580" tIns="34291" rIns="68580" bIns="3429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id-ID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1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31" y="26706"/>
            <a:ext cx="1606291" cy="626454"/>
          </a:xfrm>
          <a:prstGeom prst="rect">
            <a:avLst/>
          </a:prstGeom>
        </p:spPr>
      </p:pic>
      <p:graphicFrame>
        <p:nvGraphicFramePr>
          <p:cNvPr id="12" name="Diagram 11"/>
          <p:cNvGraphicFramePr/>
          <p:nvPr/>
        </p:nvGraphicFramePr>
        <p:xfrm>
          <a:off x="228600" y="1447800"/>
          <a:ext cx="11658600" cy="5162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3459149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43555" y="560310"/>
            <a:ext cx="12150449" cy="553941"/>
          </a:xfrm>
          <a:prstGeom prst="rect">
            <a:avLst/>
          </a:prstGeom>
          <a:noFill/>
        </p:spPr>
        <p:txBody>
          <a:bodyPr wrap="square" lIns="121864" tIns="60932" rIns="121864" bIns="60932" rtlCol="0">
            <a:spAutoFit/>
          </a:bodyPr>
          <a:lstStyle/>
          <a:p>
            <a:pPr marL="0" marR="0" lvl="0" indent="0" algn="ctr" defTabSz="1079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2800" b="1" dirty="0" smtClean="0">
                <a:latin typeface="Helvetica Neue" charset="0"/>
                <a:ea typeface="Helvetica Neue" charset="0"/>
                <a:cs typeface="Helvetica Neue" charset="0"/>
              </a:rPr>
              <a:t>Komunikasi Bisnis akan berlangsung dengan baik apabila </a:t>
            </a:r>
            <a:r>
              <a:rPr lang="en-US" sz="2800" b="1" dirty="0" smtClean="0">
                <a:latin typeface="Helvetica Neue" charset="0"/>
                <a:ea typeface="Helvetica Neue" charset="0"/>
                <a:cs typeface="Helvetica Neue" charset="0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28" y="1512435"/>
            <a:ext cx="9354429" cy="149451"/>
            <a:chOff x="0" y="2631522"/>
            <a:chExt cx="15040549" cy="828013"/>
          </a:xfrm>
          <a:solidFill>
            <a:srgbClr val="C9A3C4"/>
          </a:solidFill>
        </p:grpSpPr>
        <p:grpSp>
          <p:nvGrpSpPr>
            <p:cNvPr id="3" name="Group 6"/>
            <p:cNvGrpSpPr/>
            <p:nvPr/>
          </p:nvGrpSpPr>
          <p:grpSpPr>
            <a:xfrm>
              <a:off x="0" y="2632049"/>
              <a:ext cx="10872788" cy="827486"/>
              <a:chOff x="3886200" y="942975"/>
              <a:chExt cx="6986588" cy="628650"/>
            </a:xfrm>
            <a:grpFill/>
          </p:grpSpPr>
          <p:sp>
            <p:nvSpPr>
              <p:cNvPr id="9" name="Rectangle 8"/>
              <p:cNvSpPr/>
              <p:nvPr/>
            </p:nvSpPr>
            <p:spPr>
              <a:xfrm>
                <a:off x="3886200" y="942975"/>
                <a:ext cx="4686300" cy="6286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730" marR="0" lvl="0" indent="-342730" algn="ctr" defTabSz="10796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0" name="Parallelogram 9"/>
              <p:cNvSpPr/>
              <p:nvPr/>
            </p:nvSpPr>
            <p:spPr>
              <a:xfrm>
                <a:off x="7529513" y="942975"/>
                <a:ext cx="3343275" cy="628650"/>
              </a:xfrm>
              <a:prstGeom prst="parallelogram">
                <a:avLst>
                  <a:gd name="adj" fmla="val 704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730" marR="0" lvl="0" indent="-342730" algn="ctr" defTabSz="10796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p:grpSp>
        <p:sp>
          <p:nvSpPr>
            <p:cNvPr id="8" name="Parallelogram 7"/>
            <p:cNvSpPr/>
            <p:nvPr/>
          </p:nvSpPr>
          <p:spPr>
            <a:xfrm>
              <a:off x="10276643" y="2631522"/>
              <a:ext cx="4763906" cy="828013"/>
            </a:xfrm>
            <a:prstGeom prst="parallelogram">
              <a:avLst>
                <a:gd name="adj" fmla="val 704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730" marR="0" lvl="0" indent="-342730" algn="ctr" defTabSz="10796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50987" y="1841474"/>
            <a:ext cx="10697396" cy="378565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Citra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baik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(good image). </a:t>
            </a:r>
          </a:p>
          <a:p>
            <a:pPr marL="342900" marR="0" lvl="0" indent="-34290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Itikad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Baik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(good will).</a:t>
            </a:r>
          </a:p>
          <a:p>
            <a:pPr marL="342900" marR="0" lvl="0" indent="-34290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Saling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pengertian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(Mutual Understanding).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</a:p>
          <a:p>
            <a:pPr marL="342900" marR="0" lvl="0" indent="-34290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Saling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mempercayai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(Mutual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Cinfidence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  <a:p>
            <a:pPr marL="342900" marR="0" lvl="0" indent="-34290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Saling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Menghargai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(Mutual Appreciation)</a:t>
            </a:r>
          </a:p>
          <a:p>
            <a:pPr marL="342900" marR="0" lvl="0" indent="-34290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Saling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Tolerensi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(Tolerance</a:t>
            </a:r>
            <a:r>
              <a:rPr lang="en-US" sz="3600" dirty="0" smtClean="0">
                <a:solidFill>
                  <a:prstClr val="black"/>
                </a:solidFill>
                <a:latin typeface="Calibri" panose="020F0502020204030204"/>
              </a:rPr>
              <a:t>)</a:t>
            </a:r>
            <a:r>
              <a:rPr lang="id-ID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d-ID" sz="3600" dirty="0" smtClean="0">
                <a:solidFill>
                  <a:prstClr val="black"/>
                </a:solidFill>
                <a:latin typeface="Calibri" panose="020F0502020204030204"/>
                <a:sym typeface="Wingdings" pitchFamily="2" charset="2"/>
              </a:rPr>
              <a:t> </a:t>
            </a:r>
            <a:r>
              <a:rPr lang="id-ID" sz="3600" b="1" dirty="0" smtClean="0">
                <a:solidFill>
                  <a:srgbClr val="C00000"/>
                </a:solidFill>
                <a:latin typeface="Calibri" panose="020F0502020204030204"/>
              </a:rPr>
              <a:t>Ex: Beli Daun Pisang</a:t>
            </a:r>
            <a:endParaRPr lang="en-US" sz="3600" b="1" dirty="0">
              <a:solidFill>
                <a:srgbClr val="C00000"/>
              </a:solidFill>
              <a:latin typeface="Calibri" panose="020F0502020204030204"/>
            </a:endParaRPr>
          </a:p>
          <a:p>
            <a:pPr marL="342900" marR="0" lvl="0" indent="-34290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3" name="Content Placeholder 3">
            <a:extLst>
              <a:ext uri="{FF2B5EF4-FFF2-40B4-BE49-F238E27FC236}">
                <a16:creationId xmlns="" xmlns:a16="http://schemas.microsoft.com/office/drawing/2014/main" id="{E3ADDB77-6476-43A7-A5A3-95827DDF80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33" y="75377"/>
            <a:ext cx="1606291" cy="43083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90600" y="5381536"/>
            <a:ext cx="92392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d-ID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DUNIA INI,  BAHASA DAN SIMBOL 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MEMILIKI PENGERTIAN SEBAGAI </a:t>
            </a:r>
            <a:r>
              <a:rPr lang="id-ID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ALAT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KOMUNIKASI   YANG KHAS SEBAGAI  PERWUJUDAN KEGIATAN KOMUNIKASI </a:t>
            </a:r>
            <a:r>
              <a:rPr lang="id-ID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MANUSIA, PERSONAL 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HINGGA LEMBAGA</a:t>
            </a:r>
            <a:r>
              <a:rPr lang="id-ID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NYA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id-ID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649066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1101960" y="3671578"/>
            <a:ext cx="10384972" cy="1588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8405" y="2539768"/>
            <a:ext cx="11393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d-ID" sz="4000" b="1" dirty="0" smtClean="0"/>
              <a:t>Pesan  dan  Ide  dalam 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komunikasi</a:t>
            </a:r>
            <a:r>
              <a:rPr lang="id-ID" sz="4000" b="1" dirty="0" smtClean="0"/>
              <a:t> 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bisnis</a:t>
            </a:r>
            <a:r>
              <a:rPr lang="en-US" sz="4000" b="1" dirty="0" smtClean="0"/>
              <a:t>.</a:t>
            </a:r>
            <a:endParaRPr lang="id-ID" sz="4000" b="1" dirty="0" smtClean="0"/>
          </a:p>
        </p:txBody>
      </p:sp>
      <p:pic>
        <p:nvPicPr>
          <p:cNvPr id="8" name="Content Placeholder 3">
            <a:extLst>
              <a:ext uri="{FF2B5EF4-FFF2-40B4-BE49-F238E27FC236}">
                <a16:creationId xmlns="" xmlns:a16="http://schemas.microsoft.com/office/drawing/2014/main" id="{C020BEA2-EF83-44B6-BB78-A60C18433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0" y="96174"/>
            <a:ext cx="1476723" cy="767896"/>
          </a:xfrm>
          <a:prstGeom prst="rect">
            <a:avLst/>
          </a:prstGeom>
        </p:spPr>
      </p:pic>
      <p:sp>
        <p:nvSpPr>
          <p:cNvPr id="7" name="Decagon 6"/>
          <p:cNvSpPr/>
          <p:nvPr/>
        </p:nvSpPr>
        <p:spPr>
          <a:xfrm>
            <a:off x="5594782" y="3914439"/>
            <a:ext cx="1180960" cy="1183342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3</a:t>
            </a:r>
            <a:endParaRPr lang="id-ID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363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>
            <a:extLst>
              <a:ext uri="{FF2B5EF4-FFF2-40B4-BE49-F238E27FC236}">
                <a16:creationId xmlns="" xmlns:a16="http://schemas.microsoft.com/office/drawing/2014/main" id="{0282FF22-617B-4AC4-9476-FD5E5F71A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653982269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1183846" y="4368394"/>
            <a:ext cx="10384972" cy="1588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-729717" y="1078537"/>
            <a:ext cx="11393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d-ID" sz="3200" b="1" dirty="0" smtClean="0">
                <a:solidFill>
                  <a:srgbClr val="4472C4"/>
                </a:solidFill>
                <a:ea typeface="Avenir Next" charset="0"/>
                <a:cs typeface="Avenir Next" charset="0"/>
              </a:rPr>
              <a:t>TUGAS PERBANTUAN</a:t>
            </a:r>
            <a:r>
              <a:rPr lang="en-US" sz="3200" b="1" dirty="0" smtClean="0">
                <a:solidFill>
                  <a:srgbClr val="4472C4"/>
                </a:solidFill>
                <a:ea typeface="Avenir Next" charset="0"/>
                <a:cs typeface="Avenir Next" charset="0"/>
              </a:rPr>
              <a:t> </a:t>
            </a:r>
            <a:r>
              <a:rPr lang="id-ID" sz="3200" b="1" dirty="0" smtClean="0">
                <a:solidFill>
                  <a:srgbClr val="4472C4"/>
                </a:solidFill>
                <a:ea typeface="Avenir Next" charset="0"/>
                <a:cs typeface="Avenir Next" charset="0"/>
              </a:rPr>
              <a:t>DARI</a:t>
            </a:r>
            <a:r>
              <a:rPr lang="en-US" sz="3200" b="1" dirty="0" smtClean="0">
                <a:solidFill>
                  <a:srgbClr val="4472C4"/>
                </a:solidFill>
                <a:ea typeface="Avenir Next" charset="0"/>
                <a:cs typeface="Avenir Next" charset="0"/>
              </a:rPr>
              <a:t> </a:t>
            </a:r>
            <a:r>
              <a:rPr lang="id-ID" sz="3200" b="1" dirty="0" smtClean="0">
                <a:solidFill>
                  <a:srgbClr val="4472C4"/>
                </a:solidFill>
                <a:ea typeface="Avenir Next" charset="0"/>
                <a:cs typeface="Avenir Next" charset="0"/>
              </a:rPr>
              <a:t>KOMUNIKASI BISNIS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="" xmlns:a16="http://schemas.microsoft.com/office/drawing/2014/main" id="{2828A6F9-D3A0-416A-8590-6C99AD4327D7}"/>
              </a:ext>
            </a:extLst>
          </p:cNvPr>
          <p:cNvGrpSpPr/>
          <p:nvPr/>
        </p:nvGrpSpPr>
        <p:grpSpPr>
          <a:xfrm>
            <a:off x="181428" y="1656911"/>
            <a:ext cx="9869712" cy="174372"/>
            <a:chOff x="0" y="2631522"/>
            <a:chExt cx="15040549" cy="828013"/>
          </a:xfrm>
        </p:grpSpPr>
        <p:grpSp>
          <p:nvGrpSpPr>
            <p:cNvPr id="3" name="Group 6">
              <a:extLst>
                <a:ext uri="{FF2B5EF4-FFF2-40B4-BE49-F238E27FC236}">
                  <a16:creationId xmlns="" xmlns:a16="http://schemas.microsoft.com/office/drawing/2014/main" id="{ED8F9543-7965-4032-84CF-F9E867997A3D}"/>
                </a:ext>
              </a:extLst>
            </p:cNvPr>
            <p:cNvGrpSpPr/>
            <p:nvPr/>
          </p:nvGrpSpPr>
          <p:grpSpPr>
            <a:xfrm>
              <a:off x="0" y="2632049"/>
              <a:ext cx="10872788" cy="827486"/>
              <a:chOff x="3886200" y="942975"/>
              <a:chExt cx="6986588" cy="628650"/>
            </a:xfrm>
            <a:solidFill>
              <a:srgbClr val="277AC0"/>
            </a:solidFill>
          </p:grpSpPr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BBF71838-61E6-4981-A020-DEEDF8190D41}"/>
                  </a:ext>
                </a:extLst>
              </p:cNvPr>
              <p:cNvSpPr/>
              <p:nvPr/>
            </p:nvSpPr>
            <p:spPr>
              <a:xfrm>
                <a:off x="3886200" y="942975"/>
                <a:ext cx="4686300" cy="628650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342891" marR="0" lvl="0" indent="-342891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kumimoji="0" lang="en-US" sz="159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0" name="Parallelogram 9">
                <a:extLst>
                  <a:ext uri="{FF2B5EF4-FFF2-40B4-BE49-F238E27FC236}">
                    <a16:creationId xmlns="" xmlns:a16="http://schemas.microsoft.com/office/drawing/2014/main" id="{EF950CAB-FD82-4D8D-9ED4-5C5049600DF3}"/>
                  </a:ext>
                </a:extLst>
              </p:cNvPr>
              <p:cNvSpPr/>
              <p:nvPr/>
            </p:nvSpPr>
            <p:spPr>
              <a:xfrm>
                <a:off x="7529513" y="942975"/>
                <a:ext cx="3343275" cy="628650"/>
              </a:xfrm>
              <a:prstGeom prst="parallelogram">
                <a:avLst>
                  <a:gd name="adj" fmla="val 70455"/>
                </a:avLst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342891" marR="0" lvl="0" indent="-342891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kumimoji="0" lang="en-US" sz="159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p:grpSp>
        <p:sp>
          <p:nvSpPr>
            <p:cNvPr id="8" name="Parallelogram 7">
              <a:extLst>
                <a:ext uri="{FF2B5EF4-FFF2-40B4-BE49-F238E27FC236}">
                  <a16:creationId xmlns="" xmlns:a16="http://schemas.microsoft.com/office/drawing/2014/main" id="{BC1A7CD7-69A0-4AE6-BE2E-01FF663E9F57}"/>
                </a:ext>
              </a:extLst>
            </p:cNvPr>
            <p:cNvSpPr/>
            <p:nvPr/>
          </p:nvSpPr>
          <p:spPr>
            <a:xfrm>
              <a:off x="10276643" y="2631522"/>
              <a:ext cx="4763906" cy="828013"/>
            </a:xfrm>
            <a:prstGeom prst="parallelogram">
              <a:avLst>
                <a:gd name="adj" fmla="val 70455"/>
              </a:avLst>
            </a:prstGeom>
            <a:solidFill>
              <a:srgbClr val="F5A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342891" marR="0" lvl="0" indent="-342891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en-US" sz="159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pic>
        <p:nvPicPr>
          <p:cNvPr id="14" name="Content Placeholder 3">
            <a:extLst>
              <a:ext uri="{FF2B5EF4-FFF2-40B4-BE49-F238E27FC236}">
                <a16:creationId xmlns="" xmlns:a16="http://schemas.microsoft.com/office/drawing/2014/main" id="{D3E1FBF6-7E7A-4923-8415-D991FEDB2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0" y="96174"/>
            <a:ext cx="1476723" cy="76789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41167" y="2261164"/>
            <a:ext cx="9309973" cy="4194023"/>
          </a:xfrm>
          <a:prstGeom prst="rect">
            <a:avLst/>
          </a:prstGeom>
          <a:solidFill>
            <a:schemeClr val="bg1"/>
          </a:solidFill>
        </p:spPr>
        <p:txBody>
          <a:bodyPr wrap="square" lIns="84380" tIns="42191" rIns="84380" bIns="42191">
            <a:spAutoFit/>
          </a:bodyPr>
          <a:lstStyle/>
          <a:p>
            <a:pPr marL="222250" marR="0" lvl="0" indent="-222250" algn="just" defTabSz="843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venir Next" charset="0"/>
                <a:cs typeface="Avenir Next" charset="0"/>
              </a:rPr>
              <a:t>Launching New </a:t>
            </a:r>
            <a:r>
              <a:rPr lang="id-ID" sz="2800" b="1" noProof="1" smtClean="0">
                <a:solidFill>
                  <a:prstClr val="black"/>
                </a:solidFill>
                <a:ea typeface="Avenir Next" charset="0"/>
                <a:cs typeface="Avenir Next" charset="0"/>
              </a:rPr>
              <a:t>P</a:t>
            </a:r>
            <a:r>
              <a:rPr kumimoji="0" lang="en-US" sz="2800" b="1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venir Next" charset="0"/>
                <a:cs typeface="Avenir Next" charset="0"/>
              </a:rPr>
              <a:t>roducts</a:t>
            </a:r>
            <a:r>
              <a:rPr kumimoji="0" lang="id-ID" sz="2800" b="1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venir Next" charset="0"/>
                <a:cs typeface="Avenir Next" charset="0"/>
              </a:rPr>
              <a:t> atau</a:t>
            </a:r>
            <a:r>
              <a:rPr kumimoji="0" lang="id-ID" sz="2800" b="1" i="0" u="none" strike="noStrike" kern="1200" cap="none" spc="0" normalizeH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venir Next" charset="0"/>
                <a:cs typeface="Avenir Next" charset="0"/>
              </a:rPr>
              <a:t> Promosi, Revitalisasi Old Pruduct</a:t>
            </a:r>
            <a:r>
              <a:rPr kumimoji="0" lang="id-ID" sz="2800" b="1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venir Next" charset="0"/>
                <a:cs typeface="Avenir Next" charset="0"/>
              </a:rPr>
              <a:t>.</a:t>
            </a:r>
            <a:endParaRPr kumimoji="0" lang="id-ID" sz="28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Avenir Next" charset="0"/>
              <a:cs typeface="Avenir Next" charset="0"/>
            </a:endParaRPr>
          </a:p>
          <a:p>
            <a:pPr marL="222250" marR="0" lvl="0" indent="-222250" algn="just" defTabSz="843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id-ID" sz="2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venir Next" charset="0"/>
                <a:cs typeface="Avenir Next" charset="0"/>
              </a:rPr>
              <a:t>Melakukan revolusi </a:t>
            </a:r>
            <a:r>
              <a:rPr kumimoji="0" lang="id-ID" sz="2800" b="1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venir Next" charset="0"/>
                <a:cs typeface="Avenir Next" charset="0"/>
              </a:rPr>
              <a:t>Bisnis </a:t>
            </a:r>
            <a:r>
              <a:rPr kumimoji="0" lang="en-US" sz="2800" b="1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venir Next" charset="0"/>
                <a:cs typeface="Avenir Next" charset="0"/>
              </a:rPr>
              <a:t>yang </a:t>
            </a:r>
            <a:r>
              <a:rPr kumimoji="0" lang="en-US" sz="2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venir Next" charset="0"/>
                <a:cs typeface="Avenir Next" charset="0"/>
              </a:rPr>
              <a:t>didasari dari keberagaman nilai-nilai </a:t>
            </a:r>
            <a:r>
              <a:rPr kumimoji="0" lang="id-ID" sz="2800" b="1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venir Next" charset="0"/>
                <a:cs typeface="Avenir Next" charset="0"/>
              </a:rPr>
              <a:t> Konsumerisme</a:t>
            </a:r>
            <a:r>
              <a:rPr kumimoji="0" lang="id-ID" sz="2800" b="1" i="0" u="none" strike="noStrike" kern="1200" cap="none" spc="0" normalizeH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venir Next" charset="0"/>
                <a:cs typeface="Avenir Next" charset="0"/>
              </a:rPr>
              <a:t> </a:t>
            </a:r>
            <a:r>
              <a:rPr kumimoji="0" lang="en-US" sz="2800" b="1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venir Next" charset="0"/>
                <a:cs typeface="Avenir Next" charset="0"/>
              </a:rPr>
              <a:t>suku </a:t>
            </a:r>
            <a:r>
              <a:rPr kumimoji="0" lang="en-US" sz="2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venir Next" charset="0"/>
                <a:cs typeface="Avenir Next" charset="0"/>
              </a:rPr>
              <a:t>bangsa.</a:t>
            </a:r>
            <a:endParaRPr kumimoji="0" lang="id-ID" sz="28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Avenir Next" charset="0"/>
              <a:cs typeface="Avenir Next" charset="0"/>
            </a:endParaRPr>
          </a:p>
          <a:p>
            <a:pPr marL="222250" marR="0" lvl="0" indent="-222250" algn="just" defTabSz="843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id-ID" sz="2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venir Next" charset="0"/>
                <a:cs typeface="Avenir Next" charset="0"/>
              </a:rPr>
              <a:t>Meningkatkan produktivitas </a:t>
            </a:r>
            <a:r>
              <a:rPr kumimoji="0" lang="id-ID" sz="2800" b="1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venir Next" charset="0"/>
                <a:cs typeface="Avenir Next" charset="0"/>
              </a:rPr>
              <a:t>Produsen </a:t>
            </a:r>
            <a:r>
              <a:rPr kumimoji="0" lang="id-ID" sz="2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venir Next" charset="0"/>
                <a:cs typeface="Avenir Next" charset="0"/>
              </a:rPr>
              <a:t>dan daya saing di pasar </a:t>
            </a:r>
            <a:r>
              <a:rPr kumimoji="0" lang="id-ID" sz="2800" b="1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venir Next" charset="0"/>
                <a:cs typeface="Avenir Next" charset="0"/>
              </a:rPr>
              <a:t>Nasional dan Internasional</a:t>
            </a:r>
            <a:r>
              <a:rPr kumimoji="0" lang="id-ID" sz="2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venir Next" charset="0"/>
                <a:cs typeface="Avenir Next" charset="0"/>
              </a:rPr>
              <a:t>.</a:t>
            </a:r>
          </a:p>
          <a:p>
            <a:pPr marL="222250" marR="0" lvl="0" indent="-222250" algn="just" defTabSz="843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id-ID" sz="2800" b="1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venir Next" charset="0"/>
                <a:cs typeface="Avenir Next" charset="0"/>
              </a:rPr>
              <a:t>Mempertahankan dan </a:t>
            </a:r>
            <a:r>
              <a:rPr kumimoji="0" lang="id-ID" sz="2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venir Next" charset="0"/>
                <a:cs typeface="Avenir Next" charset="0"/>
              </a:rPr>
              <a:t>memperkuat </a:t>
            </a:r>
            <a:r>
              <a:rPr kumimoji="0" lang="id-ID" sz="2800" b="1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venir Next" charset="0"/>
                <a:cs typeface="Avenir Next" charset="0"/>
              </a:rPr>
              <a:t>Pangsa Pasar dengan memperhatikan </a:t>
            </a:r>
            <a:r>
              <a:rPr kumimoji="0" lang="en-US" sz="2800" b="1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venir Next" charset="0"/>
                <a:cs typeface="Avenir Next" charset="0"/>
              </a:rPr>
              <a:t>kemajemukan </a:t>
            </a:r>
            <a:r>
              <a:rPr kumimoji="0" lang="en-US" sz="2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venir Next" charset="0"/>
                <a:cs typeface="Avenir Next" charset="0"/>
              </a:rPr>
              <a:t>dan keberagaman </a:t>
            </a:r>
            <a:r>
              <a:rPr kumimoji="0" lang="en-US" sz="2800" b="1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venir Next" charset="0"/>
                <a:cs typeface="Avenir Next" charset="0"/>
              </a:rPr>
              <a:t>budaya</a:t>
            </a:r>
            <a:r>
              <a:rPr kumimoji="0" lang="id-ID" sz="2800" b="1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venir Next" charset="0"/>
                <a:cs typeface="Avenir Next" charset="0"/>
              </a:rPr>
              <a:t>. </a:t>
            </a:r>
            <a:r>
              <a:rPr kumimoji="0" lang="id-ID" sz="2800" b="1" i="0" u="none" strike="noStrike" kern="1200" cap="none" spc="0" normalizeH="0" baseline="0" noProof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Avenir Next" charset="0"/>
                <a:cs typeface="Avenir Next" charset="0"/>
              </a:rPr>
              <a:t>Ex :</a:t>
            </a:r>
            <a:r>
              <a:rPr kumimoji="0" lang="id-ID" sz="2800" b="1" i="0" u="none" strike="noStrike" kern="1200" cap="none" spc="0" normalizeH="0" noProof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Avenir Next" charset="0"/>
                <a:cs typeface="Avenir Next" charset="0"/>
              </a:rPr>
              <a:t> Odol: Sabun Cuci</a:t>
            </a:r>
            <a:endParaRPr kumimoji="0" lang="id-ID" sz="2800" b="1" i="0" u="none" strike="noStrike" kern="1200" cap="none" spc="0" normalizeH="0" baseline="0" noProof="1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2469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" y="787173"/>
            <a:ext cx="7261759" cy="121289"/>
            <a:chOff x="0" y="2631522"/>
            <a:chExt cx="15040549" cy="828013"/>
          </a:xfrm>
        </p:grpSpPr>
        <p:grpSp>
          <p:nvGrpSpPr>
            <p:cNvPr id="14" name="Group 13"/>
            <p:cNvGrpSpPr/>
            <p:nvPr/>
          </p:nvGrpSpPr>
          <p:grpSpPr>
            <a:xfrm>
              <a:off x="0" y="2632049"/>
              <a:ext cx="10872788" cy="827486"/>
              <a:chOff x="3886200" y="942975"/>
              <a:chExt cx="6986588" cy="628650"/>
            </a:xfrm>
            <a:solidFill>
              <a:srgbClr val="277AC0"/>
            </a:solidFill>
          </p:grpSpPr>
          <p:sp>
            <p:nvSpPr>
              <p:cNvPr id="16" name="Rectangle 15"/>
              <p:cNvSpPr/>
              <p:nvPr/>
            </p:nvSpPr>
            <p:spPr>
              <a:xfrm>
                <a:off x="3886200" y="942975"/>
                <a:ext cx="4686300" cy="6286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891" marR="0" lvl="0" indent="-342891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kumimoji="0" lang="en-US" sz="159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7" name="Parallelogram 16"/>
              <p:cNvSpPr/>
              <p:nvPr/>
            </p:nvSpPr>
            <p:spPr>
              <a:xfrm>
                <a:off x="7529513" y="942975"/>
                <a:ext cx="3343275" cy="628650"/>
              </a:xfrm>
              <a:prstGeom prst="parallelogram">
                <a:avLst>
                  <a:gd name="adj" fmla="val 704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891" marR="0" lvl="0" indent="-342891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kumimoji="0" lang="en-US" sz="159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p:grpSp>
        <p:sp>
          <p:nvSpPr>
            <p:cNvPr id="15" name="Parallelogram 14"/>
            <p:cNvSpPr/>
            <p:nvPr/>
          </p:nvSpPr>
          <p:spPr>
            <a:xfrm>
              <a:off x="10276643" y="2631522"/>
              <a:ext cx="4763906" cy="828013"/>
            </a:xfrm>
            <a:prstGeom prst="parallelogram">
              <a:avLst>
                <a:gd name="adj" fmla="val 70455"/>
              </a:avLst>
            </a:prstGeom>
            <a:solidFill>
              <a:srgbClr val="F5A3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891" marR="0" lvl="0" indent="-342891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en-US" sz="159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75528" y="310087"/>
            <a:ext cx="69825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2500" b="1" dirty="0" smtClean="0">
                <a:solidFill>
                  <a:srgbClr val="277AC0"/>
                </a:solidFill>
                <a:latin typeface="Helvetica Neue" charset="0"/>
                <a:ea typeface="Helvetica Neue" charset="0"/>
                <a:cs typeface="Helvetica Neue" charset="0"/>
              </a:rPr>
              <a:t>BUSSINESS COMMUNICATION  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77AC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RELATIONS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5A31C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11" name="Content Placeholder 3">
            <a:extLst>
              <a:ext uri="{FF2B5EF4-FFF2-40B4-BE49-F238E27FC236}">
                <a16:creationId xmlns="" xmlns:a16="http://schemas.microsoft.com/office/drawing/2014/main" id="{2BB3EA43-C896-4E5D-B41B-DAE032A3E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8" y="7030"/>
            <a:ext cx="1476723" cy="767896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="" xmlns:a16="http://schemas.microsoft.com/office/drawing/2014/main" id="{016519EF-B8DC-41A5-BF29-BE140895FADD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33952956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296686545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52733" y="665298"/>
            <a:ext cx="4860032" cy="7920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2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KOMUNIKASI BISNIS DIGUNAKAN  SEBAGAI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2733" y="1550680"/>
            <a:ext cx="4464496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57250" y="2218474"/>
            <a:ext cx="10934700" cy="4258011"/>
            <a:chOff x="817078" y="1904576"/>
            <a:chExt cx="6130278" cy="3497236"/>
          </a:xfrm>
        </p:grpSpPr>
        <p:sp>
          <p:nvSpPr>
            <p:cNvPr id="13" name="TextBox 12"/>
            <p:cNvSpPr txBox="1"/>
            <p:nvPr/>
          </p:nvSpPr>
          <p:spPr>
            <a:xfrm>
              <a:off x="817078" y="1904576"/>
              <a:ext cx="6101678" cy="1137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Calibri"/>
                </a:rPr>
                <a:t>1. </a:t>
              </a:r>
              <a:r>
                <a:rPr kumimoji="0" lang="id-ID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Calibri"/>
                </a:rPr>
                <a:t>ALAT “</a:t>
              </a:r>
              <a:r>
                <a:rPr lang="id-ID" sz="2800" b="1" dirty="0" smtClean="0">
                  <a:solidFill>
                    <a:srgbClr val="1F497D">
                      <a:lumMod val="50000"/>
                    </a:srgbClr>
                  </a:solidFill>
                  <a:latin typeface="Calibri"/>
                </a:rPr>
                <a:t>APPROACHING TO AUDIENCES”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</a:endParaRPr>
            </a:p>
            <a:p>
              <a:pPr marL="285750" marR="0" lvl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800" b="1" dirty="0" err="1">
                  <a:solidFill>
                    <a:srgbClr val="1F497D">
                      <a:lumMod val="50000"/>
                    </a:srgbClr>
                  </a:solidFill>
                  <a:latin typeface="Calibri"/>
                </a:rPr>
                <a:t>Dijadikan</a:t>
              </a:r>
              <a:r>
                <a:rPr lang="en-US" sz="2800" b="1" dirty="0">
                  <a:solidFill>
                    <a:srgbClr val="1F497D">
                      <a:lumMod val="50000"/>
                    </a:srgbClr>
                  </a:solidFill>
                  <a:latin typeface="Calibri"/>
                </a:rPr>
                <a:t> </a:t>
              </a:r>
              <a:r>
                <a:rPr lang="en-US" sz="2800" b="1" dirty="0" err="1">
                  <a:solidFill>
                    <a:srgbClr val="1F497D">
                      <a:lumMod val="50000"/>
                    </a:srgbClr>
                  </a:solidFill>
                  <a:latin typeface="Calibri"/>
                </a:rPr>
                <a:t>senjata</a:t>
              </a:r>
              <a:r>
                <a:rPr lang="en-US" sz="2800" b="1" dirty="0">
                  <a:solidFill>
                    <a:srgbClr val="1F497D">
                      <a:lumMod val="50000"/>
                    </a:srgbClr>
                  </a:solidFill>
                  <a:latin typeface="Calibri"/>
                </a:rPr>
                <a:t> </a:t>
              </a:r>
              <a:r>
                <a:rPr lang="en-US" sz="2800" b="1" dirty="0" err="1">
                  <a:solidFill>
                    <a:srgbClr val="1F497D">
                      <a:lumMod val="50000"/>
                    </a:srgbClr>
                  </a:solidFill>
                  <a:latin typeface="Calibri"/>
                </a:rPr>
                <a:t>taktik</a:t>
              </a:r>
              <a:r>
                <a:rPr lang="en-US" sz="2800" b="1" dirty="0">
                  <a:solidFill>
                    <a:srgbClr val="1F497D">
                      <a:lumMod val="50000"/>
                    </a:srgbClr>
                  </a:solidFill>
                  <a:latin typeface="Calibri"/>
                </a:rPr>
                <a:t> pull strategy </a:t>
              </a:r>
              <a:r>
                <a:rPr lang="en-US" sz="2800" b="1" dirty="0" err="1">
                  <a:solidFill>
                    <a:srgbClr val="1F497D">
                      <a:lumMod val="50000"/>
                    </a:srgbClr>
                  </a:solidFill>
                  <a:latin typeface="Calibri"/>
                </a:rPr>
                <a:t>untuk</a:t>
              </a:r>
              <a:r>
                <a:rPr lang="en-US" sz="2800" b="1" dirty="0">
                  <a:solidFill>
                    <a:srgbClr val="1F497D">
                      <a:lumMod val="50000"/>
                    </a:srgbClr>
                  </a:solidFill>
                  <a:latin typeface="Calibri"/>
                </a:rPr>
                <a:t> </a:t>
              </a:r>
              <a:r>
                <a:rPr lang="en-US" sz="2800" b="1" dirty="0" err="1">
                  <a:solidFill>
                    <a:srgbClr val="1F497D">
                      <a:lumMod val="50000"/>
                    </a:srgbClr>
                  </a:solidFill>
                  <a:latin typeface="Calibri"/>
                </a:rPr>
                <a:t>kepentingan</a:t>
              </a:r>
              <a:r>
                <a:rPr lang="en-US" sz="2800" b="1" dirty="0">
                  <a:solidFill>
                    <a:srgbClr val="1F497D">
                      <a:lumMod val="50000"/>
                    </a:srgbClr>
                  </a:solidFill>
                  <a:latin typeface="Calibri"/>
                </a:rPr>
                <a:t> </a:t>
              </a:r>
              <a:r>
                <a:rPr lang="id-ID" sz="2800" b="1" dirty="0" smtClean="0">
                  <a:solidFill>
                    <a:srgbClr val="1F497D">
                      <a:lumMod val="50000"/>
                    </a:srgbClr>
                  </a:solidFill>
                  <a:latin typeface="Calibri"/>
                </a:rPr>
                <a:t>personal atau </a:t>
              </a:r>
              <a:r>
                <a:rPr lang="en-US" sz="2800" b="1" dirty="0" smtClean="0">
                  <a:solidFill>
                    <a:srgbClr val="1F497D">
                      <a:lumMod val="50000"/>
                    </a:srgbClr>
                  </a:solidFill>
                  <a:latin typeface="Calibri"/>
                </a:rPr>
                <a:t>corporate </a:t>
              </a:r>
              <a:r>
                <a:rPr lang="en-US" sz="2800" b="1" dirty="0">
                  <a:solidFill>
                    <a:srgbClr val="1F497D">
                      <a:lumMod val="50000"/>
                    </a:srgbClr>
                  </a:solidFill>
                  <a:latin typeface="Calibri"/>
                </a:rPr>
                <a:t>yang </a:t>
              </a:r>
              <a:r>
                <a:rPr lang="en-US" sz="2800" b="1" dirty="0" err="1">
                  <a:solidFill>
                    <a:srgbClr val="1F497D">
                      <a:lumMod val="50000"/>
                    </a:srgbClr>
                  </a:solidFill>
                  <a:latin typeface="Calibri"/>
                </a:rPr>
                <a:t>dapat</a:t>
              </a:r>
              <a:r>
                <a:rPr lang="en-US" sz="2800" b="1" dirty="0">
                  <a:solidFill>
                    <a:srgbClr val="1F497D">
                      <a:lumMod val="50000"/>
                    </a:srgbClr>
                  </a:solidFill>
                  <a:latin typeface="Calibri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Calibri"/>
                </a:rPr>
                <a:t>mempengaruhi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Calibri"/>
                </a:rPr>
                <a:t> </a:t>
              </a:r>
              <a:r>
                <a:rPr kumimoji="0" lang="id-ID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Calibri"/>
                </a:rPr>
                <a:t>lawan bicara atau </a:t>
              </a:r>
              <a:r>
                <a:rPr kumimoji="0" lang="id-ID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Calibri"/>
                </a:rPr>
                <a:t>komunitas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Calibri"/>
                </a:rPr>
                <a:t> </a:t>
              </a:r>
              <a:endParaRPr kumimoji="0" lang="id-ID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24059" y="3206221"/>
              <a:ext cx="6123297" cy="11375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Calibri"/>
                </a:rPr>
                <a:t>2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Calibri"/>
                </a:rPr>
                <a:t>. Power</a:t>
              </a:r>
            </a:p>
            <a:p>
              <a:pPr marL="296863" marR="0" lvl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Calibri"/>
                </a:rPr>
                <a:t>Sebagai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Calibri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Calibri"/>
                </a:rPr>
                <a:t>penyandang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Calibri"/>
                </a:rPr>
                <a:t> Push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Calibri"/>
                </a:rPr>
                <a:t>strategi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Calibri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Calibri"/>
                </a:rPr>
                <a:t>untuk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Calibri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Calibri"/>
                </a:rPr>
                <a:t>mendorong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Calibri"/>
                </a:rPr>
                <a:t> </a:t>
              </a:r>
              <a:r>
                <a:rPr kumimoji="0" lang="id-ID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Calibri"/>
                </a:rPr>
                <a:t>jual/beli</a:t>
              </a:r>
              <a:r>
                <a:rPr kumimoji="0" lang="id-ID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Calibri"/>
                </a:rPr>
                <a:t> atau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Calibri"/>
                </a:rPr>
                <a:t>pemasaran</a:t>
              </a:r>
              <a:r>
                <a:rPr lang="en-US" sz="2800" b="1" dirty="0">
                  <a:solidFill>
                    <a:srgbClr val="1F497D">
                      <a:lumMod val="50000"/>
                    </a:srgbClr>
                  </a:solidFill>
                  <a:latin typeface="Calibri"/>
                </a:rPr>
                <a:t>.</a:t>
              </a:r>
              <a:endParaRPr kumimoji="0" lang="id-ID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24195" y="4618175"/>
              <a:ext cx="6123161" cy="7836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Calibri"/>
                </a:rPr>
                <a:t>3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Calibri"/>
                </a:rPr>
                <a:t>.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Calibri"/>
                </a:rPr>
                <a:t>Pas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Calibri"/>
                </a:rPr>
                <a:t>Strategi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Calibri"/>
                </a:rPr>
                <a:t> </a:t>
              </a:r>
            </a:p>
            <a:p>
              <a:pPr marL="296863" marR="0" lvl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/>
                </a:rPr>
                <a:t>Sebagai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/>
                </a:rPr>
                <a:t>upaya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/>
                </a:rPr>
                <a:t>mempengaruhi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/>
                </a:rPr>
                <a:t>atau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/>
                </a:rPr>
                <a:t>menciptakan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/>
                </a:rPr>
                <a:t>opini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endParaRPr>
            </a:p>
          </p:txBody>
        </p:sp>
      </p:grpSp>
      <p:pic>
        <p:nvPicPr>
          <p:cNvPr id="19" name="Content Placeholder 3">
            <a:extLst>
              <a:ext uri="{FF2B5EF4-FFF2-40B4-BE49-F238E27FC236}">
                <a16:creationId xmlns="" xmlns:a16="http://schemas.microsoft.com/office/drawing/2014/main" id="{720D4C9C-6B88-46C8-BFB7-1662514F6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0" y="96174"/>
            <a:ext cx="1476723" cy="7678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5950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14400" y="3482976"/>
            <a:ext cx="10363200" cy="1165225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smtClean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nard MT Condensed" pitchFamily="18" charset="0"/>
              </a:rPr>
              <a:t>Diskusi Kelompok</a:t>
            </a:r>
          </a:p>
        </p:txBody>
      </p:sp>
      <p:sp>
        <p:nvSpPr>
          <p:cNvPr id="19968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16000" y="4572000"/>
            <a:ext cx="100584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Identifikasi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berbagai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sudut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pandang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yang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menyebabkan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Anda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mengikuti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ajakan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orang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lain ?</a:t>
            </a:r>
          </a:p>
        </p:txBody>
      </p:sp>
      <p:pic>
        <p:nvPicPr>
          <p:cNvPr id="16388" name="Picture 5" descr="BD2020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9600" y="904876"/>
            <a:ext cx="51816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90DCD3-9038-4567-BA48-E05DAA75519D}" type="slidenum">
              <a:rPr lang="en-US" smtClean="0">
                <a:latin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sz="3200" b="1" dirty="0" err="1" smtClean="0">
                <a:solidFill>
                  <a:schemeClr val="tx1"/>
                </a:solidFill>
              </a:rPr>
              <a:t>Pengertian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komunikasi</a:t>
            </a:r>
            <a:endParaRPr lang="id-ID" sz="3200" b="1" dirty="0" smtClean="0">
              <a:solidFill>
                <a:schemeClr val="tx1"/>
              </a:solidFill>
            </a:endParaRP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2" b="7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id-ID" sz="3600" b="1" dirty="0">
                <a:solidFill>
                  <a:schemeClr val="tx1"/>
                </a:solidFill>
              </a:rPr>
              <a:t>  </a:t>
            </a:r>
            <a:r>
              <a:rPr lang="en-US" sz="3200" b="1" dirty="0" smtClean="0">
                <a:solidFill>
                  <a:schemeClr val="tx1"/>
                </a:solidFill>
              </a:rPr>
              <a:t>Model </a:t>
            </a:r>
            <a:r>
              <a:rPr lang="en-US" sz="3200" b="1" dirty="0" err="1" smtClean="0">
                <a:solidFill>
                  <a:schemeClr val="tx1"/>
                </a:solidFill>
              </a:rPr>
              <a:t>proses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komunikasi</a:t>
            </a:r>
            <a:endParaRPr lang="id-ID" sz="3200" b="1" dirty="0" smtClean="0">
              <a:solidFill>
                <a:schemeClr val="tx1"/>
              </a:solidFill>
            </a:endParaRP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857750" y="3352800"/>
            <a:ext cx="7086600" cy="552450"/>
          </a:xfrm>
        </p:spPr>
        <p:txBody>
          <a:bodyPr/>
          <a:lstStyle/>
          <a:p>
            <a:pPr lvl="0"/>
            <a:r>
              <a:rPr lang="id-ID" sz="3200" b="1" dirty="0" smtClean="0">
                <a:solidFill>
                  <a:schemeClr val="tx1"/>
                </a:solidFill>
              </a:rPr>
              <a:t>Pesan dan Ide  dalam 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komunikasi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bisnis</a:t>
            </a:r>
            <a:r>
              <a:rPr lang="en-US" sz="3200" b="1" dirty="0" smtClean="0">
                <a:solidFill>
                  <a:schemeClr val="tx1"/>
                </a:solidFill>
              </a:rPr>
              <a:t>.</a:t>
            </a:r>
            <a:endParaRPr lang="id-ID" sz="3200" b="1" dirty="0" smtClean="0">
              <a:solidFill>
                <a:schemeClr val="tx1"/>
              </a:solidFill>
            </a:endParaRP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z="3200" b="1" dirty="0" err="1" smtClean="0">
                <a:solidFill>
                  <a:schemeClr val="tx1"/>
                </a:solidFill>
              </a:rPr>
              <a:t>Komunikasi</a:t>
            </a:r>
            <a:r>
              <a:rPr lang="en-US" sz="3200" b="1" dirty="0" smtClean="0">
                <a:solidFill>
                  <a:schemeClr val="tx1"/>
                </a:solidFill>
              </a:rPr>
              <a:t> verbal </a:t>
            </a:r>
            <a:r>
              <a:rPr lang="en-US" sz="3200" b="1" dirty="0" err="1" smtClean="0">
                <a:solidFill>
                  <a:schemeClr val="tx1"/>
                </a:solidFill>
              </a:rPr>
              <a:t>dan</a:t>
            </a:r>
            <a:r>
              <a:rPr lang="en-US" sz="3200" b="1" dirty="0" smtClean="0">
                <a:solidFill>
                  <a:schemeClr val="tx1"/>
                </a:solidFill>
              </a:rPr>
              <a:t> non verbal</a:t>
            </a:r>
            <a:endParaRPr lang="id-ID" sz="3200" b="1" dirty="0">
              <a:solidFill>
                <a:schemeClr val="tx1"/>
              </a:solidFill>
            </a:endParaRPr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20"/>
          </p:nvPr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9" r="189"/>
          <a:stretch>
            <a:fillRect/>
          </a:stretch>
        </p:blipFill>
        <p:spPr/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7A3E1C9-EB51-4513-9BFA-E2D087A4A95B}"/>
              </a:ext>
            </a:extLst>
          </p:cNvPr>
          <p:cNvSpPr txBox="1"/>
          <p:nvPr/>
        </p:nvSpPr>
        <p:spPr>
          <a:xfrm>
            <a:off x="258499" y="785814"/>
            <a:ext cx="1169438" cy="5643562"/>
          </a:xfrm>
          <a:prstGeom prst="rect">
            <a:avLst/>
          </a:prstGeom>
          <a:noFill/>
        </p:spPr>
        <p:txBody>
          <a:bodyPr vert="vert270" wrap="square" lIns="121864" tIns="60932" rIns="121864" bIns="60932" rtlCol="0">
            <a:spAutoFit/>
          </a:bodyPr>
          <a:lstStyle/>
          <a:p>
            <a:pPr defTabSz="1079688"/>
            <a:r>
              <a:rPr lang="en-US" sz="3200" b="1" dirty="0" err="1" smtClean="0">
                <a:solidFill>
                  <a:srgbClr val="FF0000"/>
                </a:solidFill>
              </a:rPr>
              <a:t>Dasar-dasar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id-ID" sz="3200" b="1" dirty="0" smtClean="0">
                <a:solidFill>
                  <a:srgbClr val="FF0000"/>
                </a:solidFill>
              </a:rPr>
              <a:t>K</a:t>
            </a:r>
            <a:r>
              <a:rPr lang="en-US" sz="3200" b="1" dirty="0" err="1" smtClean="0">
                <a:solidFill>
                  <a:srgbClr val="FF0000"/>
                </a:solidFill>
              </a:rPr>
              <a:t>omunikasi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id-ID" sz="3200" b="1" dirty="0" smtClean="0">
                <a:solidFill>
                  <a:srgbClr val="FF0000"/>
                </a:solidFill>
              </a:rPr>
              <a:t>B</a:t>
            </a:r>
            <a:r>
              <a:rPr lang="en-US" sz="3200" b="1" dirty="0" err="1" smtClean="0">
                <a:solidFill>
                  <a:srgbClr val="FF0000"/>
                </a:solidFill>
              </a:rPr>
              <a:t>isnis</a:t>
            </a:r>
            <a:r>
              <a:rPr lang="en-US" sz="2800" b="1" dirty="0" smtClean="0"/>
              <a:t> </a:t>
            </a:r>
            <a:endParaRPr lang="id-ID" sz="2800" b="1" dirty="0" smtClean="0"/>
          </a:p>
          <a:p>
            <a:pPr defTabSz="1079688"/>
            <a:endParaRPr lang="en-US" sz="2800" b="1" dirty="0">
              <a:solidFill>
                <a:schemeClr val="accent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17" name="Content Placeholder 3">
            <a:extLst>
              <a:ext uri="{FF2B5EF4-FFF2-40B4-BE49-F238E27FC236}">
                <a16:creationId xmlns="" xmlns:a16="http://schemas.microsoft.com/office/drawing/2014/main" id="{EC3EB61D-BDEA-4CC5-BF91-3EB7B76A2D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1" y="216711"/>
            <a:ext cx="1606291" cy="62645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7A3E1C9-EB51-4513-9BFA-E2D087A4A95B}"/>
              </a:ext>
            </a:extLst>
          </p:cNvPr>
          <p:cNvSpPr txBox="1"/>
          <p:nvPr/>
        </p:nvSpPr>
        <p:spPr>
          <a:xfrm>
            <a:off x="8754799" y="432934"/>
            <a:ext cx="2917369" cy="954051"/>
          </a:xfrm>
          <a:prstGeom prst="rect">
            <a:avLst/>
          </a:prstGeom>
          <a:noFill/>
        </p:spPr>
        <p:txBody>
          <a:bodyPr wrap="square" lIns="121864" tIns="60932" rIns="121864" bIns="60932" rtlCol="0">
            <a:spAutoFit/>
          </a:bodyPr>
          <a:lstStyle/>
          <a:p>
            <a:pPr defTabSz="1079688"/>
            <a:r>
              <a:rPr lang="id-ID" sz="5400" b="1" dirty="0" smtClean="0">
                <a:solidFill>
                  <a:schemeClr val="accent1"/>
                </a:solidFill>
                <a:latin typeface="Helvetica Neue" charset="0"/>
                <a:ea typeface="Helvetica Neue" charset="0"/>
                <a:cs typeface="Helvetica Neue" charset="0"/>
              </a:rPr>
              <a:t>TOPIK</a:t>
            </a:r>
          </a:p>
        </p:txBody>
      </p:sp>
    </p:spTree>
    <p:extLst>
      <p:ext uri="{BB962C8B-B14F-4D97-AF65-F5344CB8AC3E}">
        <p14:creationId xmlns="" xmlns:p14="http://schemas.microsoft.com/office/powerpoint/2010/main" val="177820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5471B2-5ED1-49C6-A952-F670457B8170}" type="slidenum">
              <a:rPr lang="en-US" smtClean="0">
                <a:latin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609600" y="1047750"/>
            <a:ext cx="10871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Appearance</a:t>
            </a:r>
          </a:p>
          <a:p>
            <a:pPr lvl="1" algn="just">
              <a:lnSpc>
                <a:spcPct val="80000"/>
              </a:lnSpc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Ganteng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/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Cantik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/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Menawan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Selebriti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</a:t>
            </a:r>
          </a:p>
          <a:p>
            <a:pPr algn="just">
              <a:lnSpc>
                <a:spcPct val="80000"/>
              </a:lnSpc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Competency</a:t>
            </a:r>
          </a:p>
          <a:p>
            <a:pPr lvl="1" algn="just">
              <a:lnSpc>
                <a:spcPct val="8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Knowledge/ Skills (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Ahli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/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Pakar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/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Jagoan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</a:t>
            </a:r>
          </a:p>
          <a:p>
            <a:pPr algn="just">
              <a:lnSpc>
                <a:spcPct val="80000"/>
              </a:lnSpc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Character</a:t>
            </a:r>
          </a:p>
          <a:p>
            <a:pPr lvl="1" algn="just">
              <a:lnSpc>
                <a:spcPct val="8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Integrity; Maturity; Abundance Mentality</a:t>
            </a:r>
          </a:p>
          <a:p>
            <a:pPr algn="just">
              <a:lnSpc>
                <a:spcPct val="80000"/>
              </a:lnSpc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Technology</a:t>
            </a:r>
          </a:p>
          <a:p>
            <a:pPr algn="just">
              <a:lnSpc>
                <a:spcPct val="80000"/>
              </a:lnSpc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Aktualisasi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penerapan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Tehnology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baru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)/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media</a:t>
            </a:r>
            <a:endParaRPr lang="id-ID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Abraham Lincoln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– Technology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Cetak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koran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</a:t>
            </a:r>
          </a:p>
          <a:p>
            <a:pPr algn="just">
              <a:lnSpc>
                <a:spcPct val="80000"/>
              </a:lnSpc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Franklin Roosevelt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– Technology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Siaran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Radio</a:t>
            </a:r>
          </a:p>
          <a:p>
            <a:pPr algn="just">
              <a:lnSpc>
                <a:spcPct val="80000"/>
              </a:lnSpc>
            </a:pPr>
            <a:r>
              <a:rPr lang="en-US" sz="2000" b="1" dirty="0" err="1">
                <a:latin typeface="Arial" pitchFamily="34" charset="0"/>
                <a:cs typeface="Arial" pitchFamily="34" charset="0"/>
              </a:rPr>
              <a:t>JF.Kennedy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– Technology TV </a:t>
            </a:r>
          </a:p>
          <a:p>
            <a:pPr algn="just">
              <a:lnSpc>
                <a:spcPct val="80000"/>
              </a:lnSpc>
            </a:pPr>
            <a:r>
              <a:rPr lang="en-US" sz="2000" b="1" dirty="0" err="1">
                <a:latin typeface="Arial" pitchFamily="34" charset="0"/>
                <a:cs typeface="Arial" pitchFamily="34" charset="0"/>
              </a:rPr>
              <a:t>Barack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Obama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– Technology Internet – Situs2 You Tube, My Space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Face Book.  - </a:t>
            </a:r>
            <a:endParaRPr lang="id-ID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Manfaat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Mengorganisasi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Pendukung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mengumpulkan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dana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menyampaikan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pesan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80000"/>
              </a:lnSpc>
            </a:pPr>
            <a:endParaRPr lang="id-ID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id-ID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11200" y="152400"/>
            <a:ext cx="9042400" cy="800100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sz="3200" b="1" kern="0" dirty="0" err="1">
                <a:latin typeface="+mj-lt"/>
                <a:ea typeface="+mj-ea"/>
                <a:cs typeface="+mj-cs"/>
              </a:rPr>
              <a:t>Alasan</a:t>
            </a:r>
            <a:r>
              <a:rPr lang="en-US" sz="3200" b="1" kern="0" dirty="0">
                <a:latin typeface="+mj-lt"/>
                <a:ea typeface="+mj-ea"/>
                <a:cs typeface="+mj-cs"/>
              </a:rPr>
              <a:t> </a:t>
            </a:r>
            <a:r>
              <a:rPr lang="en-US" sz="3200" b="1" kern="0" dirty="0" err="1">
                <a:latin typeface="+mj-lt"/>
                <a:ea typeface="+mj-ea"/>
                <a:cs typeface="+mj-cs"/>
              </a:rPr>
              <a:t>menjadi</a:t>
            </a:r>
            <a:r>
              <a:rPr lang="en-US" sz="3200" b="1" kern="0" dirty="0">
                <a:latin typeface="+mj-lt"/>
                <a:ea typeface="+mj-ea"/>
                <a:cs typeface="+mj-cs"/>
              </a:rPr>
              <a:t> </a:t>
            </a:r>
            <a:r>
              <a:rPr lang="en-US" sz="3200" b="1" kern="0" dirty="0" err="1">
                <a:latin typeface="+mj-lt"/>
                <a:ea typeface="+mj-ea"/>
                <a:cs typeface="+mj-cs"/>
              </a:rPr>
              <a:t>Pengikut</a:t>
            </a:r>
            <a:endParaRPr lang="en-US" sz="32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5-Point Star 4">
            <a:hlinkClick r:id="" action="ppaction://noaction"/>
          </p:cNvPr>
          <p:cNvSpPr/>
          <p:nvPr/>
        </p:nvSpPr>
        <p:spPr bwMode="auto">
          <a:xfrm>
            <a:off x="10871200" y="1143000"/>
            <a:ext cx="508000" cy="457200"/>
          </a:xfrm>
          <a:prstGeom prst="star5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legacyPerspectiveTopLeft">
              <a:rot lat="0" lon="20519999" rev="0"/>
            </a:camera>
            <a:lightRig rig="legacyHarsh3" dir="r"/>
          </a:scene3d>
          <a:sp3d extrusionH="430200" prstMaterial="legacyMatte">
            <a:bevelT w="13500" h="13500" prst="angle"/>
            <a:bevelB w="13500" h="13500" prst="angle"/>
            <a:extrusionClr>
              <a:srgbClr val="006600"/>
            </a:extrusionClr>
          </a:sp3d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1170201" y="3356543"/>
            <a:ext cx="9784080" cy="1588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8405" y="2755254"/>
            <a:ext cx="11393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Komunikasi</a:t>
            </a:r>
            <a:r>
              <a:rPr lang="en-US" sz="4000" b="1" dirty="0" smtClean="0"/>
              <a:t> verbal </a:t>
            </a:r>
            <a:r>
              <a:rPr lang="en-US" sz="4000" b="1" dirty="0" err="1" smtClean="0"/>
              <a:t>dan</a:t>
            </a:r>
            <a:r>
              <a:rPr lang="en-US" sz="4000" b="1" dirty="0" smtClean="0"/>
              <a:t> non verbal</a:t>
            </a:r>
            <a:endParaRPr lang="id-ID" sz="4000" b="1" dirty="0"/>
          </a:p>
        </p:txBody>
      </p:sp>
      <p:pic>
        <p:nvPicPr>
          <p:cNvPr id="8" name="Content Placeholder 3">
            <a:extLst>
              <a:ext uri="{FF2B5EF4-FFF2-40B4-BE49-F238E27FC236}">
                <a16:creationId xmlns="" xmlns:a16="http://schemas.microsoft.com/office/drawing/2014/main" id="{C020BEA2-EF83-44B6-BB78-A60C18433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92" y="96174"/>
            <a:ext cx="1476723" cy="767896"/>
          </a:xfrm>
          <a:prstGeom prst="rect">
            <a:avLst/>
          </a:prstGeom>
        </p:spPr>
      </p:pic>
      <p:sp>
        <p:nvSpPr>
          <p:cNvPr id="7" name="Decagon 6"/>
          <p:cNvSpPr/>
          <p:nvPr/>
        </p:nvSpPr>
        <p:spPr>
          <a:xfrm>
            <a:off x="5594782" y="3743784"/>
            <a:ext cx="1180960" cy="1183342"/>
          </a:xfrm>
          <a:prstGeom prst="dec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4</a:t>
            </a:r>
            <a:endParaRPr lang="id-ID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1073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28850" y="2690336"/>
            <a:ext cx="89535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id-ID" sz="3200" b="1" dirty="0" smtClean="0">
                <a:solidFill>
                  <a:prstClr val="black"/>
                </a:solidFill>
              </a:rPr>
              <a:t>Komunikasi  verbal  merupakan salah satu bentuk umum dan biasa digunakan dalam dunia bisnis  kepada pihak  lain baik secara tertulis maupun lisan. “ Biasanya lebih terstruktur, teratur, dan terorganisir dengan baik sehingga pesan bisnis tercapai dengan baik. “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499" y="967740"/>
            <a:ext cx="6500813" cy="7920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id-ID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KOMUNIKASI  VERBAL  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52612"/>
            <a:ext cx="6472238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590550" y="1143000"/>
          <a:ext cx="10934700" cy="5295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90500" y="813359"/>
            <a:ext cx="6838950" cy="7920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id-ID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KOMUNIKASI BISNIS SANGAT TERGANTUNG PADA KETERAMPILAN  SESEORANG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09600" y="967316"/>
          <a:ext cx="111633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52400" y="262890"/>
            <a:ext cx="6500813" cy="5943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id-ID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CONTOH  KOMUNIKASI  VERBAL  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393700" y="381000"/>
          <a:ext cx="11207750" cy="6081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maridj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8660">
            <a:off x="5683739" y="3937002"/>
            <a:ext cx="4931508" cy="2620963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" name="Picture 2" descr="tatche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2401" y="1295402"/>
            <a:ext cx="2584939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ghandi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60801" y="1435100"/>
            <a:ext cx="2346569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6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172200"/>
            <a:ext cx="2844800" cy="476250"/>
          </a:xfrm>
        </p:spPr>
        <p:txBody>
          <a:bodyPr/>
          <a:lstStyle/>
          <a:p>
            <a:pPr algn="l">
              <a:defRPr/>
            </a:pPr>
            <a:fld id="{14896246-437F-44C1-8CB9-867EAE81EAEB}" type="slidenum">
              <a:rPr lang="en-US" smtClean="0">
                <a:latin typeface="Arial" pitchFamily="34" charset="0"/>
              </a:rPr>
              <a:pPr algn="l">
                <a:defRPr/>
              </a:pPr>
              <a:t>26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8" name="Picture 3" descr="soekarn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" y="1447800"/>
            <a:ext cx="2649416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enstie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12802" y="3962400"/>
            <a:ext cx="2317261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le 9"/>
          <p:cNvSpPr/>
          <p:nvPr/>
        </p:nvSpPr>
        <p:spPr bwMode="auto">
          <a:xfrm>
            <a:off x="3657600" y="4038600"/>
            <a:ext cx="2743200" cy="2438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8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en-US" sz="5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Diri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Anda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9" name="TextBox 10"/>
          <p:cNvSpPr txBox="1">
            <a:spLocks noChangeArrowheads="1"/>
          </p:cNvSpPr>
          <p:nvPr/>
        </p:nvSpPr>
        <p:spPr bwMode="auto">
          <a:xfrm>
            <a:off x="1009650" y="838203"/>
            <a:ext cx="10674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575"/>
              </a:spcBef>
              <a:buFont typeface="Wingdings 2" pitchFamily="18" charset="2"/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Arial Rounded MT Bold" pitchFamily="34" charset="0"/>
              </a:rPr>
              <a:t>PESAN MORAL </a:t>
            </a:r>
            <a:r>
              <a:rPr lang="id-ID" sz="24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Arial Rounded MT Bold" pitchFamily="34" charset="0"/>
              </a:rPr>
              <a:t> APA  YANG DITINGGALKAN  TOKOH  TERSEBUT   </a:t>
            </a:r>
            <a:endParaRPr lang="en-US" sz="2400" b="1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HP SAMSUNG INDOSAT\image\IMG-20160430-WA0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486150"/>
            <a:ext cx="5867400" cy="3067050"/>
          </a:xfrm>
          <a:prstGeom prst="rect">
            <a:avLst/>
          </a:prstGeom>
          <a:noFill/>
        </p:spPr>
      </p:pic>
      <p:pic>
        <p:nvPicPr>
          <p:cNvPr id="3075" name="Picture 3" descr="D:\HP SAMSUNG INDOSAT\image\IMG-20161022-WA00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0"/>
            <a:ext cx="5829300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499" y="224790"/>
            <a:ext cx="6500813" cy="792088"/>
          </a:xfrm>
          <a:prstGeom prst="rect">
            <a:avLst/>
          </a:prstGeom>
          <a:solidFill>
            <a:srgbClr val="E89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id-ID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CONTOH KOMUNIKASI   </a:t>
            </a:r>
            <a:r>
              <a:rPr kumimoji="0" lang="id-ID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NON</a:t>
            </a:r>
            <a:r>
              <a:rPr kumimoji="0" lang="id-ID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id-ID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VERBAL</a:t>
            </a:r>
            <a:r>
              <a:rPr kumimoji="0" lang="id-ID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050" name="Picture 2" descr="C:\Program Files\Microsoft Office\MEDIA\CAGCAT10\j018600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9285" y="3070708"/>
            <a:ext cx="1775765" cy="1825142"/>
          </a:xfrm>
          <a:prstGeom prst="rect">
            <a:avLst/>
          </a:prstGeom>
          <a:noFill/>
        </p:spPr>
      </p:pic>
      <p:pic>
        <p:nvPicPr>
          <p:cNvPr id="2051" name="Picture 3" descr="C:\Program Files\Microsoft Office\MEDIA\CAGCAT10\j0199549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2945" y="4778197"/>
            <a:ext cx="1670609" cy="1794053"/>
          </a:xfrm>
          <a:prstGeom prst="rect">
            <a:avLst/>
          </a:prstGeom>
          <a:noFill/>
        </p:spPr>
      </p:pic>
      <p:pic>
        <p:nvPicPr>
          <p:cNvPr id="2052" name="Picture 4" descr="C:\Program Files\Microsoft Office\MEDIA\CAGCAT10\j0211949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84425" y="3322638"/>
            <a:ext cx="1900238" cy="1165225"/>
          </a:xfrm>
          <a:prstGeom prst="rect">
            <a:avLst/>
          </a:prstGeom>
          <a:noFill/>
        </p:spPr>
      </p:pic>
      <p:pic>
        <p:nvPicPr>
          <p:cNvPr id="2053" name="Picture 5" descr="C:\Program Files\Microsoft Office\MEDIA\CAGCAT10\j0293238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2719" y="3068726"/>
            <a:ext cx="1750162" cy="1292047"/>
          </a:xfrm>
          <a:prstGeom prst="rect">
            <a:avLst/>
          </a:prstGeom>
          <a:noFill/>
        </p:spPr>
      </p:pic>
      <p:pic>
        <p:nvPicPr>
          <p:cNvPr id="2054" name="Picture 6" descr="C:\Program Files\Microsoft Office\MEDIA\CAGCAT10\j0293240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31973" y="5061356"/>
            <a:ext cx="1565453" cy="1154887"/>
          </a:xfrm>
          <a:prstGeom prst="rect">
            <a:avLst/>
          </a:prstGeom>
          <a:noFill/>
        </p:spPr>
      </p:pic>
      <p:pic>
        <p:nvPicPr>
          <p:cNvPr id="2055" name="Picture 7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8808" y="1235811"/>
            <a:ext cx="1815084" cy="1528877"/>
          </a:xfrm>
          <a:prstGeom prst="rect">
            <a:avLst/>
          </a:prstGeom>
          <a:noFill/>
        </p:spPr>
      </p:pic>
      <p:pic>
        <p:nvPicPr>
          <p:cNvPr id="9" name="ELPHRG01.wav">
            <a:hlinkClick r:id="" action="ppaction://media"/>
          </p:cNvPr>
          <p:cNvPicPr>
            <a:picLocks noRot="1" noChangeAspect="1"/>
          </p:cNvPicPr>
          <p:nvPr>
            <a:wavAudioFile r:embed="rId1" name="ELPHRG01.wav"/>
          </p:nvPr>
        </p:nvPicPr>
        <p:blipFill>
          <a:blip r:embed="rId9"/>
          <a:stretch>
            <a:fillRect/>
          </a:stretch>
        </p:blipFill>
        <p:spPr>
          <a:xfrm>
            <a:off x="6381750" y="3981450"/>
            <a:ext cx="304800" cy="304800"/>
          </a:xfrm>
          <a:prstGeom prst="rect">
            <a:avLst/>
          </a:prstGeom>
        </p:spPr>
      </p:pic>
      <p:sp>
        <p:nvSpPr>
          <p:cNvPr id="2056" name="Music"/>
          <p:cNvSpPr>
            <a:spLocks noEditPoints="1" noChangeArrowheads="1"/>
          </p:cNvSpPr>
          <p:nvPr/>
        </p:nvSpPr>
        <p:spPr bwMode="auto">
          <a:xfrm>
            <a:off x="4638675" y="1266825"/>
            <a:ext cx="904875" cy="1438275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57" name="UTurnArrow"/>
          <p:cNvSpPr>
            <a:spLocks noEditPoints="1" noChangeArrowheads="1"/>
          </p:cNvSpPr>
          <p:nvPr/>
        </p:nvSpPr>
        <p:spPr bwMode="auto">
          <a:xfrm>
            <a:off x="2609849" y="1152525"/>
            <a:ext cx="1609725" cy="1771650"/>
          </a:xfrm>
          <a:custGeom>
            <a:avLst/>
            <a:gdLst>
              <a:gd name="G0" fmla="+- 0 0 0"/>
              <a:gd name="G1" fmla="+- 5574 0 0"/>
              <a:gd name="G2" fmla="*/ 5574 1 2"/>
              <a:gd name="G3" fmla="*/ 9725 1 2"/>
              <a:gd name="G4" fmla="+- 10800 G3 G2"/>
              <a:gd name="G5" fmla="+- 10800 G3 0"/>
              <a:gd name="G6" fmla="+- G5 G2 0"/>
              <a:gd name="G7" fmla="*/ G6 1 2"/>
              <a:gd name="G8" fmla="+- 9725 0 0"/>
              <a:gd name="G9" fmla="+- 21600 0 5574"/>
              <a:gd name="G10" fmla="+- 21600 0 9725"/>
              <a:gd name="G11" fmla="min G10 8691"/>
              <a:gd name="G12" fmla="+- 8826 0 0"/>
              <a:gd name="G13" fmla="+- 14865 0 5975"/>
              <a:gd name="G14" fmla="+- 14865 0 0"/>
              <a:gd name="G15" fmla="*/ 5574 5842 6110"/>
              <a:gd name="G16" fmla="+- 8826 1350 0"/>
              <a:gd name="G17" fmla="+- 8310 0 G15"/>
              <a:gd name="G18" fmla="*/ G17 G7 8310"/>
              <a:gd name="G19" fmla="+- 5574 G18 0"/>
              <a:gd name="G20" fmla="+- G4 0 G18"/>
              <a:gd name="T0" fmla="*/ 9225 w 21600"/>
              <a:gd name="T1" fmla="*/ 0 h 21600"/>
              <a:gd name="T2" fmla="*/ 2787 w 21600"/>
              <a:gd name="T3" fmla="*/ 21600 h 21600"/>
              <a:gd name="T4" fmla="*/ 9725 w 21600"/>
              <a:gd name="T5" fmla="*/ 8826 h 21600"/>
              <a:gd name="T6" fmla="*/ 15663 w 21600"/>
              <a:gd name="T7" fmla="*/ 14865 h 21600"/>
              <a:gd name="T8" fmla="*/ 21600 w 21600"/>
              <a:gd name="T9" fmla="*/ 8826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G1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3" y="14865"/>
                </a:moveTo>
                <a:lnTo>
                  <a:pt x="21600" y="8826"/>
                </a:lnTo>
                <a:lnTo>
                  <a:pt x="18450" y="8826"/>
                </a:lnTo>
                <a:lnTo>
                  <a:pt x="18450" y="8310"/>
                </a:lnTo>
                <a:cubicBezTo>
                  <a:pt x="18450" y="3721"/>
                  <a:pt x="14320" y="0"/>
                  <a:pt x="9225" y="0"/>
                </a:cubicBezTo>
                <a:cubicBezTo>
                  <a:pt x="4130" y="0"/>
                  <a:pt x="0" y="3799"/>
                  <a:pt x="0" y="8485"/>
                </a:cubicBezTo>
                <a:lnTo>
                  <a:pt x="0" y="21600"/>
                </a:lnTo>
                <a:lnTo>
                  <a:pt x="5574" y="21600"/>
                </a:lnTo>
                <a:lnTo>
                  <a:pt x="5574" y="8310"/>
                </a:lnTo>
                <a:cubicBezTo>
                  <a:pt x="5574" y="6664"/>
                  <a:pt x="7055" y="5330"/>
                  <a:pt x="8882" y="5330"/>
                </a:cubicBezTo>
                <a:lnTo>
                  <a:pt x="9568" y="5330"/>
                </a:lnTo>
                <a:cubicBezTo>
                  <a:pt x="11395" y="5330"/>
                  <a:pt x="12876" y="6664"/>
                  <a:pt x="12876" y="8310"/>
                </a:cubicBezTo>
                <a:lnTo>
                  <a:pt x="12876" y="8826"/>
                </a:lnTo>
                <a:lnTo>
                  <a:pt x="9725" y="8826"/>
                </a:ln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2058" name="Picture 10" descr="D:\HP SAMSUNG INDOSAT\image\IMG-20160427-WA0007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248900" y="1028700"/>
            <a:ext cx="1714500" cy="1714500"/>
          </a:xfrm>
          <a:prstGeom prst="rect">
            <a:avLst/>
          </a:prstGeom>
          <a:noFill/>
        </p:spPr>
      </p:pic>
      <p:pic>
        <p:nvPicPr>
          <p:cNvPr id="2059" name="Picture 11" descr="D:\HP SAMSUNG INDOSAT\image\IMG-20160426-WA0023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10300" y="1162050"/>
            <a:ext cx="3704034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590550" y="1619250"/>
          <a:ext cx="110871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90499" y="224790"/>
            <a:ext cx="6500813" cy="792088"/>
          </a:xfrm>
          <a:prstGeom prst="rect">
            <a:avLst/>
          </a:prstGeom>
          <a:solidFill>
            <a:srgbClr val="E89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id-ID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CONTOH KOMUNIKASI   NON</a:t>
            </a:r>
            <a:r>
              <a:rPr kumimoji="0" lang="id-ID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id-ID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VERBAL  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992777" y="3274660"/>
            <a:ext cx="10384972" cy="1588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0129" y="2559226"/>
            <a:ext cx="11393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d-ID" sz="3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PENGERTIAN KOMUNIKASI  </a:t>
            </a:r>
            <a:endParaRPr lang="en-US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Content Placeholder 3">
            <a:extLst>
              <a:ext uri="{FF2B5EF4-FFF2-40B4-BE49-F238E27FC236}">
                <a16:creationId xmlns="" xmlns:a16="http://schemas.microsoft.com/office/drawing/2014/main" id="{C020BEA2-EF83-44B6-BB78-A60C18433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15" y="96174"/>
            <a:ext cx="1476723" cy="767896"/>
          </a:xfrm>
          <a:prstGeom prst="rect">
            <a:avLst/>
          </a:prstGeom>
        </p:spPr>
      </p:pic>
      <p:sp>
        <p:nvSpPr>
          <p:cNvPr id="7" name="Decagon 6"/>
          <p:cNvSpPr/>
          <p:nvPr/>
        </p:nvSpPr>
        <p:spPr>
          <a:xfrm>
            <a:off x="5594783" y="3520774"/>
            <a:ext cx="1180960" cy="1183342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1</a:t>
            </a:r>
            <a:endParaRPr lang="id-ID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927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="" xmlns:a16="http://schemas.microsoft.com/office/drawing/2014/main" id="{0C110D8A-29B5-4090-A993-56DEADC0CB52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919055610"/>
              </p:ext>
            </p:extLst>
          </p:nvPr>
        </p:nvGraphicFramePr>
        <p:xfrm>
          <a:off x="299425" y="1333815"/>
          <a:ext cx="1181462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A9F7C8D-C7C9-4941-93DB-835E0E22F11D}"/>
              </a:ext>
            </a:extLst>
          </p:cNvPr>
          <p:cNvSpPr/>
          <p:nvPr/>
        </p:nvSpPr>
        <p:spPr>
          <a:xfrm>
            <a:off x="811630" y="523894"/>
            <a:ext cx="97926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</a:rPr>
              <a:t>Aspek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d-ID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Keberhasilan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d-ID" sz="3200" b="1" dirty="0" smtClean="0">
                <a:solidFill>
                  <a:schemeClr val="accent1">
                    <a:lumMod val="75000"/>
                  </a:schemeClr>
                </a:solidFill>
              </a:rPr>
              <a:t> KOMUNIKATOR 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92271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992777" y="3943400"/>
            <a:ext cx="10384972" cy="1588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-502061" y="740079"/>
            <a:ext cx="11393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Beberapa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Catatan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Penting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Pada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Pelaksanaan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Komunikasi Bisnis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828A6F9-D3A0-416A-8590-6C99AD4327D7}"/>
              </a:ext>
            </a:extLst>
          </p:cNvPr>
          <p:cNvGrpSpPr/>
          <p:nvPr/>
        </p:nvGrpSpPr>
        <p:grpSpPr>
          <a:xfrm>
            <a:off x="181428" y="1438543"/>
            <a:ext cx="9869712" cy="174372"/>
            <a:chOff x="0" y="2631522"/>
            <a:chExt cx="15040549" cy="828013"/>
          </a:xfrm>
        </p:grpSpPr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ED8F9543-7965-4032-84CF-F9E867997A3D}"/>
                </a:ext>
              </a:extLst>
            </p:cNvPr>
            <p:cNvGrpSpPr/>
            <p:nvPr/>
          </p:nvGrpSpPr>
          <p:grpSpPr>
            <a:xfrm>
              <a:off x="0" y="2632049"/>
              <a:ext cx="10872788" cy="827486"/>
              <a:chOff x="3886200" y="942975"/>
              <a:chExt cx="6986588" cy="628650"/>
            </a:xfrm>
            <a:solidFill>
              <a:srgbClr val="277AC0"/>
            </a:solidFill>
          </p:grpSpPr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BBF71838-61E6-4981-A020-DEEDF8190D41}"/>
                  </a:ext>
                </a:extLst>
              </p:cNvPr>
              <p:cNvSpPr/>
              <p:nvPr/>
            </p:nvSpPr>
            <p:spPr>
              <a:xfrm>
                <a:off x="3886200" y="942975"/>
                <a:ext cx="4686300" cy="628650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342891" marR="0" lvl="0" indent="-342891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kumimoji="0" lang="en-US" sz="159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0" name="Parallelogram 9">
                <a:extLst>
                  <a:ext uri="{FF2B5EF4-FFF2-40B4-BE49-F238E27FC236}">
                    <a16:creationId xmlns="" xmlns:a16="http://schemas.microsoft.com/office/drawing/2014/main" id="{EF950CAB-FD82-4D8D-9ED4-5C5049600DF3}"/>
                  </a:ext>
                </a:extLst>
              </p:cNvPr>
              <p:cNvSpPr/>
              <p:nvPr/>
            </p:nvSpPr>
            <p:spPr>
              <a:xfrm>
                <a:off x="7529513" y="942975"/>
                <a:ext cx="3343275" cy="628650"/>
              </a:xfrm>
              <a:prstGeom prst="parallelogram">
                <a:avLst>
                  <a:gd name="adj" fmla="val 70455"/>
                </a:avLst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342891" marR="0" lvl="0" indent="-342891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kumimoji="0" lang="en-US" sz="159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p:grpSp>
        <p:sp>
          <p:nvSpPr>
            <p:cNvPr id="8" name="Parallelogram 7">
              <a:extLst>
                <a:ext uri="{FF2B5EF4-FFF2-40B4-BE49-F238E27FC236}">
                  <a16:creationId xmlns="" xmlns:a16="http://schemas.microsoft.com/office/drawing/2014/main" id="{BC1A7CD7-69A0-4AE6-BE2E-01FF663E9F57}"/>
                </a:ext>
              </a:extLst>
            </p:cNvPr>
            <p:cNvSpPr/>
            <p:nvPr/>
          </p:nvSpPr>
          <p:spPr>
            <a:xfrm>
              <a:off x="10276643" y="2631522"/>
              <a:ext cx="4763906" cy="828013"/>
            </a:xfrm>
            <a:prstGeom prst="parallelogram">
              <a:avLst>
                <a:gd name="adj" fmla="val 70455"/>
              </a:avLst>
            </a:prstGeom>
            <a:solidFill>
              <a:srgbClr val="F5A31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342891" marR="0" lvl="0" indent="-342891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en-US" sz="159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pic>
        <p:nvPicPr>
          <p:cNvPr id="14" name="Content Placeholder 3">
            <a:extLst>
              <a:ext uri="{FF2B5EF4-FFF2-40B4-BE49-F238E27FC236}">
                <a16:creationId xmlns="" xmlns:a16="http://schemas.microsoft.com/office/drawing/2014/main" id="{D3E1FBF6-7E7A-4923-8415-D991FEDB2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0" y="96174"/>
            <a:ext cx="1476723" cy="76789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41CB533-06E6-462A-8DF4-AFC940BC8CE2}"/>
              </a:ext>
            </a:extLst>
          </p:cNvPr>
          <p:cNvSpPr/>
          <p:nvPr/>
        </p:nvSpPr>
        <p:spPr>
          <a:xfrm>
            <a:off x="618137" y="1692344"/>
            <a:ext cx="110104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id-ID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enjadikan </a:t>
            </a:r>
            <a:r>
              <a:rPr lang="id-ID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personal komunikator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sebagai orang yang berpengetahuan dan berberbudaya</a:t>
            </a:r>
            <a:r>
              <a:rPr lang="id-ID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mengembangkan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sistem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komunikasi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harus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melibatkan seluruh bagian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stakeholder </a:t>
            </a:r>
            <a:r>
              <a:rPr lang="id-ID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ada. 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id-ID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Masing-masing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kelompok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jangan</a:t>
            </a:r>
            <a:r>
              <a:rPr lang="id-ID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dipandang secara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parsial</a:t>
            </a:r>
            <a:r>
              <a:rPr lang="id-ID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tetapi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dikonsepkan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mempunyai hubungan yang sifatnya interdisiplin,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dapat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terjadi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secara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integral. 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Komunikator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d-ID" sz="2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apat</a:t>
            </a:r>
            <a:r>
              <a:rPr lang="id-ID" sz="2000" dirty="0">
                <a:latin typeface="Arial" panose="020B0604020202020204" pitchFamily="34" charset="0"/>
                <a:cs typeface="Arial" panose="020B0604020202020204" pitchFamily="34" charset="0"/>
              </a:rPr>
              <a:t> melibatkan para ahli atau instansi yang relevan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Komunikasi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sosialisasi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d-ID" sz="2000" dirty="0">
                <a:latin typeface="Arial" panose="020B0604020202020204" pitchFamily="34" charset="0"/>
                <a:cs typeface="Arial" panose="020B0604020202020204" pitchFamily="34" charset="0"/>
              </a:rPr>
              <a:t>harus di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laksana</a:t>
            </a:r>
            <a:r>
              <a:rPr lang="id-ID" sz="2000" dirty="0">
                <a:latin typeface="Arial" panose="020B0604020202020204" pitchFamily="34" charset="0"/>
                <a:cs typeface="Arial" panose="020B0604020202020204" pitchFamily="34" charset="0"/>
              </a:rPr>
              <a:t>kan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id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catatan</a:t>
            </a:r>
            <a:r>
              <a:rPr lang="id-ID" sz="2000" dirty="0">
                <a:latin typeface="Arial" panose="020B0604020202020204" pitchFamily="34" charset="0"/>
                <a:cs typeface="Arial" panose="020B0604020202020204" pitchFamily="34" charset="0"/>
              </a:rPr>
              <a:t> bahwa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jangan</a:t>
            </a:r>
            <a:r>
              <a:rPr lang="id-ID" sz="2000" dirty="0">
                <a:latin typeface="Arial" panose="020B0604020202020204" pitchFamily="34" charset="0"/>
                <a:cs typeface="Arial" panose="020B0604020202020204" pitchFamily="34" charset="0"/>
              </a:rPr>
              <a:t> ada penafsiran tunggal terhadap kebenaran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tetapi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000" dirty="0">
                <a:latin typeface="Arial" panose="020B0604020202020204" pitchFamily="34" charset="0"/>
                <a:cs typeface="Arial" panose="020B0604020202020204" pitchFamily="34" charset="0"/>
              </a:rPr>
              <a:t>sesuai dengan sudut pandang </a:t>
            </a: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kondisi dan kebudayaan </a:t>
            </a:r>
            <a:r>
              <a:rPr lang="id-ID" sz="2000" dirty="0">
                <a:latin typeface="Arial" panose="020B0604020202020204" pitchFamily="34" charset="0"/>
                <a:cs typeface="Arial" panose="020B0604020202020204" pitchFamily="34" charset="0"/>
              </a:rPr>
              <a:t>yang berbeda.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Komunikasi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menggambar</a:t>
            </a:r>
            <a:r>
              <a:rPr lang="id-ID" sz="2000" dirty="0">
                <a:latin typeface="Arial" panose="020B0604020202020204" pitchFamily="34" charset="0"/>
                <a:cs typeface="Arial" panose="020B0604020202020204" pitchFamily="34" charset="0"/>
              </a:rPr>
              <a:t>kan keseimbangan antara persamaan dan perbedaan budaya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id-ID" sz="2000" dirty="0">
                <a:latin typeface="Arial" panose="020B0604020202020204" pitchFamily="34" charset="0"/>
                <a:cs typeface="Arial" panose="020B0604020202020204" pitchFamily="34" charset="0"/>
              </a:rPr>
              <a:t>mendorong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omunikator dapat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000" dirty="0">
                <a:latin typeface="Arial" panose="020B0604020202020204" pitchFamily="34" charset="0"/>
                <a:cs typeface="Arial" panose="020B0604020202020204" pitchFamily="34" charset="0"/>
              </a:rPr>
              <a:t>memperluas wawasan </a:t>
            </a: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pengetahuan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mereka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d-ID" sz="2000" dirty="0">
                <a:latin typeface="Arial" panose="020B0604020202020204" pitchFamily="34" charset="0"/>
                <a:cs typeface="Arial" panose="020B0604020202020204" pitchFamily="34" charset="0"/>
              </a:rPr>
              <a:t>idak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boleh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000" dirty="0">
                <a:latin typeface="Arial" panose="020B0604020202020204" pitchFamily="34" charset="0"/>
                <a:cs typeface="Arial" panose="020B0604020202020204" pitchFamily="34" charset="0"/>
              </a:rPr>
              <a:t>ada kebijakan yang </a:t>
            </a: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menghambat,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serta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000" dirty="0">
                <a:latin typeface="Arial" panose="020B0604020202020204" pitchFamily="34" charset="0"/>
                <a:cs typeface="Arial" panose="020B0604020202020204" pitchFamily="34" charset="0"/>
              </a:rPr>
              <a:t>tidak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boleh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000" dirty="0">
                <a:latin typeface="Arial" panose="020B0604020202020204" pitchFamily="34" charset="0"/>
                <a:cs typeface="Arial" panose="020B0604020202020204" pitchFamily="34" charset="0"/>
              </a:rPr>
              <a:t>ada penghinaan terhadap ras,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suku</a:t>
            </a:r>
            <a:r>
              <a:rPr lang="id-ID" sz="20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gender.</a:t>
            </a:r>
          </a:p>
        </p:txBody>
      </p:sp>
    </p:spTree>
    <p:extLst>
      <p:ext uri="{BB962C8B-B14F-4D97-AF65-F5344CB8AC3E}">
        <p14:creationId xmlns="" xmlns:p14="http://schemas.microsoft.com/office/powerpoint/2010/main" val="34415433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84904" y="1112924"/>
            <a:ext cx="3822200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en-US" sz="5400" b="1" kern="1200" dirty="0" err="1">
                <a:ln w="11430"/>
                <a:solidFill>
                  <a:srgbClr val="74D8E2"/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+mn-cs"/>
              </a:rPr>
              <a:t>Terima</a:t>
            </a:r>
            <a:r>
              <a:rPr lang="en-US" sz="5400" b="1" kern="1200" dirty="0">
                <a:ln w="11430"/>
                <a:solidFill>
                  <a:srgbClr val="74D8E2"/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+mn-cs"/>
              </a:rPr>
              <a:t> Kasih</a:t>
            </a:r>
          </a:p>
        </p:txBody>
      </p:sp>
      <p:pic>
        <p:nvPicPr>
          <p:cNvPr id="3" name="Picture 2" descr="D:\PPT-bahan CONTOH\images.jpg">
            <a:extLst>
              <a:ext uri="{FF2B5EF4-FFF2-40B4-BE49-F238E27FC236}">
                <a16:creationId xmlns="" xmlns:a16="http://schemas.microsoft.com/office/drawing/2014/main" id="{273698E1-690D-4B0C-8405-84E4DE5BB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045" y="2090057"/>
            <a:ext cx="11368115" cy="4339126"/>
          </a:xfrm>
          <a:prstGeom prst="rect">
            <a:avLst/>
          </a:prstGeom>
          <a:noFill/>
        </p:spPr>
      </p:pic>
      <p:pic>
        <p:nvPicPr>
          <p:cNvPr id="6" name="Content Placeholder 3">
            <a:extLst>
              <a:ext uri="{FF2B5EF4-FFF2-40B4-BE49-F238E27FC236}">
                <a16:creationId xmlns="" xmlns:a16="http://schemas.microsoft.com/office/drawing/2014/main" id="{85CE1249-5E90-4817-8426-70294F292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48" y="203267"/>
            <a:ext cx="1476723" cy="7678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162244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409" y="2512314"/>
            <a:ext cx="1795882" cy="1833372"/>
          </a:xfrm>
          <a:prstGeom prst="rect">
            <a:avLst/>
          </a:prstGeom>
          <a:noFill/>
        </p:spPr>
      </p:pic>
      <p:pic>
        <p:nvPicPr>
          <p:cNvPr id="1027" name="Picture 3" descr="C:\Program Files\Microsoft Office\MEDIA\CAGCAT10\j021672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33431" y="2136343"/>
            <a:ext cx="1450238" cy="1823314"/>
          </a:xfrm>
          <a:prstGeom prst="rect">
            <a:avLst/>
          </a:prstGeom>
          <a:noFill/>
        </p:spPr>
      </p:pic>
      <p:pic>
        <p:nvPicPr>
          <p:cNvPr id="1028" name="Picture 4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8899" y="3969378"/>
            <a:ext cx="2574202" cy="2614943"/>
          </a:xfrm>
          <a:prstGeom prst="rect">
            <a:avLst/>
          </a:prstGeom>
          <a:noFill/>
        </p:spPr>
      </p:pic>
      <p:pic>
        <p:nvPicPr>
          <p:cNvPr id="1029" name="Picture 5" descr="C:\Program Files\Microsoft Office\MEDIA\CAGCAT10\j0297551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13389" y="136093"/>
            <a:ext cx="1195121" cy="1823314"/>
          </a:xfrm>
          <a:prstGeom prst="rect">
            <a:avLst/>
          </a:prstGeom>
          <a:noFill/>
        </p:spPr>
      </p:pic>
      <p:pic>
        <p:nvPicPr>
          <p:cNvPr id="1030" name="Picture 6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38593" y="569823"/>
            <a:ext cx="1829714" cy="1565453"/>
          </a:xfrm>
          <a:prstGeom prst="rect">
            <a:avLst/>
          </a:prstGeom>
          <a:noFill/>
        </p:spPr>
      </p:pic>
      <p:pic>
        <p:nvPicPr>
          <p:cNvPr id="1031" name="Picture 7" descr="C:\Program Files\Microsoft Office\MEDIA\CAGCAT10\j0332268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900" y="4829708"/>
            <a:ext cx="1600200" cy="1808683"/>
          </a:xfrm>
          <a:prstGeom prst="rect">
            <a:avLst/>
          </a:prstGeom>
          <a:noFill/>
        </p:spPr>
      </p:pic>
      <p:pic>
        <p:nvPicPr>
          <p:cNvPr id="1032" name="Picture 8" descr="C:\Program Files\Microsoft Office\MEDIA\CAGCAT10\j0149481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0969" y="148816"/>
            <a:ext cx="2144162" cy="2178867"/>
          </a:xfrm>
          <a:prstGeom prst="rect">
            <a:avLst/>
          </a:prstGeom>
          <a:noFill/>
        </p:spPr>
      </p:pic>
      <p:pic>
        <p:nvPicPr>
          <p:cNvPr id="1034" name="Picture 10" descr="C:\Program Files\Microsoft Office\MEDIA\CAGCAT10\j0222019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15274" y="5087874"/>
            <a:ext cx="1781251" cy="1787652"/>
          </a:xfrm>
          <a:prstGeom prst="rect">
            <a:avLst/>
          </a:prstGeom>
          <a:noFill/>
        </p:spPr>
      </p:pic>
      <p:pic>
        <p:nvPicPr>
          <p:cNvPr id="1035" name="Picture 11" descr="C:\Program Files\Microsoft Office\MEDIA\CAGCAT10\j0222017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301124" y="4040124"/>
            <a:ext cx="1781251" cy="1787652"/>
          </a:xfrm>
          <a:prstGeom prst="rect">
            <a:avLst/>
          </a:prstGeom>
          <a:noFill/>
        </p:spPr>
      </p:pic>
      <p:pic>
        <p:nvPicPr>
          <p:cNvPr id="1036" name="Picture 12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434681" y="4021531"/>
            <a:ext cx="1780337" cy="1786738"/>
          </a:xfrm>
          <a:prstGeom prst="rect">
            <a:avLst/>
          </a:prstGeom>
          <a:noFill/>
        </p:spPr>
      </p:pic>
      <p:pic>
        <p:nvPicPr>
          <p:cNvPr id="1038" name="Picture 14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490834" y="228600"/>
            <a:ext cx="1952531" cy="1847661"/>
          </a:xfrm>
          <a:prstGeom prst="rect">
            <a:avLst/>
          </a:prstGeom>
          <a:noFill/>
        </p:spPr>
      </p:pic>
      <p:pic>
        <p:nvPicPr>
          <p:cNvPr id="1039" name="Picture 15" descr="C:\Program Files\Microsoft Office\MEDIA\CAGCAT10\j0233070.wm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595704" y="2648516"/>
            <a:ext cx="2357296" cy="1484768"/>
          </a:xfrm>
          <a:prstGeom prst="rect">
            <a:avLst/>
          </a:prstGeom>
          <a:noFill/>
        </p:spPr>
      </p:pic>
      <p:pic>
        <p:nvPicPr>
          <p:cNvPr id="1040" name="Picture 16" descr="C:\Program Files\Microsoft Office\MEDIA\CAGCAT10\j0234687.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647951" y="4857750"/>
            <a:ext cx="1471612" cy="1657350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5105400" y="2167890"/>
            <a:ext cx="5186362" cy="15659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</a:t>
            </a:r>
            <a:r>
              <a:rPr kumimoji="0" lang="id-ID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KTIVITAS MULAI  BANGUN </a:t>
            </a:r>
            <a:r>
              <a:rPr kumimoji="0" lang="id-ID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TIDUR </a:t>
            </a:r>
            <a:r>
              <a:rPr kumimoji="0" lang="id-ID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SAMPAI TIDUR KEMBALI TIDAK TERLEPAS DARI KEGIATAN KOMUNIKASI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967740"/>
            <a:ext cx="6500813" cy="7920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</a:t>
            </a:r>
            <a:r>
              <a:rPr kumimoji="0" lang="id-ID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engertian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id-ID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KOMUNIKASI  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852612"/>
            <a:ext cx="6472238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Content Placeholder 3">
            <a:extLst>
              <a:ext uri="{FF2B5EF4-FFF2-40B4-BE49-F238E27FC236}">
                <a16:creationId xmlns="" xmlns:a16="http://schemas.microsoft.com/office/drawing/2014/main" id="{5591D6EE-2074-4DDE-A9D0-8759E75D1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44" y="96174"/>
            <a:ext cx="1476723" cy="767896"/>
          </a:xfrm>
          <a:prstGeom prst="rect">
            <a:avLst/>
          </a:prstGeom>
        </p:spPr>
      </p:pic>
      <p:sp>
        <p:nvSpPr>
          <p:cNvPr id="29698" name="AutoShape 2" descr="Gambar terka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423857D-8888-4C61-ABBB-16439D19E2B3}"/>
              </a:ext>
            </a:extLst>
          </p:cNvPr>
          <p:cNvSpPr/>
          <p:nvPr/>
        </p:nvSpPr>
        <p:spPr>
          <a:xfrm>
            <a:off x="238172" y="2448019"/>
            <a:ext cx="10501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r>
              <a:rPr kumimoji="0" lang="id-ID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Komunikasi adalah  pertukaran informasi</a:t>
            </a:r>
            <a:r>
              <a:rPr kumimoji="0" lang="id-ID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antar individu, melalui pendekatan yang umum/lazim baik dengan simbol-simbol  maupun prilaku dan tindakan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.” (</a:t>
            </a:r>
            <a:r>
              <a:rPr kumimoji="0" lang="id-ID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Principles and</a:t>
            </a:r>
            <a:r>
              <a:rPr kumimoji="0" lang="id-ID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Methods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id-ID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Bussiness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</a:t>
            </a:r>
            <a:r>
              <a:rPr kumimoji="0" lang="id-ID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unication , oleh Himstreet dan Batty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r>
              <a:rPr kumimoji="0" lang="id-ID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5F767A0-B0E4-46D5-B0D5-8A41D4B8CB62}"/>
              </a:ext>
            </a:extLst>
          </p:cNvPr>
          <p:cNvSpPr/>
          <p:nvPr/>
        </p:nvSpPr>
        <p:spPr>
          <a:xfrm>
            <a:off x="755129" y="3669813"/>
            <a:ext cx="11436871" cy="193899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Komunikasi dapat dibagi menjadi 2 bentuk</a:t>
            </a:r>
            <a:r>
              <a:rPr kumimoji="0" lang="id-ID" sz="2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185738" marR="0" lvl="0" indent="-1857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Communication as a tool</a:t>
            </a: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Sebagai alat;  bertugas praktis sebagai fungsi komunikasi.</a:t>
            </a:r>
            <a:endParaRPr kumimoji="0" lang="id-ID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id-ID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5738" marR="0" lvl="0" indent="-1857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Communication as a Science</a:t>
            </a: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 Bidang kajian ilmu; yang menghasilkan model, teori, paradigma, dan konsepsi ilmu komunikasi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513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99900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PE</a:t>
            </a:r>
            <a:r>
              <a:rPr kumimoji="0" lang="id-ID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NDEKATAN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 </a:t>
            </a:r>
            <a:r>
              <a:rPr lang="id-ID" sz="2000" b="1" dirty="0" smtClean="0">
                <a:latin typeface="Helvetica Neue" charset="0"/>
                <a:ea typeface="Helvetica Neue" charset="0"/>
                <a:cs typeface="Helvetica Neue" charset="0"/>
              </a:rPr>
              <a:t>KOMUNIKASI  </a:t>
            </a:r>
            <a:r>
              <a:rPr kumimoji="0" lang="id-ID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TIDAK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kumimoji="0" lang="id-ID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MUTLAK MENGIKUTI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KONSEP </a:t>
            </a:r>
            <a:r>
              <a:rPr kumimoji="0" lang="id-ID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DISEBABKAN: </a:t>
            </a:r>
          </a:p>
        </p:txBody>
      </p:sp>
      <p:grpSp>
        <p:nvGrpSpPr>
          <p:cNvPr id="2" name="Group 5"/>
          <p:cNvGrpSpPr/>
          <p:nvPr/>
        </p:nvGrpSpPr>
        <p:grpSpPr>
          <a:xfrm>
            <a:off x="-24286" y="1302398"/>
            <a:ext cx="11738758" cy="116703"/>
            <a:chOff x="0" y="2631522"/>
            <a:chExt cx="15040549" cy="828013"/>
          </a:xfrm>
        </p:grpSpPr>
        <p:grpSp>
          <p:nvGrpSpPr>
            <p:cNvPr id="3" name="Group 6"/>
            <p:cNvGrpSpPr/>
            <p:nvPr/>
          </p:nvGrpSpPr>
          <p:grpSpPr>
            <a:xfrm>
              <a:off x="0" y="2632049"/>
              <a:ext cx="10872788" cy="827486"/>
              <a:chOff x="3886200" y="942975"/>
              <a:chExt cx="6986588" cy="628650"/>
            </a:xfrm>
            <a:solidFill>
              <a:srgbClr val="277AC0"/>
            </a:solidFill>
          </p:grpSpPr>
          <p:sp>
            <p:nvSpPr>
              <p:cNvPr id="9" name="Rectangle 8"/>
              <p:cNvSpPr/>
              <p:nvPr/>
            </p:nvSpPr>
            <p:spPr>
              <a:xfrm>
                <a:off x="3886200" y="942975"/>
                <a:ext cx="4686300" cy="6286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891" marR="0" lvl="0" indent="-342891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kumimoji="0" lang="en-US" sz="159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0" name="Parallelogram 9"/>
              <p:cNvSpPr/>
              <p:nvPr/>
            </p:nvSpPr>
            <p:spPr>
              <a:xfrm>
                <a:off x="7529513" y="942975"/>
                <a:ext cx="3343275" cy="628650"/>
              </a:xfrm>
              <a:prstGeom prst="parallelogram">
                <a:avLst>
                  <a:gd name="adj" fmla="val 704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891" marR="0" lvl="0" indent="-342891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kumimoji="0" lang="en-US" sz="159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p:grpSp>
        <p:sp>
          <p:nvSpPr>
            <p:cNvPr id="8" name="Parallelogram 7"/>
            <p:cNvSpPr/>
            <p:nvPr/>
          </p:nvSpPr>
          <p:spPr>
            <a:xfrm>
              <a:off x="10276643" y="2631522"/>
              <a:ext cx="4763906" cy="828013"/>
            </a:xfrm>
            <a:prstGeom prst="parallelogram">
              <a:avLst>
                <a:gd name="adj" fmla="val 70455"/>
              </a:avLst>
            </a:prstGeom>
            <a:solidFill>
              <a:srgbClr val="F5A3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891" marR="0" lvl="0" indent="-342891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en-US" sz="159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11" name="Content Placeholder 4"/>
          <p:cNvSpPr txBox="1">
            <a:spLocks/>
          </p:cNvSpPr>
          <p:nvPr/>
        </p:nvSpPr>
        <p:spPr>
          <a:xfrm>
            <a:off x="1030628" y="1750568"/>
            <a:ext cx="8878033" cy="4695034"/>
          </a:xfrm>
          <a:prstGeom prst="rect">
            <a:avLst/>
          </a:prstGeom>
        </p:spPr>
        <p:txBody>
          <a:bodyPr vert="horz" lIns="68580" tIns="34291" rIns="68580" bIns="3429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277AC1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BERAGAMNYA </a:t>
            </a: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MODEL KOMUNIKASI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YANG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TELAH DIRUMUSKAN OLEH PARA PAKAR MAPUN OLEH PROFFESIONAL YANG DIDASARKAN OLEH SUDUT PANDANG MEREKA.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PERBEDAAN LATAR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BELAKANG</a:t>
            </a: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IPOLEKSUSBUD</a:t>
            </a: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ORANG YANG BERKOMUNIKASI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ADANYA INDIKASI BAIK TEORI MAUPUN PRAKTEK BAHWA KEGIATAN </a:t>
            </a: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KOMUNIKASI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BERSIFAT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DINAMIS</a:t>
            </a: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(EX. </a:t>
            </a: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ANAK MUDA </a:t>
            </a: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VS</a:t>
            </a: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ORANG TUA </a:t>
            </a: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id-ID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1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31" y="26706"/>
            <a:ext cx="1606291" cy="6264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4591494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13359"/>
            <a:ext cx="6457950" cy="7920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</a:t>
            </a:r>
            <a:r>
              <a:rPr kumimoji="0" lang="id-ID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engertian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id-ID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BISNIS</a:t>
            </a:r>
            <a:r>
              <a:rPr lang="id-ID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id-ID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Komunikasi Bisnis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86188"/>
            <a:ext cx="6472238" cy="1283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06930" y="4518539"/>
            <a:ext cx="7457704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000" b="1" dirty="0" smtClean="0"/>
              <a:t>“</a:t>
            </a:r>
            <a:r>
              <a:rPr lang="id-ID" sz="2000" b="1" dirty="0" smtClean="0"/>
              <a:t>Bisnis menekan kan segala upaya untuk mendapatkan uang, asset, harta, benda, dan jasa  yang berdampak pada keuntungan”.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pic>
        <p:nvPicPr>
          <p:cNvPr id="9" name="Content Placeholder 3">
            <a:extLst>
              <a:ext uri="{FF2B5EF4-FFF2-40B4-BE49-F238E27FC236}">
                <a16:creationId xmlns="" xmlns:a16="http://schemas.microsoft.com/office/drawing/2014/main" id="{5591D6EE-2074-4DDE-A9D0-8759E75D1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44" y="96174"/>
            <a:ext cx="1476723" cy="767896"/>
          </a:xfrm>
          <a:prstGeom prst="rect">
            <a:avLst/>
          </a:prstGeom>
        </p:spPr>
      </p:pic>
      <p:sp>
        <p:nvSpPr>
          <p:cNvPr id="29698" name="AutoShape 2" descr="Gambar terka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423857D-8888-4C61-ABBB-16439D19E2B3}"/>
              </a:ext>
            </a:extLst>
          </p:cNvPr>
          <p:cNvSpPr/>
          <p:nvPr/>
        </p:nvSpPr>
        <p:spPr>
          <a:xfrm>
            <a:off x="281035" y="1881227"/>
            <a:ext cx="9913931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/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“</a:t>
            </a:r>
            <a:r>
              <a:rPr lang="id-ID" sz="2400" b="1" dirty="0" smtClean="0">
                <a:solidFill>
                  <a:srgbClr val="C00000"/>
                </a:solidFill>
              </a:rPr>
              <a:t>Bisnis is an adynamic structure of interchanging ideas, feelings and cooperative effort to get profit.”</a:t>
            </a:r>
            <a:r>
              <a:rPr lang="en-US" sz="2400" b="1" dirty="0" smtClean="0">
                <a:solidFill>
                  <a:srgbClr val="C00000"/>
                </a:solidFill>
              </a:rPr>
              <a:t>  </a:t>
            </a:r>
            <a:r>
              <a:rPr lang="id-ID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(Lawrence D. Brennan, 1974.I)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95708F6-15F4-4B74-B406-E9C5A6FAA2BC}"/>
              </a:ext>
            </a:extLst>
          </p:cNvPr>
          <p:cNvSpPr/>
          <p:nvPr/>
        </p:nvSpPr>
        <p:spPr>
          <a:xfrm>
            <a:off x="1462032" y="2931207"/>
            <a:ext cx="6096000" cy="132343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id-ID" sz="2000" b="1" dirty="0" smtClean="0"/>
              <a:t>Bisnis adalah aktivitas dari manusia yang terkait dengan pembelian dan penjualan (buying&amp;selling)  atau pertukaran  barang atau jasa untuk memperoleh keuntungan.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id-ID" sz="2000" b="1" dirty="0" smtClean="0">
                <a:solidFill>
                  <a:srgbClr val="0070C0"/>
                </a:solidFill>
              </a:rPr>
              <a:t>Himstreet dan Batty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).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1922" y="5428209"/>
            <a:ext cx="8889728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85738" indent="-185738"/>
            <a:r>
              <a:rPr lang="en-US" sz="2400" b="1" dirty="0" smtClean="0">
                <a:solidFill>
                  <a:srgbClr val="C00000"/>
                </a:solidFill>
              </a:rPr>
              <a:t>“</a:t>
            </a:r>
            <a:r>
              <a:rPr lang="id-ID" sz="2400" b="1" dirty="0" smtClean="0">
                <a:solidFill>
                  <a:srgbClr val="C00000"/>
                </a:solidFill>
              </a:rPr>
              <a:t> </a:t>
            </a:r>
            <a:r>
              <a:rPr lang="id-ID" sz="2400" b="1" dirty="0" smtClean="0"/>
              <a:t>Komunikasi Bisnis </a:t>
            </a:r>
            <a:r>
              <a:rPr lang="id-ID" sz="2400" b="1" dirty="0" smtClean="0">
                <a:solidFill>
                  <a:srgbClr val="C00000"/>
                </a:solidFill>
              </a:rPr>
              <a:t>adalah komunikasi antara umat manusia  baik individu maupun kelompok  yang berkaitan dengan pertukaran barang atau jasa untuk memperoleh keuntungan (profit)”.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11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610635" y="3861512"/>
            <a:ext cx="10789920" cy="1588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75770" y="1791386"/>
            <a:ext cx="113937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US" sz="4400" b="1" dirty="0" smtClean="0"/>
              <a:t>Model </a:t>
            </a:r>
            <a:r>
              <a:rPr lang="id-ID" sz="4400" b="1" dirty="0" err="1" smtClean="0"/>
              <a:t>P</a:t>
            </a:r>
            <a:r>
              <a:rPr lang="en-US" sz="4400" b="1" dirty="0" smtClean="0"/>
              <a:t>roses </a:t>
            </a:r>
            <a:r>
              <a:rPr lang="id-ID" sz="4400" b="1" dirty="0" err="1" smtClean="0"/>
              <a:t>K</a:t>
            </a:r>
            <a:r>
              <a:rPr lang="en-US" sz="4400" b="1" dirty="0" err="1" smtClean="0"/>
              <a:t>omunikasi</a:t>
            </a:r>
            <a:endParaRPr lang="id-ID" sz="4400" b="1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8" name="Content Placeholder 3">
            <a:extLst>
              <a:ext uri="{FF2B5EF4-FFF2-40B4-BE49-F238E27FC236}">
                <a16:creationId xmlns="" xmlns:a16="http://schemas.microsoft.com/office/drawing/2014/main" id="{C020BEA2-EF83-44B6-BB78-A60C18433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0" y="96174"/>
            <a:ext cx="1476723" cy="767896"/>
          </a:xfrm>
          <a:prstGeom prst="rect">
            <a:avLst/>
          </a:prstGeom>
        </p:spPr>
      </p:pic>
      <p:sp>
        <p:nvSpPr>
          <p:cNvPr id="7" name="Decagon 6"/>
          <p:cNvSpPr/>
          <p:nvPr/>
        </p:nvSpPr>
        <p:spPr>
          <a:xfrm>
            <a:off x="5382147" y="4216810"/>
            <a:ext cx="1180960" cy="1183342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2</a:t>
            </a:r>
            <a:endParaRPr lang="id-ID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757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533400" y="1081616"/>
          <a:ext cx="111633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209550" y="89459"/>
            <a:ext cx="8039100" cy="7920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Mrenurut  Bovee dan Thill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id-ID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Proses </a:t>
            </a:r>
            <a:r>
              <a:rPr lang="id-ID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Komunikasi Terdiri atas :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uttons_Grow_and_Turn_on_Path_16x9.potx" id="{EBCFE5E7-09C1-4E56-81AE-E1F970236749}" vid="{6AD16C55-8CB0-48A8-AFCA-A43F58E74861}"/>
    </a:ext>
  </a:extLst>
</a:theme>
</file>

<file path=ppt/theme/theme3.xml><?xml version="1.0" encoding="utf-8"?>
<a:theme xmlns:a="http://schemas.openxmlformats.org/drawingml/2006/main" name="Process 03 16x9">
  <a:themeElements>
    <a:clrScheme name="Process03_16x9">
      <a:dk1>
        <a:sysClr val="windowText" lastClr="000000"/>
      </a:dk1>
      <a:lt1>
        <a:sysClr val="window" lastClr="FFFFFF"/>
      </a:lt1>
      <a:dk2>
        <a:srgbClr val="262626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6176</TotalTime>
  <Words>1466</Words>
  <Application>Microsoft Office PowerPoint</Application>
  <PresentationFormat>Custom</PresentationFormat>
  <Paragraphs>191</Paragraphs>
  <Slides>32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Office Theme</vt:lpstr>
      <vt:lpstr>1_Office Theme</vt:lpstr>
      <vt:lpstr>Process 03 16x9</vt:lpstr>
      <vt:lpstr>2_Office Theme</vt:lpstr>
      <vt:lpstr>3_Office Theme</vt:lpstr>
      <vt:lpstr>Facet</vt:lpstr>
      <vt:lpstr>KOMUNIKASI BISNIS  (KODE. MKO 107)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Diskusi Kelompok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Win 7</cp:lastModifiedBy>
  <cp:revision>531</cp:revision>
  <cp:lastPrinted>2017-01-23T14:31:45Z</cp:lastPrinted>
  <dcterms:created xsi:type="dcterms:W3CDTF">2017-01-19T05:44:35Z</dcterms:created>
  <dcterms:modified xsi:type="dcterms:W3CDTF">2008-12-31T21:32:52Z</dcterms:modified>
</cp:coreProperties>
</file>