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Layouts/slideLayout58.xml" ContentType="application/vnd.openxmlformats-officedocument.presentationml.slideLayout+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diagrams/layout2.xml" ContentType="application/vnd.openxmlformats-officedocument.drawingml.diagramLayout+xml"/>
  <Override PartName="/ppt/diagrams/data3.xml" ContentType="application/vnd.openxmlformats-officedocument.drawingml.diagramData+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diagrams/layout3.xml" ContentType="application/vnd.openxmlformats-officedocument.drawingml.diagramLayout+xml"/>
  <Override PartName="/ppt/slides/slide7.xml" ContentType="application/vnd.openxmlformats-officedocument.presentationml.slide+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 id="2147483711" r:id="rId2"/>
    <p:sldMasterId id="2147483724" r:id="rId3"/>
    <p:sldMasterId id="2147483736" r:id="rId4"/>
    <p:sldMasterId id="2147483817" r:id="rId5"/>
  </p:sldMasterIdLst>
  <p:notesMasterIdLst>
    <p:notesMasterId r:id="rId40"/>
  </p:notesMasterIdLst>
  <p:handoutMasterIdLst>
    <p:handoutMasterId r:id="rId41"/>
  </p:handoutMasterIdLst>
  <p:sldIdLst>
    <p:sldId id="860" r:id="rId6"/>
    <p:sldId id="928" r:id="rId7"/>
    <p:sldId id="908" r:id="rId8"/>
    <p:sldId id="902" r:id="rId9"/>
    <p:sldId id="264" r:id="rId10"/>
    <p:sldId id="852" r:id="rId11"/>
    <p:sldId id="933" r:id="rId12"/>
    <p:sldId id="913" r:id="rId13"/>
    <p:sldId id="934" r:id="rId14"/>
    <p:sldId id="935" r:id="rId15"/>
    <p:sldId id="939" r:id="rId16"/>
    <p:sldId id="943" r:id="rId17"/>
    <p:sldId id="944" r:id="rId18"/>
    <p:sldId id="940" r:id="rId19"/>
    <p:sldId id="834" r:id="rId20"/>
    <p:sldId id="914" r:id="rId21"/>
    <p:sldId id="915" r:id="rId22"/>
    <p:sldId id="936" r:id="rId23"/>
    <p:sldId id="937" r:id="rId24"/>
    <p:sldId id="938" r:id="rId25"/>
    <p:sldId id="853" r:id="rId26"/>
    <p:sldId id="917" r:id="rId27"/>
    <p:sldId id="918" r:id="rId28"/>
    <p:sldId id="919" r:id="rId29"/>
    <p:sldId id="920" r:id="rId30"/>
    <p:sldId id="854" r:id="rId31"/>
    <p:sldId id="922" r:id="rId32"/>
    <p:sldId id="923" r:id="rId33"/>
    <p:sldId id="907" r:id="rId34"/>
    <p:sldId id="931" r:id="rId35"/>
    <p:sldId id="924" r:id="rId36"/>
    <p:sldId id="925" r:id="rId37"/>
    <p:sldId id="926" r:id="rId38"/>
    <p:sldId id="905" r:id="rId39"/>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89690"/>
    <a:srgbClr val="E395D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69" d="100"/>
          <a:sy n="69" d="100"/>
        </p:scale>
        <p:origin x="-642"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F9BB26-2911-4DB7-B3FE-09BEB215CE21}" type="doc">
      <dgm:prSet loTypeId="urn:microsoft.com/office/officeart/2005/8/layout/bProcess4" loCatId="process" qsTypeId="urn:microsoft.com/office/officeart/2005/8/quickstyle/simple1" qsCatId="simple" csTypeId="urn:microsoft.com/office/officeart/2005/8/colors/colorful5" csCatId="colorful" phldr="1"/>
      <dgm:spPr/>
      <dgm:t>
        <a:bodyPr/>
        <a:lstStyle/>
        <a:p>
          <a:endParaRPr lang="id-ID"/>
        </a:p>
      </dgm:t>
    </dgm:pt>
    <dgm:pt modelId="{4728F978-6D16-4DB5-A220-8201C787B3F7}">
      <dgm:prSet phldrT="[Text]"/>
      <dgm:spPr/>
      <dgm:t>
        <a:bodyPr/>
        <a:lstStyle/>
        <a:p>
          <a:r>
            <a:rPr lang="id-ID" dirty="0" smtClean="0">
              <a:solidFill>
                <a:schemeClr val="tx1"/>
              </a:solidFill>
            </a:rPr>
            <a:t>Menggertakan gigi</a:t>
          </a:r>
          <a:endParaRPr lang="id-ID" dirty="0">
            <a:solidFill>
              <a:schemeClr val="tx1"/>
            </a:solidFill>
          </a:endParaRPr>
        </a:p>
      </dgm:t>
    </dgm:pt>
    <dgm:pt modelId="{9F8D7FB6-CDCE-4FAA-A762-C00D8995718A}" type="parTrans" cxnId="{24F1CCA2-37B6-429A-A801-6B5FFE7DDF09}">
      <dgm:prSet/>
      <dgm:spPr/>
      <dgm:t>
        <a:bodyPr/>
        <a:lstStyle/>
        <a:p>
          <a:endParaRPr lang="id-ID"/>
        </a:p>
      </dgm:t>
    </dgm:pt>
    <dgm:pt modelId="{1D943AFC-F953-493A-9647-809FF02CD50D}" type="sibTrans" cxnId="{24F1CCA2-37B6-429A-A801-6B5FFE7DDF09}">
      <dgm:prSet/>
      <dgm:spPr/>
      <dgm:t>
        <a:bodyPr/>
        <a:lstStyle/>
        <a:p>
          <a:endParaRPr lang="id-ID"/>
        </a:p>
      </dgm:t>
    </dgm:pt>
    <dgm:pt modelId="{9FD224F0-67D7-495E-9FEC-CEF3E2DD8028}">
      <dgm:prSet phldrT="[Text]"/>
      <dgm:spPr/>
      <dgm:t>
        <a:bodyPr/>
        <a:lstStyle/>
        <a:p>
          <a:r>
            <a:rPr lang="id-ID" dirty="0" smtClean="0">
              <a:solidFill>
                <a:schemeClr val="tx1"/>
              </a:solidFill>
            </a:rPr>
            <a:t>Berpangku tangan (melamun)</a:t>
          </a:r>
          <a:endParaRPr lang="id-ID" dirty="0">
            <a:solidFill>
              <a:schemeClr val="tx1"/>
            </a:solidFill>
          </a:endParaRPr>
        </a:p>
      </dgm:t>
    </dgm:pt>
    <dgm:pt modelId="{521CA146-9F45-48D1-A9D1-63BB0068DF36}" type="parTrans" cxnId="{70C3EC41-2003-4D06-A8CE-BF2E223D1C51}">
      <dgm:prSet/>
      <dgm:spPr/>
      <dgm:t>
        <a:bodyPr/>
        <a:lstStyle/>
        <a:p>
          <a:endParaRPr lang="id-ID"/>
        </a:p>
      </dgm:t>
    </dgm:pt>
    <dgm:pt modelId="{5E0DB030-A3C9-4F32-86DA-0EE1DEF0676A}" type="sibTrans" cxnId="{70C3EC41-2003-4D06-A8CE-BF2E223D1C51}">
      <dgm:prSet/>
      <dgm:spPr/>
      <dgm:t>
        <a:bodyPr/>
        <a:lstStyle/>
        <a:p>
          <a:endParaRPr lang="id-ID"/>
        </a:p>
      </dgm:t>
    </dgm:pt>
    <dgm:pt modelId="{AA579B40-685C-4D91-8DBC-82F481D02CC7}">
      <dgm:prSet phldrT="[Text]"/>
      <dgm:spPr/>
      <dgm:t>
        <a:bodyPr/>
        <a:lstStyle/>
        <a:p>
          <a:r>
            <a:rPr lang="id-ID" dirty="0" smtClean="0">
              <a:solidFill>
                <a:schemeClr val="tx1"/>
              </a:solidFill>
            </a:rPr>
            <a:t>Mengerutkan dahi (berfikir- setuju/tidak)</a:t>
          </a:r>
          <a:endParaRPr lang="id-ID" dirty="0">
            <a:solidFill>
              <a:schemeClr val="tx1"/>
            </a:solidFill>
          </a:endParaRPr>
        </a:p>
      </dgm:t>
    </dgm:pt>
    <dgm:pt modelId="{6944BAED-C2D9-44AD-99FF-2EAE980435D9}" type="parTrans" cxnId="{E9DEC3AD-D420-49E1-BDC1-5EF275950EC9}">
      <dgm:prSet/>
      <dgm:spPr/>
      <dgm:t>
        <a:bodyPr/>
        <a:lstStyle/>
        <a:p>
          <a:endParaRPr lang="id-ID"/>
        </a:p>
      </dgm:t>
    </dgm:pt>
    <dgm:pt modelId="{D417D210-AA5B-4385-895A-1697CA0F7AC8}" type="sibTrans" cxnId="{E9DEC3AD-D420-49E1-BDC1-5EF275950EC9}">
      <dgm:prSet/>
      <dgm:spPr/>
      <dgm:t>
        <a:bodyPr/>
        <a:lstStyle/>
        <a:p>
          <a:endParaRPr lang="id-ID"/>
        </a:p>
      </dgm:t>
    </dgm:pt>
    <dgm:pt modelId="{46CF5870-AE61-45E8-A4AB-67CA50EB9C1A}">
      <dgm:prSet phldrT="[Text]"/>
      <dgm:spPr/>
      <dgm:t>
        <a:bodyPr/>
        <a:lstStyle/>
        <a:p>
          <a:r>
            <a:rPr lang="id-ID" dirty="0" smtClean="0">
              <a:solidFill>
                <a:schemeClr val="tx1"/>
              </a:solidFill>
            </a:rPr>
            <a:t>Tangan mengepal (percaya diri)</a:t>
          </a:r>
          <a:endParaRPr lang="id-ID" dirty="0">
            <a:solidFill>
              <a:schemeClr val="tx1"/>
            </a:solidFill>
          </a:endParaRPr>
        </a:p>
      </dgm:t>
    </dgm:pt>
    <dgm:pt modelId="{BEF1A407-A37B-4C7B-BC06-2840FE63DB7A}" type="parTrans" cxnId="{40CC5A82-EEB9-4BE5-8805-E5E91F9DDDB2}">
      <dgm:prSet/>
      <dgm:spPr/>
      <dgm:t>
        <a:bodyPr/>
        <a:lstStyle/>
        <a:p>
          <a:endParaRPr lang="id-ID"/>
        </a:p>
      </dgm:t>
    </dgm:pt>
    <dgm:pt modelId="{A12A16D8-570F-4756-A86F-665CC265D99D}" type="sibTrans" cxnId="{40CC5A82-EEB9-4BE5-8805-E5E91F9DDDB2}">
      <dgm:prSet/>
      <dgm:spPr/>
      <dgm:t>
        <a:bodyPr/>
        <a:lstStyle/>
        <a:p>
          <a:endParaRPr lang="id-ID"/>
        </a:p>
      </dgm:t>
    </dgm:pt>
    <dgm:pt modelId="{F66210F7-7B0B-4A20-836A-7E7D39CE486D}">
      <dgm:prSet phldrT="[Text]"/>
      <dgm:spPr/>
      <dgm:t>
        <a:bodyPr/>
        <a:lstStyle/>
        <a:p>
          <a:r>
            <a:rPr lang="id-ID" dirty="0" smtClean="0">
              <a:solidFill>
                <a:schemeClr val="tx1"/>
              </a:solidFill>
            </a:rPr>
            <a:t>Menganggukkan kepala</a:t>
          </a:r>
          <a:endParaRPr lang="id-ID" dirty="0">
            <a:solidFill>
              <a:schemeClr val="tx1"/>
            </a:solidFill>
          </a:endParaRPr>
        </a:p>
      </dgm:t>
    </dgm:pt>
    <dgm:pt modelId="{507F5BB6-FC82-47D8-B8C7-2522DD10DEDA}" type="parTrans" cxnId="{BDD10FD7-E0FD-4F05-9DE0-6582CB56C148}">
      <dgm:prSet/>
      <dgm:spPr/>
      <dgm:t>
        <a:bodyPr/>
        <a:lstStyle/>
        <a:p>
          <a:endParaRPr lang="id-ID"/>
        </a:p>
      </dgm:t>
    </dgm:pt>
    <dgm:pt modelId="{EDBA690D-D58F-4E63-B47D-7338780B8E9E}" type="sibTrans" cxnId="{BDD10FD7-E0FD-4F05-9DE0-6582CB56C148}">
      <dgm:prSet/>
      <dgm:spPr/>
      <dgm:t>
        <a:bodyPr/>
        <a:lstStyle/>
        <a:p>
          <a:endParaRPr lang="id-ID"/>
        </a:p>
      </dgm:t>
    </dgm:pt>
    <dgm:pt modelId="{4D605C1F-4B82-4EB3-81DA-DD56E464FF7C}">
      <dgm:prSet phldrT="[Text]"/>
      <dgm:spPr/>
      <dgm:t>
        <a:bodyPr/>
        <a:lstStyle/>
        <a:p>
          <a:r>
            <a:rPr lang="id-ID" dirty="0" smtClean="0">
              <a:solidFill>
                <a:schemeClr val="tx1"/>
              </a:solidFill>
            </a:rPr>
            <a:t>Menggelengkan kepala</a:t>
          </a:r>
          <a:endParaRPr lang="id-ID" dirty="0">
            <a:solidFill>
              <a:schemeClr val="tx1"/>
            </a:solidFill>
          </a:endParaRPr>
        </a:p>
      </dgm:t>
    </dgm:pt>
    <dgm:pt modelId="{385CB0EB-691A-4561-8B6A-99A0C8A19D9A}" type="parTrans" cxnId="{A78C5E59-9E84-4E73-A7F5-AD97EDE49C5A}">
      <dgm:prSet/>
      <dgm:spPr/>
      <dgm:t>
        <a:bodyPr/>
        <a:lstStyle/>
        <a:p>
          <a:endParaRPr lang="id-ID"/>
        </a:p>
      </dgm:t>
    </dgm:pt>
    <dgm:pt modelId="{B35B4F19-7CA5-4095-880A-8C18184099EC}" type="sibTrans" cxnId="{A78C5E59-9E84-4E73-A7F5-AD97EDE49C5A}">
      <dgm:prSet/>
      <dgm:spPr/>
      <dgm:t>
        <a:bodyPr/>
        <a:lstStyle/>
        <a:p>
          <a:endParaRPr lang="id-ID"/>
        </a:p>
      </dgm:t>
    </dgm:pt>
    <dgm:pt modelId="{476BA294-D36B-49CB-99DE-88F3E27D631E}">
      <dgm:prSet phldrT="[Text]"/>
      <dgm:spPr/>
      <dgm:t>
        <a:bodyPr/>
        <a:lstStyle/>
        <a:p>
          <a:r>
            <a:rPr lang="id-ID" dirty="0" smtClean="0">
              <a:solidFill>
                <a:schemeClr val="tx1"/>
              </a:solidFill>
            </a:rPr>
            <a:t>Asbak di meja tamu (boleh merokok)</a:t>
          </a:r>
          <a:endParaRPr lang="id-ID" dirty="0">
            <a:solidFill>
              <a:schemeClr val="tx1"/>
            </a:solidFill>
          </a:endParaRPr>
        </a:p>
      </dgm:t>
    </dgm:pt>
    <dgm:pt modelId="{1BC0D29C-F721-47ED-8056-A4CCC24CFA78}" type="parTrans" cxnId="{525ED33F-AD5C-4DD9-8D40-00BCB4F18D6A}">
      <dgm:prSet/>
      <dgm:spPr/>
      <dgm:t>
        <a:bodyPr/>
        <a:lstStyle/>
        <a:p>
          <a:endParaRPr lang="id-ID"/>
        </a:p>
      </dgm:t>
    </dgm:pt>
    <dgm:pt modelId="{83B182D8-F6FF-4988-B920-A215FBB34950}" type="sibTrans" cxnId="{525ED33F-AD5C-4DD9-8D40-00BCB4F18D6A}">
      <dgm:prSet/>
      <dgm:spPr/>
      <dgm:t>
        <a:bodyPr/>
        <a:lstStyle/>
        <a:p>
          <a:endParaRPr lang="id-ID"/>
        </a:p>
      </dgm:t>
    </dgm:pt>
    <dgm:pt modelId="{A526FF32-75D0-4E80-AC7D-7E591B10EAF4}">
      <dgm:prSet phldrT="[Text]"/>
      <dgm:spPr/>
      <dgm:t>
        <a:bodyPr/>
        <a:lstStyle/>
        <a:p>
          <a:r>
            <a:rPr lang="id-ID" dirty="0" smtClean="0">
              <a:solidFill>
                <a:schemeClr val="tx1"/>
              </a:solidFill>
            </a:rPr>
            <a:t>Gambar wanita dan prempuan di toilet.. </a:t>
          </a:r>
          <a:r>
            <a:rPr lang="id-ID" dirty="0" smtClean="0">
              <a:solidFill>
                <a:srgbClr val="C00000"/>
              </a:solidFill>
            </a:rPr>
            <a:t>Artinya ?</a:t>
          </a:r>
          <a:endParaRPr lang="id-ID" dirty="0">
            <a:solidFill>
              <a:srgbClr val="C00000"/>
            </a:solidFill>
          </a:endParaRPr>
        </a:p>
      </dgm:t>
    </dgm:pt>
    <dgm:pt modelId="{72426398-CD3A-4164-97D9-734B58B57D74}" type="parTrans" cxnId="{748A1B7E-D352-4EFA-91A5-376BDD3C63F7}">
      <dgm:prSet/>
      <dgm:spPr/>
      <dgm:t>
        <a:bodyPr/>
        <a:lstStyle/>
        <a:p>
          <a:endParaRPr lang="id-ID"/>
        </a:p>
      </dgm:t>
    </dgm:pt>
    <dgm:pt modelId="{42F693B0-7AEB-40CA-8EF9-AEE7FF437B10}" type="sibTrans" cxnId="{748A1B7E-D352-4EFA-91A5-376BDD3C63F7}">
      <dgm:prSet/>
      <dgm:spPr/>
      <dgm:t>
        <a:bodyPr/>
        <a:lstStyle/>
        <a:p>
          <a:endParaRPr lang="id-ID"/>
        </a:p>
      </dgm:t>
    </dgm:pt>
    <dgm:pt modelId="{E3982AF9-85E6-4DBF-9BE5-A9B395B86C49}">
      <dgm:prSet phldrT="[Text]"/>
      <dgm:spPr/>
      <dgm:t>
        <a:bodyPr/>
        <a:lstStyle/>
        <a:p>
          <a:r>
            <a:rPr lang="id-ID" dirty="0" smtClean="0">
              <a:solidFill>
                <a:schemeClr val="tx1"/>
              </a:solidFill>
            </a:rPr>
            <a:t>Simbol dilarang merokok</a:t>
          </a:r>
          <a:endParaRPr lang="id-ID" dirty="0">
            <a:solidFill>
              <a:schemeClr val="tx1"/>
            </a:solidFill>
          </a:endParaRPr>
        </a:p>
      </dgm:t>
    </dgm:pt>
    <dgm:pt modelId="{E1392070-F942-4DB1-B99C-E6C1B1176325}" type="parTrans" cxnId="{CC002035-0300-4586-ADF9-83F88E426147}">
      <dgm:prSet/>
      <dgm:spPr/>
      <dgm:t>
        <a:bodyPr/>
        <a:lstStyle/>
        <a:p>
          <a:endParaRPr lang="id-ID"/>
        </a:p>
      </dgm:t>
    </dgm:pt>
    <dgm:pt modelId="{5D3B7092-94AF-4C2E-9DC4-9B9A33F99A5F}" type="sibTrans" cxnId="{CC002035-0300-4586-ADF9-83F88E426147}">
      <dgm:prSet/>
      <dgm:spPr/>
      <dgm:t>
        <a:bodyPr/>
        <a:lstStyle/>
        <a:p>
          <a:endParaRPr lang="id-ID"/>
        </a:p>
      </dgm:t>
    </dgm:pt>
    <dgm:pt modelId="{EFFFEDE2-89A3-47BD-8BC5-C99295009F2B}" type="pres">
      <dgm:prSet presAssocID="{8FF9BB26-2911-4DB7-B3FE-09BEB215CE21}" presName="Name0" presStyleCnt="0">
        <dgm:presLayoutVars>
          <dgm:dir/>
          <dgm:resizeHandles/>
        </dgm:presLayoutVars>
      </dgm:prSet>
      <dgm:spPr/>
      <dgm:t>
        <a:bodyPr/>
        <a:lstStyle/>
        <a:p>
          <a:endParaRPr lang="id-ID"/>
        </a:p>
      </dgm:t>
    </dgm:pt>
    <dgm:pt modelId="{8CC93F4B-8A98-4D2C-BE07-838432491C70}" type="pres">
      <dgm:prSet presAssocID="{4728F978-6D16-4DB5-A220-8201C787B3F7}" presName="compNode" presStyleCnt="0"/>
      <dgm:spPr/>
    </dgm:pt>
    <dgm:pt modelId="{B9955F7C-29C6-49AE-85B1-1A2859896F41}" type="pres">
      <dgm:prSet presAssocID="{4728F978-6D16-4DB5-A220-8201C787B3F7}" presName="dummyConnPt" presStyleCnt="0"/>
      <dgm:spPr/>
    </dgm:pt>
    <dgm:pt modelId="{6154C6F5-4DF0-4D28-8360-D80A61C1C69D}" type="pres">
      <dgm:prSet presAssocID="{4728F978-6D16-4DB5-A220-8201C787B3F7}" presName="node" presStyleLbl="node1" presStyleIdx="0" presStyleCnt="9">
        <dgm:presLayoutVars>
          <dgm:bulletEnabled val="1"/>
        </dgm:presLayoutVars>
      </dgm:prSet>
      <dgm:spPr/>
      <dgm:t>
        <a:bodyPr/>
        <a:lstStyle/>
        <a:p>
          <a:endParaRPr lang="id-ID"/>
        </a:p>
      </dgm:t>
    </dgm:pt>
    <dgm:pt modelId="{50F22F1D-715D-4F8A-8B12-3A59C84F3644}" type="pres">
      <dgm:prSet presAssocID="{1D943AFC-F953-493A-9647-809FF02CD50D}" presName="sibTrans" presStyleLbl="bgSibTrans2D1" presStyleIdx="0" presStyleCnt="8"/>
      <dgm:spPr/>
      <dgm:t>
        <a:bodyPr/>
        <a:lstStyle/>
        <a:p>
          <a:endParaRPr lang="id-ID"/>
        </a:p>
      </dgm:t>
    </dgm:pt>
    <dgm:pt modelId="{DD1B8E03-3899-4F44-A013-B3CDBB4DD364}" type="pres">
      <dgm:prSet presAssocID="{9FD224F0-67D7-495E-9FEC-CEF3E2DD8028}" presName="compNode" presStyleCnt="0"/>
      <dgm:spPr/>
    </dgm:pt>
    <dgm:pt modelId="{C878CA53-BB0A-42FD-8861-15CCBB5ED158}" type="pres">
      <dgm:prSet presAssocID="{9FD224F0-67D7-495E-9FEC-CEF3E2DD8028}" presName="dummyConnPt" presStyleCnt="0"/>
      <dgm:spPr/>
    </dgm:pt>
    <dgm:pt modelId="{E7BE72FE-BD0D-4CFA-97D8-EFCEA464BEA5}" type="pres">
      <dgm:prSet presAssocID="{9FD224F0-67D7-495E-9FEC-CEF3E2DD8028}" presName="node" presStyleLbl="node1" presStyleIdx="1" presStyleCnt="9">
        <dgm:presLayoutVars>
          <dgm:bulletEnabled val="1"/>
        </dgm:presLayoutVars>
      </dgm:prSet>
      <dgm:spPr/>
      <dgm:t>
        <a:bodyPr/>
        <a:lstStyle/>
        <a:p>
          <a:endParaRPr lang="id-ID"/>
        </a:p>
      </dgm:t>
    </dgm:pt>
    <dgm:pt modelId="{64C1BAF9-E0F5-444D-830E-34D879F0CE40}" type="pres">
      <dgm:prSet presAssocID="{5E0DB030-A3C9-4F32-86DA-0EE1DEF0676A}" presName="sibTrans" presStyleLbl="bgSibTrans2D1" presStyleIdx="1" presStyleCnt="8"/>
      <dgm:spPr/>
      <dgm:t>
        <a:bodyPr/>
        <a:lstStyle/>
        <a:p>
          <a:endParaRPr lang="id-ID"/>
        </a:p>
      </dgm:t>
    </dgm:pt>
    <dgm:pt modelId="{DB78C533-4B68-44B2-9574-975820A47AAD}" type="pres">
      <dgm:prSet presAssocID="{AA579B40-685C-4D91-8DBC-82F481D02CC7}" presName="compNode" presStyleCnt="0"/>
      <dgm:spPr/>
    </dgm:pt>
    <dgm:pt modelId="{AF667760-D67B-4009-A56B-541EFA0D4103}" type="pres">
      <dgm:prSet presAssocID="{AA579B40-685C-4D91-8DBC-82F481D02CC7}" presName="dummyConnPt" presStyleCnt="0"/>
      <dgm:spPr/>
    </dgm:pt>
    <dgm:pt modelId="{189169AB-2083-45D7-AF1E-926C494E375A}" type="pres">
      <dgm:prSet presAssocID="{AA579B40-685C-4D91-8DBC-82F481D02CC7}" presName="node" presStyleLbl="node1" presStyleIdx="2" presStyleCnt="9">
        <dgm:presLayoutVars>
          <dgm:bulletEnabled val="1"/>
        </dgm:presLayoutVars>
      </dgm:prSet>
      <dgm:spPr/>
      <dgm:t>
        <a:bodyPr/>
        <a:lstStyle/>
        <a:p>
          <a:endParaRPr lang="id-ID"/>
        </a:p>
      </dgm:t>
    </dgm:pt>
    <dgm:pt modelId="{DFB41034-A921-42F5-9FB1-C5B28D8A537D}" type="pres">
      <dgm:prSet presAssocID="{D417D210-AA5B-4385-895A-1697CA0F7AC8}" presName="sibTrans" presStyleLbl="bgSibTrans2D1" presStyleIdx="2" presStyleCnt="8"/>
      <dgm:spPr/>
      <dgm:t>
        <a:bodyPr/>
        <a:lstStyle/>
        <a:p>
          <a:endParaRPr lang="id-ID"/>
        </a:p>
      </dgm:t>
    </dgm:pt>
    <dgm:pt modelId="{6622B54F-E4D4-4154-ACD2-6A53923E3973}" type="pres">
      <dgm:prSet presAssocID="{46CF5870-AE61-45E8-A4AB-67CA50EB9C1A}" presName="compNode" presStyleCnt="0"/>
      <dgm:spPr/>
    </dgm:pt>
    <dgm:pt modelId="{5E57D01D-EC30-4708-9078-8B8A1CFCB362}" type="pres">
      <dgm:prSet presAssocID="{46CF5870-AE61-45E8-A4AB-67CA50EB9C1A}" presName="dummyConnPt" presStyleCnt="0"/>
      <dgm:spPr/>
    </dgm:pt>
    <dgm:pt modelId="{19149CB9-9975-48F9-BE21-BB2D320D07AD}" type="pres">
      <dgm:prSet presAssocID="{46CF5870-AE61-45E8-A4AB-67CA50EB9C1A}" presName="node" presStyleLbl="node1" presStyleIdx="3" presStyleCnt="9">
        <dgm:presLayoutVars>
          <dgm:bulletEnabled val="1"/>
        </dgm:presLayoutVars>
      </dgm:prSet>
      <dgm:spPr/>
      <dgm:t>
        <a:bodyPr/>
        <a:lstStyle/>
        <a:p>
          <a:endParaRPr lang="id-ID"/>
        </a:p>
      </dgm:t>
    </dgm:pt>
    <dgm:pt modelId="{6AF8E42E-9252-4A3A-9105-8C8D74E9FB50}" type="pres">
      <dgm:prSet presAssocID="{A12A16D8-570F-4756-A86F-665CC265D99D}" presName="sibTrans" presStyleLbl="bgSibTrans2D1" presStyleIdx="3" presStyleCnt="8"/>
      <dgm:spPr/>
      <dgm:t>
        <a:bodyPr/>
        <a:lstStyle/>
        <a:p>
          <a:endParaRPr lang="id-ID"/>
        </a:p>
      </dgm:t>
    </dgm:pt>
    <dgm:pt modelId="{0E2997ED-9FA6-4FC6-BEC5-F44EA8849C19}" type="pres">
      <dgm:prSet presAssocID="{F66210F7-7B0B-4A20-836A-7E7D39CE486D}" presName="compNode" presStyleCnt="0"/>
      <dgm:spPr/>
    </dgm:pt>
    <dgm:pt modelId="{11B2731E-78FB-4F47-BBCD-037170EE29F4}" type="pres">
      <dgm:prSet presAssocID="{F66210F7-7B0B-4A20-836A-7E7D39CE486D}" presName="dummyConnPt" presStyleCnt="0"/>
      <dgm:spPr/>
    </dgm:pt>
    <dgm:pt modelId="{73011164-A2E9-41C3-8999-4716D4672DEB}" type="pres">
      <dgm:prSet presAssocID="{F66210F7-7B0B-4A20-836A-7E7D39CE486D}" presName="node" presStyleLbl="node1" presStyleIdx="4" presStyleCnt="9">
        <dgm:presLayoutVars>
          <dgm:bulletEnabled val="1"/>
        </dgm:presLayoutVars>
      </dgm:prSet>
      <dgm:spPr/>
      <dgm:t>
        <a:bodyPr/>
        <a:lstStyle/>
        <a:p>
          <a:endParaRPr lang="id-ID"/>
        </a:p>
      </dgm:t>
    </dgm:pt>
    <dgm:pt modelId="{4D51843D-4B52-4067-B911-369003102AE3}" type="pres">
      <dgm:prSet presAssocID="{EDBA690D-D58F-4E63-B47D-7338780B8E9E}" presName="sibTrans" presStyleLbl="bgSibTrans2D1" presStyleIdx="4" presStyleCnt="8"/>
      <dgm:spPr/>
      <dgm:t>
        <a:bodyPr/>
        <a:lstStyle/>
        <a:p>
          <a:endParaRPr lang="id-ID"/>
        </a:p>
      </dgm:t>
    </dgm:pt>
    <dgm:pt modelId="{36F9BECC-59B3-4BAF-8EB0-1A4FAE5C6E77}" type="pres">
      <dgm:prSet presAssocID="{4D605C1F-4B82-4EB3-81DA-DD56E464FF7C}" presName="compNode" presStyleCnt="0"/>
      <dgm:spPr/>
    </dgm:pt>
    <dgm:pt modelId="{07C548E4-AD3C-4F36-B6EB-5E79A446F2AC}" type="pres">
      <dgm:prSet presAssocID="{4D605C1F-4B82-4EB3-81DA-DD56E464FF7C}" presName="dummyConnPt" presStyleCnt="0"/>
      <dgm:spPr/>
    </dgm:pt>
    <dgm:pt modelId="{C72EA360-DE68-492A-A132-E1AAAD19B5F4}" type="pres">
      <dgm:prSet presAssocID="{4D605C1F-4B82-4EB3-81DA-DD56E464FF7C}" presName="node" presStyleLbl="node1" presStyleIdx="5" presStyleCnt="9">
        <dgm:presLayoutVars>
          <dgm:bulletEnabled val="1"/>
        </dgm:presLayoutVars>
      </dgm:prSet>
      <dgm:spPr/>
      <dgm:t>
        <a:bodyPr/>
        <a:lstStyle/>
        <a:p>
          <a:endParaRPr lang="id-ID"/>
        </a:p>
      </dgm:t>
    </dgm:pt>
    <dgm:pt modelId="{BFE758B7-A8CB-4128-9AF8-C0A13ECD378D}" type="pres">
      <dgm:prSet presAssocID="{B35B4F19-7CA5-4095-880A-8C18184099EC}" presName="sibTrans" presStyleLbl="bgSibTrans2D1" presStyleIdx="5" presStyleCnt="8"/>
      <dgm:spPr/>
      <dgm:t>
        <a:bodyPr/>
        <a:lstStyle/>
        <a:p>
          <a:endParaRPr lang="id-ID"/>
        </a:p>
      </dgm:t>
    </dgm:pt>
    <dgm:pt modelId="{BC6BDD4C-AAE7-491E-BC71-B2BEF412BFBA}" type="pres">
      <dgm:prSet presAssocID="{476BA294-D36B-49CB-99DE-88F3E27D631E}" presName="compNode" presStyleCnt="0"/>
      <dgm:spPr/>
    </dgm:pt>
    <dgm:pt modelId="{7D4CDB1D-ABD4-46B5-8941-EB77FC1CC8C7}" type="pres">
      <dgm:prSet presAssocID="{476BA294-D36B-49CB-99DE-88F3E27D631E}" presName="dummyConnPt" presStyleCnt="0"/>
      <dgm:spPr/>
    </dgm:pt>
    <dgm:pt modelId="{43F33674-F4AB-4913-824B-44C610C3C46C}" type="pres">
      <dgm:prSet presAssocID="{476BA294-D36B-49CB-99DE-88F3E27D631E}" presName="node" presStyleLbl="node1" presStyleIdx="6" presStyleCnt="9">
        <dgm:presLayoutVars>
          <dgm:bulletEnabled val="1"/>
        </dgm:presLayoutVars>
      </dgm:prSet>
      <dgm:spPr/>
      <dgm:t>
        <a:bodyPr/>
        <a:lstStyle/>
        <a:p>
          <a:endParaRPr lang="id-ID"/>
        </a:p>
      </dgm:t>
    </dgm:pt>
    <dgm:pt modelId="{0481D6FE-48ED-4710-83F5-F7AF0942ED2F}" type="pres">
      <dgm:prSet presAssocID="{83B182D8-F6FF-4988-B920-A215FBB34950}" presName="sibTrans" presStyleLbl="bgSibTrans2D1" presStyleIdx="6" presStyleCnt="8"/>
      <dgm:spPr/>
      <dgm:t>
        <a:bodyPr/>
        <a:lstStyle/>
        <a:p>
          <a:endParaRPr lang="id-ID"/>
        </a:p>
      </dgm:t>
    </dgm:pt>
    <dgm:pt modelId="{3B2CABA0-BA24-4850-99E6-6F4FB4D23902}" type="pres">
      <dgm:prSet presAssocID="{A526FF32-75D0-4E80-AC7D-7E591B10EAF4}" presName="compNode" presStyleCnt="0"/>
      <dgm:spPr/>
    </dgm:pt>
    <dgm:pt modelId="{AD919AD0-79B3-4237-8A5B-E8DBBD50B716}" type="pres">
      <dgm:prSet presAssocID="{A526FF32-75D0-4E80-AC7D-7E591B10EAF4}" presName="dummyConnPt" presStyleCnt="0"/>
      <dgm:spPr/>
    </dgm:pt>
    <dgm:pt modelId="{B4CE4513-AD9C-465A-BCB8-CA36542AFC81}" type="pres">
      <dgm:prSet presAssocID="{A526FF32-75D0-4E80-AC7D-7E591B10EAF4}" presName="node" presStyleLbl="node1" presStyleIdx="7" presStyleCnt="9">
        <dgm:presLayoutVars>
          <dgm:bulletEnabled val="1"/>
        </dgm:presLayoutVars>
      </dgm:prSet>
      <dgm:spPr/>
      <dgm:t>
        <a:bodyPr/>
        <a:lstStyle/>
        <a:p>
          <a:endParaRPr lang="id-ID"/>
        </a:p>
      </dgm:t>
    </dgm:pt>
    <dgm:pt modelId="{1F4E47DF-88E1-4127-8336-7C4EC2DFB5EA}" type="pres">
      <dgm:prSet presAssocID="{42F693B0-7AEB-40CA-8EF9-AEE7FF437B10}" presName="sibTrans" presStyleLbl="bgSibTrans2D1" presStyleIdx="7" presStyleCnt="8"/>
      <dgm:spPr/>
      <dgm:t>
        <a:bodyPr/>
        <a:lstStyle/>
        <a:p>
          <a:endParaRPr lang="id-ID"/>
        </a:p>
      </dgm:t>
    </dgm:pt>
    <dgm:pt modelId="{E46C0479-1ADD-4896-AEAE-F3EDDB1EBD19}" type="pres">
      <dgm:prSet presAssocID="{E3982AF9-85E6-4DBF-9BE5-A9B395B86C49}" presName="compNode" presStyleCnt="0"/>
      <dgm:spPr/>
    </dgm:pt>
    <dgm:pt modelId="{4B965E68-D2DA-4603-8260-98532D3BCE5C}" type="pres">
      <dgm:prSet presAssocID="{E3982AF9-85E6-4DBF-9BE5-A9B395B86C49}" presName="dummyConnPt" presStyleCnt="0"/>
      <dgm:spPr/>
    </dgm:pt>
    <dgm:pt modelId="{BD13112A-8475-4B7C-9C51-06F17E4F0DF4}" type="pres">
      <dgm:prSet presAssocID="{E3982AF9-85E6-4DBF-9BE5-A9B395B86C49}" presName="node" presStyleLbl="node1" presStyleIdx="8" presStyleCnt="9">
        <dgm:presLayoutVars>
          <dgm:bulletEnabled val="1"/>
        </dgm:presLayoutVars>
      </dgm:prSet>
      <dgm:spPr/>
      <dgm:t>
        <a:bodyPr/>
        <a:lstStyle/>
        <a:p>
          <a:endParaRPr lang="id-ID"/>
        </a:p>
      </dgm:t>
    </dgm:pt>
  </dgm:ptLst>
  <dgm:cxnLst>
    <dgm:cxn modelId="{2B16E441-46FE-46D6-B7B2-7FA71DC4B658}" type="presOf" srcId="{42F693B0-7AEB-40CA-8EF9-AEE7FF437B10}" destId="{1F4E47DF-88E1-4127-8336-7C4EC2DFB5EA}" srcOrd="0" destOrd="0" presId="urn:microsoft.com/office/officeart/2005/8/layout/bProcess4"/>
    <dgm:cxn modelId="{5B604B6C-F00D-4B01-AB8B-FAEFAE5A6051}" type="presOf" srcId="{E3982AF9-85E6-4DBF-9BE5-A9B395B86C49}" destId="{BD13112A-8475-4B7C-9C51-06F17E4F0DF4}" srcOrd="0" destOrd="0" presId="urn:microsoft.com/office/officeart/2005/8/layout/bProcess4"/>
    <dgm:cxn modelId="{BE42B34B-183E-4414-B75F-66F73DA91D6A}" type="presOf" srcId="{A12A16D8-570F-4756-A86F-665CC265D99D}" destId="{6AF8E42E-9252-4A3A-9105-8C8D74E9FB50}" srcOrd="0" destOrd="0" presId="urn:microsoft.com/office/officeart/2005/8/layout/bProcess4"/>
    <dgm:cxn modelId="{24F1CCA2-37B6-429A-A801-6B5FFE7DDF09}" srcId="{8FF9BB26-2911-4DB7-B3FE-09BEB215CE21}" destId="{4728F978-6D16-4DB5-A220-8201C787B3F7}" srcOrd="0" destOrd="0" parTransId="{9F8D7FB6-CDCE-4FAA-A762-C00D8995718A}" sibTransId="{1D943AFC-F953-493A-9647-809FF02CD50D}"/>
    <dgm:cxn modelId="{2F1CA014-CBE9-4EA2-9BED-70A1471D0B7E}" type="presOf" srcId="{5E0DB030-A3C9-4F32-86DA-0EE1DEF0676A}" destId="{64C1BAF9-E0F5-444D-830E-34D879F0CE40}" srcOrd="0" destOrd="0" presId="urn:microsoft.com/office/officeart/2005/8/layout/bProcess4"/>
    <dgm:cxn modelId="{4B65F664-3045-47FC-9B96-5296E142CABA}" type="presOf" srcId="{4D605C1F-4B82-4EB3-81DA-DD56E464FF7C}" destId="{C72EA360-DE68-492A-A132-E1AAAD19B5F4}" srcOrd="0" destOrd="0" presId="urn:microsoft.com/office/officeart/2005/8/layout/bProcess4"/>
    <dgm:cxn modelId="{010BEBCE-117E-46D4-B879-A5E7B92EFC43}" type="presOf" srcId="{A526FF32-75D0-4E80-AC7D-7E591B10EAF4}" destId="{B4CE4513-AD9C-465A-BCB8-CA36542AFC81}" srcOrd="0" destOrd="0" presId="urn:microsoft.com/office/officeart/2005/8/layout/bProcess4"/>
    <dgm:cxn modelId="{AF52FDE1-C6CC-4FAC-9DA5-FEE98B96351E}" type="presOf" srcId="{476BA294-D36B-49CB-99DE-88F3E27D631E}" destId="{43F33674-F4AB-4913-824B-44C610C3C46C}" srcOrd="0" destOrd="0" presId="urn:microsoft.com/office/officeart/2005/8/layout/bProcess4"/>
    <dgm:cxn modelId="{0828CA36-4F4C-4736-B67F-4668808D5BAF}" type="presOf" srcId="{B35B4F19-7CA5-4095-880A-8C18184099EC}" destId="{BFE758B7-A8CB-4128-9AF8-C0A13ECD378D}" srcOrd="0" destOrd="0" presId="urn:microsoft.com/office/officeart/2005/8/layout/bProcess4"/>
    <dgm:cxn modelId="{E9DEC3AD-D420-49E1-BDC1-5EF275950EC9}" srcId="{8FF9BB26-2911-4DB7-B3FE-09BEB215CE21}" destId="{AA579B40-685C-4D91-8DBC-82F481D02CC7}" srcOrd="2" destOrd="0" parTransId="{6944BAED-C2D9-44AD-99FF-2EAE980435D9}" sibTransId="{D417D210-AA5B-4385-895A-1697CA0F7AC8}"/>
    <dgm:cxn modelId="{0A4916B3-E1E3-47B3-90E5-7E845DF74C5E}" type="presOf" srcId="{46CF5870-AE61-45E8-A4AB-67CA50EB9C1A}" destId="{19149CB9-9975-48F9-BE21-BB2D320D07AD}" srcOrd="0" destOrd="0" presId="urn:microsoft.com/office/officeart/2005/8/layout/bProcess4"/>
    <dgm:cxn modelId="{9E5D0F02-C633-4C38-ABAF-A2B9752E7640}" type="presOf" srcId="{EDBA690D-D58F-4E63-B47D-7338780B8E9E}" destId="{4D51843D-4B52-4067-B911-369003102AE3}" srcOrd="0" destOrd="0" presId="urn:microsoft.com/office/officeart/2005/8/layout/bProcess4"/>
    <dgm:cxn modelId="{C257D163-22F6-492A-B027-522EEEB926AC}" type="presOf" srcId="{F66210F7-7B0B-4A20-836A-7E7D39CE486D}" destId="{73011164-A2E9-41C3-8999-4716D4672DEB}" srcOrd="0" destOrd="0" presId="urn:microsoft.com/office/officeart/2005/8/layout/bProcess4"/>
    <dgm:cxn modelId="{32BFEB83-1C40-4414-9DB8-9D3BA801528D}" type="presOf" srcId="{1D943AFC-F953-493A-9647-809FF02CD50D}" destId="{50F22F1D-715D-4F8A-8B12-3A59C84F3644}" srcOrd="0" destOrd="0" presId="urn:microsoft.com/office/officeart/2005/8/layout/bProcess4"/>
    <dgm:cxn modelId="{525ED33F-AD5C-4DD9-8D40-00BCB4F18D6A}" srcId="{8FF9BB26-2911-4DB7-B3FE-09BEB215CE21}" destId="{476BA294-D36B-49CB-99DE-88F3E27D631E}" srcOrd="6" destOrd="0" parTransId="{1BC0D29C-F721-47ED-8056-A4CCC24CFA78}" sibTransId="{83B182D8-F6FF-4988-B920-A215FBB34950}"/>
    <dgm:cxn modelId="{70C3EC41-2003-4D06-A8CE-BF2E223D1C51}" srcId="{8FF9BB26-2911-4DB7-B3FE-09BEB215CE21}" destId="{9FD224F0-67D7-495E-9FEC-CEF3E2DD8028}" srcOrd="1" destOrd="0" parTransId="{521CA146-9F45-48D1-A9D1-63BB0068DF36}" sibTransId="{5E0DB030-A3C9-4F32-86DA-0EE1DEF0676A}"/>
    <dgm:cxn modelId="{A78C5E59-9E84-4E73-A7F5-AD97EDE49C5A}" srcId="{8FF9BB26-2911-4DB7-B3FE-09BEB215CE21}" destId="{4D605C1F-4B82-4EB3-81DA-DD56E464FF7C}" srcOrd="5" destOrd="0" parTransId="{385CB0EB-691A-4561-8B6A-99A0C8A19D9A}" sibTransId="{B35B4F19-7CA5-4095-880A-8C18184099EC}"/>
    <dgm:cxn modelId="{20091AE1-CA78-4682-AA59-064C54364599}" type="presOf" srcId="{4728F978-6D16-4DB5-A220-8201C787B3F7}" destId="{6154C6F5-4DF0-4D28-8360-D80A61C1C69D}" srcOrd="0" destOrd="0" presId="urn:microsoft.com/office/officeart/2005/8/layout/bProcess4"/>
    <dgm:cxn modelId="{D887C907-CCBC-49F0-92C5-AAC3EA0CA087}" type="presOf" srcId="{83B182D8-F6FF-4988-B920-A215FBB34950}" destId="{0481D6FE-48ED-4710-83F5-F7AF0942ED2F}" srcOrd="0" destOrd="0" presId="urn:microsoft.com/office/officeart/2005/8/layout/bProcess4"/>
    <dgm:cxn modelId="{748A1B7E-D352-4EFA-91A5-376BDD3C63F7}" srcId="{8FF9BB26-2911-4DB7-B3FE-09BEB215CE21}" destId="{A526FF32-75D0-4E80-AC7D-7E591B10EAF4}" srcOrd="7" destOrd="0" parTransId="{72426398-CD3A-4164-97D9-734B58B57D74}" sibTransId="{42F693B0-7AEB-40CA-8EF9-AEE7FF437B10}"/>
    <dgm:cxn modelId="{3B3AD5C2-AB19-46FC-9899-D89BC3B2A872}" type="presOf" srcId="{9FD224F0-67D7-495E-9FEC-CEF3E2DD8028}" destId="{E7BE72FE-BD0D-4CFA-97D8-EFCEA464BEA5}" srcOrd="0" destOrd="0" presId="urn:microsoft.com/office/officeart/2005/8/layout/bProcess4"/>
    <dgm:cxn modelId="{40CC5A82-EEB9-4BE5-8805-E5E91F9DDDB2}" srcId="{8FF9BB26-2911-4DB7-B3FE-09BEB215CE21}" destId="{46CF5870-AE61-45E8-A4AB-67CA50EB9C1A}" srcOrd="3" destOrd="0" parTransId="{BEF1A407-A37B-4C7B-BC06-2840FE63DB7A}" sibTransId="{A12A16D8-570F-4756-A86F-665CC265D99D}"/>
    <dgm:cxn modelId="{CC002035-0300-4586-ADF9-83F88E426147}" srcId="{8FF9BB26-2911-4DB7-B3FE-09BEB215CE21}" destId="{E3982AF9-85E6-4DBF-9BE5-A9B395B86C49}" srcOrd="8" destOrd="0" parTransId="{E1392070-F942-4DB1-B99C-E6C1B1176325}" sibTransId="{5D3B7092-94AF-4C2E-9DC4-9B9A33F99A5F}"/>
    <dgm:cxn modelId="{DDF9C3CB-6B81-4494-A4FD-3815B5947A44}" type="presOf" srcId="{D417D210-AA5B-4385-895A-1697CA0F7AC8}" destId="{DFB41034-A921-42F5-9FB1-C5B28D8A537D}" srcOrd="0" destOrd="0" presId="urn:microsoft.com/office/officeart/2005/8/layout/bProcess4"/>
    <dgm:cxn modelId="{02EB20D0-9580-481E-BC94-893AD48E5D45}" type="presOf" srcId="{8FF9BB26-2911-4DB7-B3FE-09BEB215CE21}" destId="{EFFFEDE2-89A3-47BD-8BC5-C99295009F2B}" srcOrd="0" destOrd="0" presId="urn:microsoft.com/office/officeart/2005/8/layout/bProcess4"/>
    <dgm:cxn modelId="{BDD10FD7-E0FD-4F05-9DE0-6582CB56C148}" srcId="{8FF9BB26-2911-4DB7-B3FE-09BEB215CE21}" destId="{F66210F7-7B0B-4A20-836A-7E7D39CE486D}" srcOrd="4" destOrd="0" parTransId="{507F5BB6-FC82-47D8-B8C7-2522DD10DEDA}" sibTransId="{EDBA690D-D58F-4E63-B47D-7338780B8E9E}"/>
    <dgm:cxn modelId="{6AFEF272-BCD2-45B8-AA3D-50392A03C931}" type="presOf" srcId="{AA579B40-685C-4D91-8DBC-82F481D02CC7}" destId="{189169AB-2083-45D7-AF1E-926C494E375A}" srcOrd="0" destOrd="0" presId="urn:microsoft.com/office/officeart/2005/8/layout/bProcess4"/>
    <dgm:cxn modelId="{D4BFE308-CE92-4549-B977-87130DEC3793}" type="presParOf" srcId="{EFFFEDE2-89A3-47BD-8BC5-C99295009F2B}" destId="{8CC93F4B-8A98-4D2C-BE07-838432491C70}" srcOrd="0" destOrd="0" presId="urn:microsoft.com/office/officeart/2005/8/layout/bProcess4"/>
    <dgm:cxn modelId="{782EF383-AEE9-4BB5-833B-14B3CB6BCACB}" type="presParOf" srcId="{8CC93F4B-8A98-4D2C-BE07-838432491C70}" destId="{B9955F7C-29C6-49AE-85B1-1A2859896F41}" srcOrd="0" destOrd="0" presId="urn:microsoft.com/office/officeart/2005/8/layout/bProcess4"/>
    <dgm:cxn modelId="{01A11BDD-49A9-4990-AAA7-0F3F7FD43E29}" type="presParOf" srcId="{8CC93F4B-8A98-4D2C-BE07-838432491C70}" destId="{6154C6F5-4DF0-4D28-8360-D80A61C1C69D}" srcOrd="1" destOrd="0" presId="urn:microsoft.com/office/officeart/2005/8/layout/bProcess4"/>
    <dgm:cxn modelId="{8EEA939D-DE35-4DB5-98C5-C4FEBF663D2A}" type="presParOf" srcId="{EFFFEDE2-89A3-47BD-8BC5-C99295009F2B}" destId="{50F22F1D-715D-4F8A-8B12-3A59C84F3644}" srcOrd="1" destOrd="0" presId="urn:microsoft.com/office/officeart/2005/8/layout/bProcess4"/>
    <dgm:cxn modelId="{2B60F45E-2854-40A3-AC11-FC654AAFA0BC}" type="presParOf" srcId="{EFFFEDE2-89A3-47BD-8BC5-C99295009F2B}" destId="{DD1B8E03-3899-4F44-A013-B3CDBB4DD364}" srcOrd="2" destOrd="0" presId="urn:microsoft.com/office/officeart/2005/8/layout/bProcess4"/>
    <dgm:cxn modelId="{2F6923B9-37D3-4076-8B37-3629DBE378E0}" type="presParOf" srcId="{DD1B8E03-3899-4F44-A013-B3CDBB4DD364}" destId="{C878CA53-BB0A-42FD-8861-15CCBB5ED158}" srcOrd="0" destOrd="0" presId="urn:microsoft.com/office/officeart/2005/8/layout/bProcess4"/>
    <dgm:cxn modelId="{702A5EDE-3BC5-44FD-9236-B6238668784B}" type="presParOf" srcId="{DD1B8E03-3899-4F44-A013-B3CDBB4DD364}" destId="{E7BE72FE-BD0D-4CFA-97D8-EFCEA464BEA5}" srcOrd="1" destOrd="0" presId="urn:microsoft.com/office/officeart/2005/8/layout/bProcess4"/>
    <dgm:cxn modelId="{73A68E74-677B-4078-B15E-306770785F12}" type="presParOf" srcId="{EFFFEDE2-89A3-47BD-8BC5-C99295009F2B}" destId="{64C1BAF9-E0F5-444D-830E-34D879F0CE40}" srcOrd="3" destOrd="0" presId="urn:microsoft.com/office/officeart/2005/8/layout/bProcess4"/>
    <dgm:cxn modelId="{DD422776-12C8-4383-928F-81E1064BC789}" type="presParOf" srcId="{EFFFEDE2-89A3-47BD-8BC5-C99295009F2B}" destId="{DB78C533-4B68-44B2-9574-975820A47AAD}" srcOrd="4" destOrd="0" presId="urn:microsoft.com/office/officeart/2005/8/layout/bProcess4"/>
    <dgm:cxn modelId="{CA38BC13-5369-4485-8246-CD9FDB8C8A61}" type="presParOf" srcId="{DB78C533-4B68-44B2-9574-975820A47AAD}" destId="{AF667760-D67B-4009-A56B-541EFA0D4103}" srcOrd="0" destOrd="0" presId="urn:microsoft.com/office/officeart/2005/8/layout/bProcess4"/>
    <dgm:cxn modelId="{5DB27144-298B-44E5-9EF6-7E7664E46A94}" type="presParOf" srcId="{DB78C533-4B68-44B2-9574-975820A47AAD}" destId="{189169AB-2083-45D7-AF1E-926C494E375A}" srcOrd="1" destOrd="0" presId="urn:microsoft.com/office/officeart/2005/8/layout/bProcess4"/>
    <dgm:cxn modelId="{ABC44F51-2D70-488B-8C8A-91CB7D77962C}" type="presParOf" srcId="{EFFFEDE2-89A3-47BD-8BC5-C99295009F2B}" destId="{DFB41034-A921-42F5-9FB1-C5B28D8A537D}" srcOrd="5" destOrd="0" presId="urn:microsoft.com/office/officeart/2005/8/layout/bProcess4"/>
    <dgm:cxn modelId="{CE7136B5-CAD1-46B3-85A3-7524B7058048}" type="presParOf" srcId="{EFFFEDE2-89A3-47BD-8BC5-C99295009F2B}" destId="{6622B54F-E4D4-4154-ACD2-6A53923E3973}" srcOrd="6" destOrd="0" presId="urn:microsoft.com/office/officeart/2005/8/layout/bProcess4"/>
    <dgm:cxn modelId="{ED9DAB63-5E88-48E5-8251-393F102D8686}" type="presParOf" srcId="{6622B54F-E4D4-4154-ACD2-6A53923E3973}" destId="{5E57D01D-EC30-4708-9078-8B8A1CFCB362}" srcOrd="0" destOrd="0" presId="urn:microsoft.com/office/officeart/2005/8/layout/bProcess4"/>
    <dgm:cxn modelId="{1A70D14A-78B1-4DD1-844B-AD88EB6B6889}" type="presParOf" srcId="{6622B54F-E4D4-4154-ACD2-6A53923E3973}" destId="{19149CB9-9975-48F9-BE21-BB2D320D07AD}" srcOrd="1" destOrd="0" presId="urn:microsoft.com/office/officeart/2005/8/layout/bProcess4"/>
    <dgm:cxn modelId="{BA07F2B8-C6A3-407C-8997-21FD6122B070}" type="presParOf" srcId="{EFFFEDE2-89A3-47BD-8BC5-C99295009F2B}" destId="{6AF8E42E-9252-4A3A-9105-8C8D74E9FB50}" srcOrd="7" destOrd="0" presId="urn:microsoft.com/office/officeart/2005/8/layout/bProcess4"/>
    <dgm:cxn modelId="{D7EC3CF0-7CD2-482C-8012-7C94681798DD}" type="presParOf" srcId="{EFFFEDE2-89A3-47BD-8BC5-C99295009F2B}" destId="{0E2997ED-9FA6-4FC6-BEC5-F44EA8849C19}" srcOrd="8" destOrd="0" presId="urn:microsoft.com/office/officeart/2005/8/layout/bProcess4"/>
    <dgm:cxn modelId="{AF19471F-2BE5-48C0-B4A1-B2AB41CA7329}" type="presParOf" srcId="{0E2997ED-9FA6-4FC6-BEC5-F44EA8849C19}" destId="{11B2731E-78FB-4F47-BBCD-037170EE29F4}" srcOrd="0" destOrd="0" presId="urn:microsoft.com/office/officeart/2005/8/layout/bProcess4"/>
    <dgm:cxn modelId="{2CCF618B-1FB5-4E4D-8E5E-039BF3987034}" type="presParOf" srcId="{0E2997ED-9FA6-4FC6-BEC5-F44EA8849C19}" destId="{73011164-A2E9-41C3-8999-4716D4672DEB}" srcOrd="1" destOrd="0" presId="urn:microsoft.com/office/officeart/2005/8/layout/bProcess4"/>
    <dgm:cxn modelId="{D14067E6-F99F-47E8-8D4C-103700F75D9D}" type="presParOf" srcId="{EFFFEDE2-89A3-47BD-8BC5-C99295009F2B}" destId="{4D51843D-4B52-4067-B911-369003102AE3}" srcOrd="9" destOrd="0" presId="urn:microsoft.com/office/officeart/2005/8/layout/bProcess4"/>
    <dgm:cxn modelId="{36F323F3-8F8C-40D6-8D8D-38834557C9D2}" type="presParOf" srcId="{EFFFEDE2-89A3-47BD-8BC5-C99295009F2B}" destId="{36F9BECC-59B3-4BAF-8EB0-1A4FAE5C6E77}" srcOrd="10" destOrd="0" presId="urn:microsoft.com/office/officeart/2005/8/layout/bProcess4"/>
    <dgm:cxn modelId="{BC06D023-E92C-4F7B-B0E4-2B96853C0FC3}" type="presParOf" srcId="{36F9BECC-59B3-4BAF-8EB0-1A4FAE5C6E77}" destId="{07C548E4-AD3C-4F36-B6EB-5E79A446F2AC}" srcOrd="0" destOrd="0" presId="urn:microsoft.com/office/officeart/2005/8/layout/bProcess4"/>
    <dgm:cxn modelId="{DB3C1D4D-5B50-4AE6-AD48-7A1FC48A17C6}" type="presParOf" srcId="{36F9BECC-59B3-4BAF-8EB0-1A4FAE5C6E77}" destId="{C72EA360-DE68-492A-A132-E1AAAD19B5F4}" srcOrd="1" destOrd="0" presId="urn:microsoft.com/office/officeart/2005/8/layout/bProcess4"/>
    <dgm:cxn modelId="{8579FE2A-BF4C-44DF-B011-8854CC3B56D2}" type="presParOf" srcId="{EFFFEDE2-89A3-47BD-8BC5-C99295009F2B}" destId="{BFE758B7-A8CB-4128-9AF8-C0A13ECD378D}" srcOrd="11" destOrd="0" presId="urn:microsoft.com/office/officeart/2005/8/layout/bProcess4"/>
    <dgm:cxn modelId="{E792545A-6BE1-4814-B30A-E90463EB3D9E}" type="presParOf" srcId="{EFFFEDE2-89A3-47BD-8BC5-C99295009F2B}" destId="{BC6BDD4C-AAE7-491E-BC71-B2BEF412BFBA}" srcOrd="12" destOrd="0" presId="urn:microsoft.com/office/officeart/2005/8/layout/bProcess4"/>
    <dgm:cxn modelId="{5BE07061-D89C-461F-B2E5-F749BA631CB0}" type="presParOf" srcId="{BC6BDD4C-AAE7-491E-BC71-B2BEF412BFBA}" destId="{7D4CDB1D-ABD4-46B5-8941-EB77FC1CC8C7}" srcOrd="0" destOrd="0" presId="urn:microsoft.com/office/officeart/2005/8/layout/bProcess4"/>
    <dgm:cxn modelId="{7DE9329B-E352-42CE-8168-73050BF3B4C0}" type="presParOf" srcId="{BC6BDD4C-AAE7-491E-BC71-B2BEF412BFBA}" destId="{43F33674-F4AB-4913-824B-44C610C3C46C}" srcOrd="1" destOrd="0" presId="urn:microsoft.com/office/officeart/2005/8/layout/bProcess4"/>
    <dgm:cxn modelId="{31B68628-0F5F-4068-B14A-E09692894C6A}" type="presParOf" srcId="{EFFFEDE2-89A3-47BD-8BC5-C99295009F2B}" destId="{0481D6FE-48ED-4710-83F5-F7AF0942ED2F}" srcOrd="13" destOrd="0" presId="urn:microsoft.com/office/officeart/2005/8/layout/bProcess4"/>
    <dgm:cxn modelId="{AECADA78-8410-4555-B683-7A520DD493D7}" type="presParOf" srcId="{EFFFEDE2-89A3-47BD-8BC5-C99295009F2B}" destId="{3B2CABA0-BA24-4850-99E6-6F4FB4D23902}" srcOrd="14" destOrd="0" presId="urn:microsoft.com/office/officeart/2005/8/layout/bProcess4"/>
    <dgm:cxn modelId="{9CFA3080-C1F0-4A5D-B061-FFE4DDE134DA}" type="presParOf" srcId="{3B2CABA0-BA24-4850-99E6-6F4FB4D23902}" destId="{AD919AD0-79B3-4237-8A5B-E8DBBD50B716}" srcOrd="0" destOrd="0" presId="urn:microsoft.com/office/officeart/2005/8/layout/bProcess4"/>
    <dgm:cxn modelId="{B057F2AC-E8F5-452A-B39F-F575253D96DE}" type="presParOf" srcId="{3B2CABA0-BA24-4850-99E6-6F4FB4D23902}" destId="{B4CE4513-AD9C-465A-BCB8-CA36542AFC81}" srcOrd="1" destOrd="0" presId="urn:microsoft.com/office/officeart/2005/8/layout/bProcess4"/>
    <dgm:cxn modelId="{58D0A2C4-E640-4B27-8C77-A644E0B6789F}" type="presParOf" srcId="{EFFFEDE2-89A3-47BD-8BC5-C99295009F2B}" destId="{1F4E47DF-88E1-4127-8336-7C4EC2DFB5EA}" srcOrd="15" destOrd="0" presId="urn:microsoft.com/office/officeart/2005/8/layout/bProcess4"/>
    <dgm:cxn modelId="{E0CFDF90-B45A-4FA1-9909-BC0499D3AA96}" type="presParOf" srcId="{EFFFEDE2-89A3-47BD-8BC5-C99295009F2B}" destId="{E46C0479-1ADD-4896-AEAE-F3EDDB1EBD19}" srcOrd="16" destOrd="0" presId="urn:microsoft.com/office/officeart/2005/8/layout/bProcess4"/>
    <dgm:cxn modelId="{85684347-FF22-42D3-B5F3-A0522158610D}" type="presParOf" srcId="{E46C0479-1ADD-4896-AEAE-F3EDDB1EBD19}" destId="{4B965E68-D2DA-4603-8260-98532D3BCE5C}" srcOrd="0" destOrd="0" presId="urn:microsoft.com/office/officeart/2005/8/layout/bProcess4"/>
    <dgm:cxn modelId="{C955C2D7-57D0-4665-BF84-CBB2115E31F4}" type="presParOf" srcId="{E46C0479-1ADD-4896-AEAE-F3EDDB1EBD19}" destId="{BD13112A-8475-4B7C-9C51-06F17E4F0DF4}" srcOrd="1" destOrd="0" presId="urn:microsoft.com/office/officeart/2005/8/layout/b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F44EAC-D5FE-4B78-91E4-71430E6EB215}" type="doc">
      <dgm:prSet loTypeId="urn:microsoft.com/office/officeart/2005/8/layout/hProcess7#1" loCatId="process" qsTypeId="urn:microsoft.com/office/officeart/2005/8/quickstyle/simple1" qsCatId="simple" csTypeId="urn:microsoft.com/office/officeart/2005/8/colors/accent1_2" csCatId="accent1" phldr="1"/>
      <dgm:spPr/>
      <dgm:t>
        <a:bodyPr/>
        <a:lstStyle/>
        <a:p>
          <a:endParaRPr lang="id-ID"/>
        </a:p>
      </dgm:t>
    </dgm:pt>
    <dgm:pt modelId="{C181E7D7-520C-48D4-990B-C1BD25A5F15B}">
      <dgm:prSet phldrT="[Text]" phldr="1"/>
      <dgm:spPr/>
      <dgm:t>
        <a:bodyPr/>
        <a:lstStyle/>
        <a:p>
          <a:endParaRPr lang="id-ID" dirty="0"/>
        </a:p>
      </dgm:t>
    </dgm:pt>
    <dgm:pt modelId="{E0CD5AD1-F2E7-4FBA-B0A9-70F10385C310}" type="parTrans" cxnId="{C5715E81-F0C8-431D-878C-59831DFA7AE5}">
      <dgm:prSet/>
      <dgm:spPr/>
      <dgm:t>
        <a:bodyPr/>
        <a:lstStyle/>
        <a:p>
          <a:endParaRPr lang="id-ID"/>
        </a:p>
      </dgm:t>
    </dgm:pt>
    <dgm:pt modelId="{2C5192F6-0E3D-495A-920C-858A71DCE94C}" type="sibTrans" cxnId="{C5715E81-F0C8-431D-878C-59831DFA7AE5}">
      <dgm:prSet/>
      <dgm:spPr/>
      <dgm:t>
        <a:bodyPr/>
        <a:lstStyle/>
        <a:p>
          <a:endParaRPr lang="id-ID"/>
        </a:p>
      </dgm:t>
    </dgm:pt>
    <dgm:pt modelId="{35D4CAB2-2454-47D2-A757-41AA6B4DCC82}">
      <dgm:prSet phldrT="[Text]"/>
      <dgm:spPr/>
      <dgm:t>
        <a:bodyPr/>
        <a:lstStyle/>
        <a:p>
          <a:r>
            <a:rPr lang="id-ID" sz="4700" b="1" dirty="0" smtClean="0">
              <a:solidFill>
                <a:srgbClr val="FF0000"/>
              </a:solidFill>
            </a:rPr>
            <a:t>Stimuli</a:t>
          </a:r>
          <a:endParaRPr lang="id-ID" sz="4700" b="1" dirty="0">
            <a:solidFill>
              <a:srgbClr val="FF0000"/>
            </a:solidFill>
          </a:endParaRPr>
        </a:p>
      </dgm:t>
    </dgm:pt>
    <dgm:pt modelId="{BC98BD7D-DB3B-477C-B0A7-7FBA855B24E2}" type="parTrans" cxnId="{559354B5-6337-49EF-8365-326C6915FA57}">
      <dgm:prSet/>
      <dgm:spPr/>
      <dgm:t>
        <a:bodyPr/>
        <a:lstStyle/>
        <a:p>
          <a:endParaRPr lang="id-ID"/>
        </a:p>
      </dgm:t>
    </dgm:pt>
    <dgm:pt modelId="{0432B5CF-BE1B-48AC-9418-CE5AADDA3187}" type="sibTrans" cxnId="{559354B5-6337-49EF-8365-326C6915FA57}">
      <dgm:prSet/>
      <dgm:spPr/>
      <dgm:t>
        <a:bodyPr/>
        <a:lstStyle/>
        <a:p>
          <a:endParaRPr lang="id-ID"/>
        </a:p>
      </dgm:t>
    </dgm:pt>
    <dgm:pt modelId="{4822D915-8810-408A-A4CA-4B8939EFB361}">
      <dgm:prSet phldrT="[Text]" phldr="1"/>
      <dgm:spPr/>
      <dgm:t>
        <a:bodyPr/>
        <a:lstStyle/>
        <a:p>
          <a:endParaRPr lang="id-ID" dirty="0"/>
        </a:p>
      </dgm:t>
    </dgm:pt>
    <dgm:pt modelId="{AB266A33-1254-4DCD-9163-95F4F95AC7E2}" type="parTrans" cxnId="{12485ECE-E107-470E-B076-8F936A30331C}">
      <dgm:prSet/>
      <dgm:spPr/>
      <dgm:t>
        <a:bodyPr/>
        <a:lstStyle/>
        <a:p>
          <a:endParaRPr lang="id-ID"/>
        </a:p>
      </dgm:t>
    </dgm:pt>
    <dgm:pt modelId="{208F5355-131D-4A5B-89CC-32297CC80B28}" type="sibTrans" cxnId="{12485ECE-E107-470E-B076-8F936A30331C}">
      <dgm:prSet/>
      <dgm:spPr/>
      <dgm:t>
        <a:bodyPr/>
        <a:lstStyle/>
        <a:p>
          <a:endParaRPr lang="id-ID"/>
        </a:p>
      </dgm:t>
    </dgm:pt>
    <dgm:pt modelId="{123E62F5-C4DA-4292-982C-C7632478690D}">
      <dgm:prSet phldrT="[Text]"/>
      <dgm:spPr/>
      <dgm:t>
        <a:bodyPr/>
        <a:lstStyle/>
        <a:p>
          <a:r>
            <a:rPr lang="id-ID" sz="4100" b="1" dirty="0" smtClean="0">
              <a:solidFill>
                <a:srgbClr val="FF0000"/>
              </a:solidFill>
            </a:rPr>
            <a:t>Organizes</a:t>
          </a:r>
          <a:endParaRPr lang="id-ID" sz="4100" b="1" dirty="0">
            <a:solidFill>
              <a:srgbClr val="FF0000"/>
            </a:solidFill>
          </a:endParaRPr>
        </a:p>
      </dgm:t>
    </dgm:pt>
    <dgm:pt modelId="{096894A8-551B-4F64-83F8-BB3B714C0FEC}" type="parTrans" cxnId="{B424AB57-5DB7-4764-A34F-E775265A4A9A}">
      <dgm:prSet/>
      <dgm:spPr/>
      <dgm:t>
        <a:bodyPr/>
        <a:lstStyle/>
        <a:p>
          <a:endParaRPr lang="id-ID"/>
        </a:p>
      </dgm:t>
    </dgm:pt>
    <dgm:pt modelId="{C395C20B-1CE3-49C5-BBE0-D5A5110ED5E2}" type="sibTrans" cxnId="{B424AB57-5DB7-4764-A34F-E775265A4A9A}">
      <dgm:prSet/>
      <dgm:spPr/>
      <dgm:t>
        <a:bodyPr/>
        <a:lstStyle/>
        <a:p>
          <a:endParaRPr lang="id-ID"/>
        </a:p>
      </dgm:t>
    </dgm:pt>
    <dgm:pt modelId="{438FF76B-3AB8-4685-BDC9-48C0159BE32B}">
      <dgm:prSet phldrT="[Text]" phldr="1"/>
      <dgm:spPr/>
      <dgm:t>
        <a:bodyPr/>
        <a:lstStyle/>
        <a:p>
          <a:endParaRPr lang="id-ID" dirty="0"/>
        </a:p>
      </dgm:t>
    </dgm:pt>
    <dgm:pt modelId="{0F0AE41E-C0D2-409F-9F3E-C40B2406A595}" type="parTrans" cxnId="{0E493842-49D8-426E-953F-9D57FE4D57E2}">
      <dgm:prSet/>
      <dgm:spPr/>
      <dgm:t>
        <a:bodyPr/>
        <a:lstStyle/>
        <a:p>
          <a:endParaRPr lang="id-ID"/>
        </a:p>
      </dgm:t>
    </dgm:pt>
    <dgm:pt modelId="{330ED9EE-D7E9-4023-A839-1608381AD3DF}" type="sibTrans" cxnId="{0E493842-49D8-426E-953F-9D57FE4D57E2}">
      <dgm:prSet/>
      <dgm:spPr/>
      <dgm:t>
        <a:bodyPr/>
        <a:lstStyle/>
        <a:p>
          <a:endParaRPr lang="id-ID"/>
        </a:p>
      </dgm:t>
    </dgm:pt>
    <dgm:pt modelId="{0938697B-F408-44AC-8DEF-CE056563D803}">
      <dgm:prSet phldrT="[Text]"/>
      <dgm:spPr/>
      <dgm:t>
        <a:bodyPr/>
        <a:lstStyle/>
        <a:p>
          <a:r>
            <a:rPr lang="id-ID" b="1" dirty="0" smtClean="0">
              <a:solidFill>
                <a:srgbClr val="FF0000"/>
              </a:solidFill>
            </a:rPr>
            <a:t>Respond</a:t>
          </a:r>
          <a:endParaRPr lang="id-ID" b="1" dirty="0">
            <a:solidFill>
              <a:srgbClr val="FF0000"/>
            </a:solidFill>
          </a:endParaRPr>
        </a:p>
      </dgm:t>
    </dgm:pt>
    <dgm:pt modelId="{9B55DA54-28A2-4C51-9AB9-AD87937D10DD}" type="parTrans" cxnId="{E13A5484-2FEB-49D6-8908-6F4977E92C20}">
      <dgm:prSet/>
      <dgm:spPr/>
      <dgm:t>
        <a:bodyPr/>
        <a:lstStyle/>
        <a:p>
          <a:endParaRPr lang="id-ID"/>
        </a:p>
      </dgm:t>
    </dgm:pt>
    <dgm:pt modelId="{1B872752-FCAF-4004-9194-C43B3CBF1B11}" type="sibTrans" cxnId="{E13A5484-2FEB-49D6-8908-6F4977E92C20}">
      <dgm:prSet/>
      <dgm:spPr/>
      <dgm:t>
        <a:bodyPr/>
        <a:lstStyle/>
        <a:p>
          <a:endParaRPr lang="id-ID"/>
        </a:p>
      </dgm:t>
    </dgm:pt>
    <dgm:pt modelId="{6F916B33-92AE-4A41-AB51-44013E8C0D28}">
      <dgm:prSet custT="1"/>
      <dgm:spPr/>
      <dgm:t>
        <a:bodyPr/>
        <a:lstStyle/>
        <a:p>
          <a:r>
            <a:rPr lang="id-ID" sz="4700" dirty="0" smtClean="0">
              <a:solidFill>
                <a:schemeClr val="tx1"/>
              </a:solidFill>
            </a:rPr>
            <a:t>* </a:t>
          </a:r>
          <a:r>
            <a:rPr lang="id-ID" sz="3600" dirty="0" smtClean="0">
              <a:solidFill>
                <a:schemeClr val="tx1"/>
              </a:solidFill>
            </a:rPr>
            <a:t>Sensation</a:t>
          </a:r>
          <a:endParaRPr lang="id-ID" sz="3600" dirty="0">
            <a:solidFill>
              <a:schemeClr val="tx1"/>
            </a:solidFill>
          </a:endParaRPr>
        </a:p>
      </dgm:t>
    </dgm:pt>
    <dgm:pt modelId="{F5C0E60E-A7A4-4265-A7F7-705F1B15A93C}" type="parTrans" cxnId="{B3A1F582-A0C8-4B45-9B94-D14F11E393C5}">
      <dgm:prSet/>
      <dgm:spPr/>
      <dgm:t>
        <a:bodyPr/>
        <a:lstStyle/>
        <a:p>
          <a:endParaRPr lang="id-ID"/>
        </a:p>
      </dgm:t>
    </dgm:pt>
    <dgm:pt modelId="{8DD7D384-D2F8-4453-B113-E1F2F8556468}" type="sibTrans" cxnId="{B3A1F582-A0C8-4B45-9B94-D14F11E393C5}">
      <dgm:prSet/>
      <dgm:spPr/>
      <dgm:t>
        <a:bodyPr/>
        <a:lstStyle/>
        <a:p>
          <a:endParaRPr lang="id-ID"/>
        </a:p>
      </dgm:t>
    </dgm:pt>
    <dgm:pt modelId="{1FAD0BB6-0B3A-4FE1-B86F-30903B27D6C6}">
      <dgm:prSet custT="1"/>
      <dgm:spPr/>
      <dgm:t>
        <a:bodyPr/>
        <a:lstStyle/>
        <a:p>
          <a:r>
            <a:rPr lang="id-ID" sz="3600" dirty="0" smtClean="0">
              <a:solidFill>
                <a:schemeClr val="tx1"/>
              </a:solidFill>
            </a:rPr>
            <a:t>* Intensity</a:t>
          </a:r>
          <a:endParaRPr lang="id-ID" sz="3600" dirty="0">
            <a:solidFill>
              <a:schemeClr val="tx1"/>
            </a:solidFill>
          </a:endParaRPr>
        </a:p>
      </dgm:t>
    </dgm:pt>
    <dgm:pt modelId="{62A8629F-BF12-427C-87BB-4D2E637FDC88}" type="parTrans" cxnId="{4A236A2F-160E-42F6-8808-2D62DB742E3C}">
      <dgm:prSet/>
      <dgm:spPr/>
      <dgm:t>
        <a:bodyPr/>
        <a:lstStyle/>
        <a:p>
          <a:endParaRPr lang="id-ID"/>
        </a:p>
      </dgm:t>
    </dgm:pt>
    <dgm:pt modelId="{A39FAEAB-A5BA-49EC-9561-A9477B513BE5}" type="sibTrans" cxnId="{4A236A2F-160E-42F6-8808-2D62DB742E3C}">
      <dgm:prSet/>
      <dgm:spPr/>
      <dgm:t>
        <a:bodyPr/>
        <a:lstStyle/>
        <a:p>
          <a:endParaRPr lang="id-ID"/>
        </a:p>
      </dgm:t>
    </dgm:pt>
    <dgm:pt modelId="{D236B4B7-88DA-4891-BE1F-4DBB1AD8DED1}">
      <dgm:prSet custT="1"/>
      <dgm:spPr/>
      <dgm:t>
        <a:bodyPr/>
        <a:lstStyle/>
        <a:p>
          <a:r>
            <a:rPr lang="id-ID" sz="3200" dirty="0" smtClean="0">
              <a:solidFill>
                <a:schemeClr val="tx1"/>
              </a:solidFill>
            </a:rPr>
            <a:t>* Needs</a:t>
          </a:r>
          <a:endParaRPr lang="id-ID" sz="3200" dirty="0">
            <a:solidFill>
              <a:schemeClr val="tx1"/>
            </a:solidFill>
          </a:endParaRPr>
        </a:p>
      </dgm:t>
    </dgm:pt>
    <dgm:pt modelId="{678658FF-7DAC-4982-A6F4-D142A793C2B4}" type="parTrans" cxnId="{7DA33282-6662-4FC7-8146-3ED514738F2C}">
      <dgm:prSet/>
      <dgm:spPr/>
      <dgm:t>
        <a:bodyPr/>
        <a:lstStyle/>
        <a:p>
          <a:endParaRPr lang="id-ID"/>
        </a:p>
      </dgm:t>
    </dgm:pt>
    <dgm:pt modelId="{521C5063-AD9B-48CE-9D9F-DF4A92A2CBAA}" type="sibTrans" cxnId="{7DA33282-6662-4FC7-8146-3ED514738F2C}">
      <dgm:prSet/>
      <dgm:spPr/>
      <dgm:t>
        <a:bodyPr/>
        <a:lstStyle/>
        <a:p>
          <a:endParaRPr lang="id-ID"/>
        </a:p>
      </dgm:t>
    </dgm:pt>
    <dgm:pt modelId="{6081E94F-1418-477F-B922-F59EDB25569A}">
      <dgm:prSet custT="1"/>
      <dgm:spPr/>
      <dgm:t>
        <a:bodyPr/>
        <a:lstStyle/>
        <a:p>
          <a:r>
            <a:rPr lang="id-ID" sz="3200" dirty="0" smtClean="0">
              <a:solidFill>
                <a:schemeClr val="tx1"/>
              </a:solidFill>
            </a:rPr>
            <a:t>* Values</a:t>
          </a:r>
          <a:endParaRPr lang="id-ID" sz="3200" dirty="0">
            <a:solidFill>
              <a:schemeClr val="tx1"/>
            </a:solidFill>
          </a:endParaRPr>
        </a:p>
      </dgm:t>
    </dgm:pt>
    <dgm:pt modelId="{C58782AF-339F-45B0-80A8-94E1299ABCB0}" type="parTrans" cxnId="{3C899A2B-A5B5-4D4B-B043-4693258D1FB4}">
      <dgm:prSet/>
      <dgm:spPr/>
      <dgm:t>
        <a:bodyPr/>
        <a:lstStyle/>
        <a:p>
          <a:endParaRPr lang="id-ID"/>
        </a:p>
      </dgm:t>
    </dgm:pt>
    <dgm:pt modelId="{14549E69-790A-40A6-A21F-C2E5FC0D1787}" type="sibTrans" cxnId="{3C899A2B-A5B5-4D4B-B043-4693258D1FB4}">
      <dgm:prSet/>
      <dgm:spPr/>
      <dgm:t>
        <a:bodyPr/>
        <a:lstStyle/>
        <a:p>
          <a:endParaRPr lang="id-ID"/>
        </a:p>
      </dgm:t>
    </dgm:pt>
    <dgm:pt modelId="{7524EDB2-888A-4A9A-8647-F4FF85FA875B}">
      <dgm:prSet custT="1"/>
      <dgm:spPr/>
      <dgm:t>
        <a:bodyPr/>
        <a:lstStyle/>
        <a:p>
          <a:r>
            <a:rPr lang="id-ID" sz="3200" dirty="0" smtClean="0">
              <a:solidFill>
                <a:schemeClr val="tx1"/>
              </a:solidFill>
            </a:rPr>
            <a:t>* Expectation</a:t>
          </a:r>
          <a:endParaRPr lang="id-ID" sz="3200" dirty="0">
            <a:solidFill>
              <a:schemeClr val="tx1"/>
            </a:solidFill>
          </a:endParaRPr>
        </a:p>
      </dgm:t>
    </dgm:pt>
    <dgm:pt modelId="{F63A07DD-8187-454E-9056-FF85D52EE9D3}" type="parTrans" cxnId="{F98FC2DE-2EBC-459D-9492-4CB405ABA1B7}">
      <dgm:prSet/>
      <dgm:spPr/>
      <dgm:t>
        <a:bodyPr/>
        <a:lstStyle/>
        <a:p>
          <a:endParaRPr lang="id-ID"/>
        </a:p>
      </dgm:t>
    </dgm:pt>
    <dgm:pt modelId="{57B0F181-D4A0-4187-AB98-105BBFB517F6}" type="sibTrans" cxnId="{F98FC2DE-2EBC-459D-9492-4CB405ABA1B7}">
      <dgm:prSet/>
      <dgm:spPr/>
      <dgm:t>
        <a:bodyPr/>
        <a:lstStyle/>
        <a:p>
          <a:endParaRPr lang="id-ID"/>
        </a:p>
      </dgm:t>
    </dgm:pt>
    <dgm:pt modelId="{E9341EAF-876F-41F7-9224-73ABEDF76511}">
      <dgm:prSet/>
      <dgm:spPr/>
      <dgm:t>
        <a:bodyPr/>
        <a:lstStyle/>
        <a:p>
          <a:r>
            <a:rPr lang="id-ID" b="0" dirty="0" smtClean="0">
              <a:solidFill>
                <a:schemeClr val="tx1"/>
              </a:solidFill>
            </a:rPr>
            <a:t>*Like or disilike</a:t>
          </a:r>
          <a:endParaRPr lang="id-ID" b="0" dirty="0">
            <a:solidFill>
              <a:schemeClr val="tx1"/>
            </a:solidFill>
          </a:endParaRPr>
        </a:p>
      </dgm:t>
    </dgm:pt>
    <dgm:pt modelId="{E19630BA-B6C4-4137-9914-793D9F2A33EA}" type="parTrans" cxnId="{B8A64800-C969-4B6E-A7FA-10AE5F137229}">
      <dgm:prSet/>
      <dgm:spPr/>
      <dgm:t>
        <a:bodyPr/>
        <a:lstStyle/>
        <a:p>
          <a:endParaRPr lang="id-ID"/>
        </a:p>
      </dgm:t>
    </dgm:pt>
    <dgm:pt modelId="{07F6210A-0B65-41BF-B05C-3A2FC167B5A3}" type="sibTrans" cxnId="{B8A64800-C969-4B6E-A7FA-10AE5F137229}">
      <dgm:prSet/>
      <dgm:spPr/>
      <dgm:t>
        <a:bodyPr/>
        <a:lstStyle/>
        <a:p>
          <a:endParaRPr lang="id-ID"/>
        </a:p>
      </dgm:t>
    </dgm:pt>
    <dgm:pt modelId="{6AFB13BC-F8E4-439E-9236-461E7ADB98FD}">
      <dgm:prSet/>
      <dgm:spPr/>
      <dgm:t>
        <a:bodyPr/>
        <a:lstStyle/>
        <a:p>
          <a:r>
            <a:rPr lang="id-ID" b="0" dirty="0" smtClean="0">
              <a:solidFill>
                <a:schemeClr val="tx1"/>
              </a:solidFill>
            </a:rPr>
            <a:t>*Aggree or disagree</a:t>
          </a:r>
          <a:endParaRPr lang="id-ID" b="0" dirty="0">
            <a:solidFill>
              <a:schemeClr val="tx1"/>
            </a:solidFill>
          </a:endParaRPr>
        </a:p>
      </dgm:t>
    </dgm:pt>
    <dgm:pt modelId="{8C29997C-D056-41E3-BBE8-CF78074385D4}" type="parTrans" cxnId="{286BFC8A-E5BA-4C87-9469-24ED48A807A2}">
      <dgm:prSet/>
      <dgm:spPr/>
      <dgm:t>
        <a:bodyPr/>
        <a:lstStyle/>
        <a:p>
          <a:endParaRPr lang="id-ID"/>
        </a:p>
      </dgm:t>
    </dgm:pt>
    <dgm:pt modelId="{4FBC5482-4B7C-43D1-A26B-1BADDA4CCA5B}" type="sibTrans" cxnId="{286BFC8A-E5BA-4C87-9469-24ED48A807A2}">
      <dgm:prSet/>
      <dgm:spPr/>
      <dgm:t>
        <a:bodyPr/>
        <a:lstStyle/>
        <a:p>
          <a:endParaRPr lang="id-ID"/>
        </a:p>
      </dgm:t>
    </dgm:pt>
    <dgm:pt modelId="{0F55C8C3-BC7F-468C-8309-21EA9C564746}">
      <dgm:prSet/>
      <dgm:spPr/>
      <dgm:t>
        <a:bodyPr/>
        <a:lstStyle/>
        <a:p>
          <a:r>
            <a:rPr lang="id-ID" b="0" dirty="0" smtClean="0">
              <a:solidFill>
                <a:schemeClr val="tx1"/>
              </a:solidFill>
            </a:rPr>
            <a:t>*Doing or avoid</a:t>
          </a:r>
          <a:endParaRPr lang="id-ID" b="0" dirty="0">
            <a:solidFill>
              <a:schemeClr val="tx1"/>
            </a:solidFill>
          </a:endParaRPr>
        </a:p>
      </dgm:t>
    </dgm:pt>
    <dgm:pt modelId="{8E8A6FCB-5AB9-4199-B343-EC15FB47E3BF}" type="parTrans" cxnId="{5143E9E9-5413-4316-A4AB-90B089B5BB53}">
      <dgm:prSet/>
      <dgm:spPr/>
      <dgm:t>
        <a:bodyPr/>
        <a:lstStyle/>
        <a:p>
          <a:endParaRPr lang="id-ID"/>
        </a:p>
      </dgm:t>
    </dgm:pt>
    <dgm:pt modelId="{2B5DCD18-A518-416B-9D4C-2B3693537E8E}" type="sibTrans" cxnId="{5143E9E9-5413-4316-A4AB-90B089B5BB53}">
      <dgm:prSet/>
      <dgm:spPr/>
      <dgm:t>
        <a:bodyPr/>
        <a:lstStyle/>
        <a:p>
          <a:endParaRPr lang="id-ID"/>
        </a:p>
      </dgm:t>
    </dgm:pt>
    <dgm:pt modelId="{D04EDB53-98DD-4DA0-A1CB-74896DBAC502}" type="pres">
      <dgm:prSet presAssocID="{C3F44EAC-D5FE-4B78-91E4-71430E6EB215}" presName="Name0" presStyleCnt="0">
        <dgm:presLayoutVars>
          <dgm:dir/>
          <dgm:animLvl val="lvl"/>
          <dgm:resizeHandles val="exact"/>
        </dgm:presLayoutVars>
      </dgm:prSet>
      <dgm:spPr/>
      <dgm:t>
        <a:bodyPr/>
        <a:lstStyle/>
        <a:p>
          <a:endParaRPr lang="id-ID"/>
        </a:p>
      </dgm:t>
    </dgm:pt>
    <dgm:pt modelId="{62447553-08A5-4199-A94E-6966D7748D1E}" type="pres">
      <dgm:prSet presAssocID="{C181E7D7-520C-48D4-990B-C1BD25A5F15B}" presName="compositeNode" presStyleCnt="0">
        <dgm:presLayoutVars>
          <dgm:bulletEnabled val="1"/>
        </dgm:presLayoutVars>
      </dgm:prSet>
      <dgm:spPr/>
    </dgm:pt>
    <dgm:pt modelId="{6B86CC76-D663-41EB-B8E9-8E8A1F06A5C9}" type="pres">
      <dgm:prSet presAssocID="{C181E7D7-520C-48D4-990B-C1BD25A5F15B}" presName="bgRect" presStyleLbl="node1" presStyleIdx="0" presStyleCnt="3"/>
      <dgm:spPr/>
      <dgm:t>
        <a:bodyPr/>
        <a:lstStyle/>
        <a:p>
          <a:endParaRPr lang="id-ID"/>
        </a:p>
      </dgm:t>
    </dgm:pt>
    <dgm:pt modelId="{D20F0D62-5672-430E-A043-1F85D7FEEDFE}" type="pres">
      <dgm:prSet presAssocID="{C181E7D7-520C-48D4-990B-C1BD25A5F15B}" presName="parentNode" presStyleLbl="node1" presStyleIdx="0" presStyleCnt="3">
        <dgm:presLayoutVars>
          <dgm:chMax val="0"/>
          <dgm:bulletEnabled val="1"/>
        </dgm:presLayoutVars>
      </dgm:prSet>
      <dgm:spPr/>
      <dgm:t>
        <a:bodyPr/>
        <a:lstStyle/>
        <a:p>
          <a:endParaRPr lang="id-ID"/>
        </a:p>
      </dgm:t>
    </dgm:pt>
    <dgm:pt modelId="{B1980513-E1A2-4A58-BCD9-4375CDBC1145}" type="pres">
      <dgm:prSet presAssocID="{C181E7D7-520C-48D4-990B-C1BD25A5F15B}" presName="childNode" presStyleLbl="node1" presStyleIdx="0" presStyleCnt="3">
        <dgm:presLayoutVars>
          <dgm:bulletEnabled val="1"/>
        </dgm:presLayoutVars>
      </dgm:prSet>
      <dgm:spPr/>
      <dgm:t>
        <a:bodyPr/>
        <a:lstStyle/>
        <a:p>
          <a:endParaRPr lang="id-ID"/>
        </a:p>
      </dgm:t>
    </dgm:pt>
    <dgm:pt modelId="{F265AB1D-087B-460C-B146-D8B95F40C9B1}" type="pres">
      <dgm:prSet presAssocID="{2C5192F6-0E3D-495A-920C-858A71DCE94C}" presName="hSp" presStyleCnt="0"/>
      <dgm:spPr/>
    </dgm:pt>
    <dgm:pt modelId="{DDC1C406-9024-4A13-8D8D-5FBDAC85A098}" type="pres">
      <dgm:prSet presAssocID="{2C5192F6-0E3D-495A-920C-858A71DCE94C}" presName="vProcSp" presStyleCnt="0"/>
      <dgm:spPr/>
    </dgm:pt>
    <dgm:pt modelId="{24E3FA2E-5ECE-4C65-81AD-743FC1FEAAD9}" type="pres">
      <dgm:prSet presAssocID="{2C5192F6-0E3D-495A-920C-858A71DCE94C}" presName="vSp1" presStyleCnt="0"/>
      <dgm:spPr/>
    </dgm:pt>
    <dgm:pt modelId="{83077E82-C836-42E5-B07E-4A1412B46C27}" type="pres">
      <dgm:prSet presAssocID="{2C5192F6-0E3D-495A-920C-858A71DCE94C}" presName="simulatedConn" presStyleLbl="solidFgAcc1" presStyleIdx="0" presStyleCnt="2"/>
      <dgm:spPr/>
    </dgm:pt>
    <dgm:pt modelId="{6B27EABB-AFC3-42A7-BBE9-41227C616F36}" type="pres">
      <dgm:prSet presAssocID="{2C5192F6-0E3D-495A-920C-858A71DCE94C}" presName="vSp2" presStyleCnt="0"/>
      <dgm:spPr/>
    </dgm:pt>
    <dgm:pt modelId="{DF9630A8-F4AB-4451-A166-CD283570BEC3}" type="pres">
      <dgm:prSet presAssocID="{2C5192F6-0E3D-495A-920C-858A71DCE94C}" presName="sibTrans" presStyleCnt="0"/>
      <dgm:spPr/>
    </dgm:pt>
    <dgm:pt modelId="{8386C4DC-58C2-4D92-8505-223641B7E66A}" type="pres">
      <dgm:prSet presAssocID="{4822D915-8810-408A-A4CA-4B8939EFB361}" presName="compositeNode" presStyleCnt="0">
        <dgm:presLayoutVars>
          <dgm:bulletEnabled val="1"/>
        </dgm:presLayoutVars>
      </dgm:prSet>
      <dgm:spPr/>
    </dgm:pt>
    <dgm:pt modelId="{F3EA9651-4658-406C-AEFC-783B83ABB9C9}" type="pres">
      <dgm:prSet presAssocID="{4822D915-8810-408A-A4CA-4B8939EFB361}" presName="bgRect" presStyleLbl="node1" presStyleIdx="1" presStyleCnt="3"/>
      <dgm:spPr/>
      <dgm:t>
        <a:bodyPr/>
        <a:lstStyle/>
        <a:p>
          <a:endParaRPr lang="id-ID"/>
        </a:p>
      </dgm:t>
    </dgm:pt>
    <dgm:pt modelId="{C5F6B457-53DC-423D-A87F-4805E85B56FD}" type="pres">
      <dgm:prSet presAssocID="{4822D915-8810-408A-A4CA-4B8939EFB361}" presName="parentNode" presStyleLbl="node1" presStyleIdx="1" presStyleCnt="3">
        <dgm:presLayoutVars>
          <dgm:chMax val="0"/>
          <dgm:bulletEnabled val="1"/>
        </dgm:presLayoutVars>
      </dgm:prSet>
      <dgm:spPr/>
      <dgm:t>
        <a:bodyPr/>
        <a:lstStyle/>
        <a:p>
          <a:endParaRPr lang="id-ID"/>
        </a:p>
      </dgm:t>
    </dgm:pt>
    <dgm:pt modelId="{92E2B883-FFA5-4F32-81ED-377FC8443CA9}" type="pres">
      <dgm:prSet presAssocID="{4822D915-8810-408A-A4CA-4B8939EFB361}" presName="childNode" presStyleLbl="node1" presStyleIdx="1" presStyleCnt="3">
        <dgm:presLayoutVars>
          <dgm:bulletEnabled val="1"/>
        </dgm:presLayoutVars>
      </dgm:prSet>
      <dgm:spPr/>
      <dgm:t>
        <a:bodyPr/>
        <a:lstStyle/>
        <a:p>
          <a:endParaRPr lang="id-ID"/>
        </a:p>
      </dgm:t>
    </dgm:pt>
    <dgm:pt modelId="{A28857BA-8C8A-455D-9BB1-D27FA71A5F75}" type="pres">
      <dgm:prSet presAssocID="{208F5355-131D-4A5B-89CC-32297CC80B28}" presName="hSp" presStyleCnt="0"/>
      <dgm:spPr/>
    </dgm:pt>
    <dgm:pt modelId="{84CE50A9-2CB4-4649-BEC4-1A910D4047D1}" type="pres">
      <dgm:prSet presAssocID="{208F5355-131D-4A5B-89CC-32297CC80B28}" presName="vProcSp" presStyleCnt="0"/>
      <dgm:spPr/>
    </dgm:pt>
    <dgm:pt modelId="{85185F2A-3EA5-453F-A1F3-1C833E531134}" type="pres">
      <dgm:prSet presAssocID="{208F5355-131D-4A5B-89CC-32297CC80B28}" presName="vSp1" presStyleCnt="0"/>
      <dgm:spPr/>
    </dgm:pt>
    <dgm:pt modelId="{33A2C661-A8CA-4275-8FFA-ED14D1964914}" type="pres">
      <dgm:prSet presAssocID="{208F5355-131D-4A5B-89CC-32297CC80B28}" presName="simulatedConn" presStyleLbl="solidFgAcc1" presStyleIdx="1" presStyleCnt="2"/>
      <dgm:spPr/>
    </dgm:pt>
    <dgm:pt modelId="{12BA2AFA-34BF-42FB-8899-653629A63BC1}" type="pres">
      <dgm:prSet presAssocID="{208F5355-131D-4A5B-89CC-32297CC80B28}" presName="vSp2" presStyleCnt="0"/>
      <dgm:spPr/>
    </dgm:pt>
    <dgm:pt modelId="{73631A47-30DA-4C19-8FE0-A76300DA6E08}" type="pres">
      <dgm:prSet presAssocID="{208F5355-131D-4A5B-89CC-32297CC80B28}" presName="sibTrans" presStyleCnt="0"/>
      <dgm:spPr/>
    </dgm:pt>
    <dgm:pt modelId="{766908FF-96C9-4F02-AC59-DF4C1CA26D0D}" type="pres">
      <dgm:prSet presAssocID="{438FF76B-3AB8-4685-BDC9-48C0159BE32B}" presName="compositeNode" presStyleCnt="0">
        <dgm:presLayoutVars>
          <dgm:bulletEnabled val="1"/>
        </dgm:presLayoutVars>
      </dgm:prSet>
      <dgm:spPr/>
    </dgm:pt>
    <dgm:pt modelId="{5C6313AF-F648-4E31-A7E1-BED617BB2C60}" type="pres">
      <dgm:prSet presAssocID="{438FF76B-3AB8-4685-BDC9-48C0159BE32B}" presName="bgRect" presStyleLbl="node1" presStyleIdx="2" presStyleCnt="3"/>
      <dgm:spPr/>
      <dgm:t>
        <a:bodyPr/>
        <a:lstStyle/>
        <a:p>
          <a:endParaRPr lang="id-ID"/>
        </a:p>
      </dgm:t>
    </dgm:pt>
    <dgm:pt modelId="{87E83163-91E5-4AB2-A148-45D32BA6EDC9}" type="pres">
      <dgm:prSet presAssocID="{438FF76B-3AB8-4685-BDC9-48C0159BE32B}" presName="parentNode" presStyleLbl="node1" presStyleIdx="2" presStyleCnt="3">
        <dgm:presLayoutVars>
          <dgm:chMax val="0"/>
          <dgm:bulletEnabled val="1"/>
        </dgm:presLayoutVars>
      </dgm:prSet>
      <dgm:spPr/>
      <dgm:t>
        <a:bodyPr/>
        <a:lstStyle/>
        <a:p>
          <a:endParaRPr lang="id-ID"/>
        </a:p>
      </dgm:t>
    </dgm:pt>
    <dgm:pt modelId="{00A23721-6F08-4FD6-975A-F49928833E81}" type="pres">
      <dgm:prSet presAssocID="{438FF76B-3AB8-4685-BDC9-48C0159BE32B}" presName="childNode" presStyleLbl="node1" presStyleIdx="2" presStyleCnt="3">
        <dgm:presLayoutVars>
          <dgm:bulletEnabled val="1"/>
        </dgm:presLayoutVars>
      </dgm:prSet>
      <dgm:spPr/>
      <dgm:t>
        <a:bodyPr/>
        <a:lstStyle/>
        <a:p>
          <a:endParaRPr lang="id-ID"/>
        </a:p>
      </dgm:t>
    </dgm:pt>
  </dgm:ptLst>
  <dgm:cxnLst>
    <dgm:cxn modelId="{C5715E81-F0C8-431D-878C-59831DFA7AE5}" srcId="{C3F44EAC-D5FE-4B78-91E4-71430E6EB215}" destId="{C181E7D7-520C-48D4-990B-C1BD25A5F15B}" srcOrd="0" destOrd="0" parTransId="{E0CD5AD1-F2E7-4FBA-B0A9-70F10385C310}" sibTransId="{2C5192F6-0E3D-495A-920C-858A71DCE94C}"/>
    <dgm:cxn modelId="{B0EC2967-134D-486F-91EF-458C52A3CF6B}" type="presOf" srcId="{4822D915-8810-408A-A4CA-4B8939EFB361}" destId="{C5F6B457-53DC-423D-A87F-4805E85B56FD}" srcOrd="1" destOrd="0" presId="urn:microsoft.com/office/officeart/2005/8/layout/hProcess7#1"/>
    <dgm:cxn modelId="{5D8F8CAF-EBCD-4E12-A663-48DB17B61910}" type="presOf" srcId="{C181E7D7-520C-48D4-990B-C1BD25A5F15B}" destId="{6B86CC76-D663-41EB-B8E9-8E8A1F06A5C9}" srcOrd="0" destOrd="0" presId="urn:microsoft.com/office/officeart/2005/8/layout/hProcess7#1"/>
    <dgm:cxn modelId="{36019DEF-2199-4E27-B671-4297D0A3BF09}" type="presOf" srcId="{7524EDB2-888A-4A9A-8647-F4FF85FA875B}" destId="{92E2B883-FFA5-4F32-81ED-377FC8443CA9}" srcOrd="0" destOrd="3" presId="urn:microsoft.com/office/officeart/2005/8/layout/hProcess7#1"/>
    <dgm:cxn modelId="{5CB1517A-2D0A-454F-A099-37FFB9E3626A}" type="presOf" srcId="{1FAD0BB6-0B3A-4FE1-B86F-30903B27D6C6}" destId="{B1980513-E1A2-4A58-BCD9-4375CDBC1145}" srcOrd="0" destOrd="2" presId="urn:microsoft.com/office/officeart/2005/8/layout/hProcess7#1"/>
    <dgm:cxn modelId="{12485ECE-E107-470E-B076-8F936A30331C}" srcId="{C3F44EAC-D5FE-4B78-91E4-71430E6EB215}" destId="{4822D915-8810-408A-A4CA-4B8939EFB361}" srcOrd="1" destOrd="0" parTransId="{AB266A33-1254-4DCD-9163-95F4F95AC7E2}" sibTransId="{208F5355-131D-4A5B-89CC-32297CC80B28}"/>
    <dgm:cxn modelId="{DA82E4F9-4DE9-4B18-9D68-720F22D7495D}" type="presOf" srcId="{E9341EAF-876F-41F7-9224-73ABEDF76511}" destId="{00A23721-6F08-4FD6-975A-F49928833E81}" srcOrd="0" destOrd="1" presId="urn:microsoft.com/office/officeart/2005/8/layout/hProcess7#1"/>
    <dgm:cxn modelId="{5143E9E9-5413-4316-A4AB-90B089B5BB53}" srcId="{438FF76B-3AB8-4685-BDC9-48C0159BE32B}" destId="{0F55C8C3-BC7F-468C-8309-21EA9C564746}" srcOrd="3" destOrd="0" parTransId="{8E8A6FCB-5AB9-4199-B343-EC15FB47E3BF}" sibTransId="{2B5DCD18-A518-416B-9D4C-2B3693537E8E}"/>
    <dgm:cxn modelId="{B424AB57-5DB7-4764-A34F-E775265A4A9A}" srcId="{4822D915-8810-408A-A4CA-4B8939EFB361}" destId="{123E62F5-C4DA-4292-982C-C7632478690D}" srcOrd="0" destOrd="0" parTransId="{096894A8-551B-4F64-83F8-BB3B714C0FEC}" sibTransId="{C395C20B-1CE3-49C5-BBE0-D5A5110ED5E2}"/>
    <dgm:cxn modelId="{0E493842-49D8-426E-953F-9D57FE4D57E2}" srcId="{C3F44EAC-D5FE-4B78-91E4-71430E6EB215}" destId="{438FF76B-3AB8-4685-BDC9-48C0159BE32B}" srcOrd="2" destOrd="0" parTransId="{0F0AE41E-C0D2-409F-9F3E-C40B2406A595}" sibTransId="{330ED9EE-D7E9-4023-A839-1608381AD3DF}"/>
    <dgm:cxn modelId="{3C899A2B-A5B5-4D4B-B043-4693258D1FB4}" srcId="{4822D915-8810-408A-A4CA-4B8939EFB361}" destId="{6081E94F-1418-477F-B922-F59EDB25569A}" srcOrd="2" destOrd="0" parTransId="{C58782AF-339F-45B0-80A8-94E1299ABCB0}" sibTransId="{14549E69-790A-40A6-A21F-C2E5FC0D1787}"/>
    <dgm:cxn modelId="{7DA33282-6662-4FC7-8146-3ED514738F2C}" srcId="{4822D915-8810-408A-A4CA-4B8939EFB361}" destId="{D236B4B7-88DA-4891-BE1F-4DBB1AD8DED1}" srcOrd="1" destOrd="0" parTransId="{678658FF-7DAC-4982-A6F4-D142A793C2B4}" sibTransId="{521C5063-AD9B-48CE-9D9F-DF4A92A2CBAA}"/>
    <dgm:cxn modelId="{E13A5484-2FEB-49D6-8908-6F4977E92C20}" srcId="{438FF76B-3AB8-4685-BDC9-48C0159BE32B}" destId="{0938697B-F408-44AC-8DEF-CE056563D803}" srcOrd="0" destOrd="0" parTransId="{9B55DA54-28A2-4C51-9AB9-AD87937D10DD}" sibTransId="{1B872752-FCAF-4004-9194-C43B3CBF1B11}"/>
    <dgm:cxn modelId="{89A29B16-24EA-41A5-A1F0-90C0A41C9AFA}" type="presOf" srcId="{6081E94F-1418-477F-B922-F59EDB25569A}" destId="{92E2B883-FFA5-4F32-81ED-377FC8443CA9}" srcOrd="0" destOrd="2" presId="urn:microsoft.com/office/officeart/2005/8/layout/hProcess7#1"/>
    <dgm:cxn modelId="{E296D937-62F8-42A2-86BF-10A1C3642034}" type="presOf" srcId="{4822D915-8810-408A-A4CA-4B8939EFB361}" destId="{F3EA9651-4658-406C-AEFC-783B83ABB9C9}" srcOrd="0" destOrd="0" presId="urn:microsoft.com/office/officeart/2005/8/layout/hProcess7#1"/>
    <dgm:cxn modelId="{F79A2303-52E6-485D-AD23-917680F218FA}" type="presOf" srcId="{0F55C8C3-BC7F-468C-8309-21EA9C564746}" destId="{00A23721-6F08-4FD6-975A-F49928833E81}" srcOrd="0" destOrd="3" presId="urn:microsoft.com/office/officeart/2005/8/layout/hProcess7#1"/>
    <dgm:cxn modelId="{FED330B5-8F0F-4875-81EC-8861E73B4F2C}" type="presOf" srcId="{C3F44EAC-D5FE-4B78-91E4-71430E6EB215}" destId="{D04EDB53-98DD-4DA0-A1CB-74896DBAC502}" srcOrd="0" destOrd="0" presId="urn:microsoft.com/office/officeart/2005/8/layout/hProcess7#1"/>
    <dgm:cxn modelId="{38079DD8-3382-40EE-B490-BB78A65AF1E3}" type="presOf" srcId="{C181E7D7-520C-48D4-990B-C1BD25A5F15B}" destId="{D20F0D62-5672-430E-A043-1F85D7FEEDFE}" srcOrd="1" destOrd="0" presId="urn:microsoft.com/office/officeart/2005/8/layout/hProcess7#1"/>
    <dgm:cxn modelId="{90C1672D-0E23-4D4D-91CD-9814A2415AB4}" type="presOf" srcId="{35D4CAB2-2454-47D2-A757-41AA6B4DCC82}" destId="{B1980513-E1A2-4A58-BCD9-4375CDBC1145}" srcOrd="0" destOrd="0" presId="urn:microsoft.com/office/officeart/2005/8/layout/hProcess7#1"/>
    <dgm:cxn modelId="{559354B5-6337-49EF-8365-326C6915FA57}" srcId="{C181E7D7-520C-48D4-990B-C1BD25A5F15B}" destId="{35D4CAB2-2454-47D2-A757-41AA6B4DCC82}" srcOrd="0" destOrd="0" parTransId="{BC98BD7D-DB3B-477C-B0A7-7FBA855B24E2}" sibTransId="{0432B5CF-BE1B-48AC-9418-CE5AADDA3187}"/>
    <dgm:cxn modelId="{F98FC2DE-2EBC-459D-9492-4CB405ABA1B7}" srcId="{4822D915-8810-408A-A4CA-4B8939EFB361}" destId="{7524EDB2-888A-4A9A-8647-F4FF85FA875B}" srcOrd="3" destOrd="0" parTransId="{F63A07DD-8187-454E-9056-FF85D52EE9D3}" sibTransId="{57B0F181-D4A0-4187-AB98-105BBFB517F6}"/>
    <dgm:cxn modelId="{E7FD2A0C-4354-47E4-945B-696FEE136BB8}" type="presOf" srcId="{D236B4B7-88DA-4891-BE1F-4DBB1AD8DED1}" destId="{92E2B883-FFA5-4F32-81ED-377FC8443CA9}" srcOrd="0" destOrd="1" presId="urn:microsoft.com/office/officeart/2005/8/layout/hProcess7#1"/>
    <dgm:cxn modelId="{FD70EB9E-BD1C-42CC-94A8-DC5A6DFD47A0}" type="presOf" srcId="{438FF76B-3AB8-4685-BDC9-48C0159BE32B}" destId="{5C6313AF-F648-4E31-A7E1-BED617BB2C60}" srcOrd="0" destOrd="0" presId="urn:microsoft.com/office/officeart/2005/8/layout/hProcess7#1"/>
    <dgm:cxn modelId="{7446DEF5-57DC-49AF-B41D-E2484076A828}" type="presOf" srcId="{123E62F5-C4DA-4292-982C-C7632478690D}" destId="{92E2B883-FFA5-4F32-81ED-377FC8443CA9}" srcOrd="0" destOrd="0" presId="urn:microsoft.com/office/officeart/2005/8/layout/hProcess7#1"/>
    <dgm:cxn modelId="{C0B32D7B-5697-4D37-BBAC-7D3E91BF519E}" type="presOf" srcId="{438FF76B-3AB8-4685-BDC9-48C0159BE32B}" destId="{87E83163-91E5-4AB2-A148-45D32BA6EDC9}" srcOrd="1" destOrd="0" presId="urn:microsoft.com/office/officeart/2005/8/layout/hProcess7#1"/>
    <dgm:cxn modelId="{25721D7F-7F16-4819-AFA3-8C52F9881BD9}" type="presOf" srcId="{0938697B-F408-44AC-8DEF-CE056563D803}" destId="{00A23721-6F08-4FD6-975A-F49928833E81}" srcOrd="0" destOrd="0" presId="urn:microsoft.com/office/officeart/2005/8/layout/hProcess7#1"/>
    <dgm:cxn modelId="{4A236A2F-160E-42F6-8808-2D62DB742E3C}" srcId="{C181E7D7-520C-48D4-990B-C1BD25A5F15B}" destId="{1FAD0BB6-0B3A-4FE1-B86F-30903B27D6C6}" srcOrd="2" destOrd="0" parTransId="{62A8629F-BF12-427C-87BB-4D2E637FDC88}" sibTransId="{A39FAEAB-A5BA-49EC-9561-A9477B513BE5}"/>
    <dgm:cxn modelId="{286BFC8A-E5BA-4C87-9469-24ED48A807A2}" srcId="{438FF76B-3AB8-4685-BDC9-48C0159BE32B}" destId="{6AFB13BC-F8E4-439E-9236-461E7ADB98FD}" srcOrd="2" destOrd="0" parTransId="{8C29997C-D056-41E3-BBE8-CF78074385D4}" sibTransId="{4FBC5482-4B7C-43D1-A26B-1BADDA4CCA5B}"/>
    <dgm:cxn modelId="{B3A1F582-A0C8-4B45-9B94-D14F11E393C5}" srcId="{C181E7D7-520C-48D4-990B-C1BD25A5F15B}" destId="{6F916B33-92AE-4A41-AB51-44013E8C0D28}" srcOrd="1" destOrd="0" parTransId="{F5C0E60E-A7A4-4265-A7F7-705F1B15A93C}" sibTransId="{8DD7D384-D2F8-4453-B113-E1F2F8556468}"/>
    <dgm:cxn modelId="{DB067AED-2930-4E87-BEB6-6206BCA6C7D0}" type="presOf" srcId="{6AFB13BC-F8E4-439E-9236-461E7ADB98FD}" destId="{00A23721-6F08-4FD6-975A-F49928833E81}" srcOrd="0" destOrd="2" presId="urn:microsoft.com/office/officeart/2005/8/layout/hProcess7#1"/>
    <dgm:cxn modelId="{D9B4BE93-7F08-4536-AC1E-BFC6E6B7F0BF}" type="presOf" srcId="{6F916B33-92AE-4A41-AB51-44013E8C0D28}" destId="{B1980513-E1A2-4A58-BCD9-4375CDBC1145}" srcOrd="0" destOrd="1" presId="urn:microsoft.com/office/officeart/2005/8/layout/hProcess7#1"/>
    <dgm:cxn modelId="{B8A64800-C969-4B6E-A7FA-10AE5F137229}" srcId="{438FF76B-3AB8-4685-BDC9-48C0159BE32B}" destId="{E9341EAF-876F-41F7-9224-73ABEDF76511}" srcOrd="1" destOrd="0" parTransId="{E19630BA-B6C4-4137-9914-793D9F2A33EA}" sibTransId="{07F6210A-0B65-41BF-B05C-3A2FC167B5A3}"/>
    <dgm:cxn modelId="{C0E0C533-3E1A-466E-81C7-B3AFA5D9EC85}" type="presParOf" srcId="{D04EDB53-98DD-4DA0-A1CB-74896DBAC502}" destId="{62447553-08A5-4199-A94E-6966D7748D1E}" srcOrd="0" destOrd="0" presId="urn:microsoft.com/office/officeart/2005/8/layout/hProcess7#1"/>
    <dgm:cxn modelId="{54D43EDD-1F61-440F-AC33-5D083AA323BB}" type="presParOf" srcId="{62447553-08A5-4199-A94E-6966D7748D1E}" destId="{6B86CC76-D663-41EB-B8E9-8E8A1F06A5C9}" srcOrd="0" destOrd="0" presId="urn:microsoft.com/office/officeart/2005/8/layout/hProcess7#1"/>
    <dgm:cxn modelId="{11D477C1-62AE-4B6A-AD11-E0D66C1B50AF}" type="presParOf" srcId="{62447553-08A5-4199-A94E-6966D7748D1E}" destId="{D20F0D62-5672-430E-A043-1F85D7FEEDFE}" srcOrd="1" destOrd="0" presId="urn:microsoft.com/office/officeart/2005/8/layout/hProcess7#1"/>
    <dgm:cxn modelId="{5ED4D27C-60AC-4984-BC09-676218B90C25}" type="presParOf" srcId="{62447553-08A5-4199-A94E-6966D7748D1E}" destId="{B1980513-E1A2-4A58-BCD9-4375CDBC1145}" srcOrd="2" destOrd="0" presId="urn:microsoft.com/office/officeart/2005/8/layout/hProcess7#1"/>
    <dgm:cxn modelId="{B4B91376-CD54-4413-97DA-A32750A2DE9D}" type="presParOf" srcId="{D04EDB53-98DD-4DA0-A1CB-74896DBAC502}" destId="{F265AB1D-087B-460C-B146-D8B95F40C9B1}" srcOrd="1" destOrd="0" presId="urn:microsoft.com/office/officeart/2005/8/layout/hProcess7#1"/>
    <dgm:cxn modelId="{C7073BC0-90DD-460E-9FAF-06901DD0B4C7}" type="presParOf" srcId="{D04EDB53-98DD-4DA0-A1CB-74896DBAC502}" destId="{DDC1C406-9024-4A13-8D8D-5FBDAC85A098}" srcOrd="2" destOrd="0" presId="urn:microsoft.com/office/officeart/2005/8/layout/hProcess7#1"/>
    <dgm:cxn modelId="{A4425D38-779D-4E5C-B453-B3691B943FA5}" type="presParOf" srcId="{DDC1C406-9024-4A13-8D8D-5FBDAC85A098}" destId="{24E3FA2E-5ECE-4C65-81AD-743FC1FEAAD9}" srcOrd="0" destOrd="0" presId="urn:microsoft.com/office/officeart/2005/8/layout/hProcess7#1"/>
    <dgm:cxn modelId="{B56E2FEF-7F6D-45B0-AC08-9E291B3CD129}" type="presParOf" srcId="{DDC1C406-9024-4A13-8D8D-5FBDAC85A098}" destId="{83077E82-C836-42E5-B07E-4A1412B46C27}" srcOrd="1" destOrd="0" presId="urn:microsoft.com/office/officeart/2005/8/layout/hProcess7#1"/>
    <dgm:cxn modelId="{1A0139CA-028B-49E8-948C-BD17A3DC658B}" type="presParOf" srcId="{DDC1C406-9024-4A13-8D8D-5FBDAC85A098}" destId="{6B27EABB-AFC3-42A7-BBE9-41227C616F36}" srcOrd="2" destOrd="0" presId="urn:microsoft.com/office/officeart/2005/8/layout/hProcess7#1"/>
    <dgm:cxn modelId="{7B18CBC2-9C14-47D9-9DF2-A42BCB24FBF4}" type="presParOf" srcId="{D04EDB53-98DD-4DA0-A1CB-74896DBAC502}" destId="{DF9630A8-F4AB-4451-A166-CD283570BEC3}" srcOrd="3" destOrd="0" presId="urn:microsoft.com/office/officeart/2005/8/layout/hProcess7#1"/>
    <dgm:cxn modelId="{09753DF5-549B-4546-AD51-3E2DBBC3EC60}" type="presParOf" srcId="{D04EDB53-98DD-4DA0-A1CB-74896DBAC502}" destId="{8386C4DC-58C2-4D92-8505-223641B7E66A}" srcOrd="4" destOrd="0" presId="urn:microsoft.com/office/officeart/2005/8/layout/hProcess7#1"/>
    <dgm:cxn modelId="{A94A2CF8-8C01-4743-ABFB-066820D50D15}" type="presParOf" srcId="{8386C4DC-58C2-4D92-8505-223641B7E66A}" destId="{F3EA9651-4658-406C-AEFC-783B83ABB9C9}" srcOrd="0" destOrd="0" presId="urn:microsoft.com/office/officeart/2005/8/layout/hProcess7#1"/>
    <dgm:cxn modelId="{8BD4CBBA-2DA4-42CB-9F52-7A66A44BA31F}" type="presParOf" srcId="{8386C4DC-58C2-4D92-8505-223641B7E66A}" destId="{C5F6B457-53DC-423D-A87F-4805E85B56FD}" srcOrd="1" destOrd="0" presId="urn:microsoft.com/office/officeart/2005/8/layout/hProcess7#1"/>
    <dgm:cxn modelId="{5CB5C468-8986-4216-B9E9-CF4F8B0B9EF6}" type="presParOf" srcId="{8386C4DC-58C2-4D92-8505-223641B7E66A}" destId="{92E2B883-FFA5-4F32-81ED-377FC8443CA9}" srcOrd="2" destOrd="0" presId="urn:microsoft.com/office/officeart/2005/8/layout/hProcess7#1"/>
    <dgm:cxn modelId="{7F62DC6F-99D6-45BF-BB7D-A4653F667FEF}" type="presParOf" srcId="{D04EDB53-98DD-4DA0-A1CB-74896DBAC502}" destId="{A28857BA-8C8A-455D-9BB1-D27FA71A5F75}" srcOrd="5" destOrd="0" presId="urn:microsoft.com/office/officeart/2005/8/layout/hProcess7#1"/>
    <dgm:cxn modelId="{115CCEDC-B2C2-4DF8-B2D9-CC5845066551}" type="presParOf" srcId="{D04EDB53-98DD-4DA0-A1CB-74896DBAC502}" destId="{84CE50A9-2CB4-4649-BEC4-1A910D4047D1}" srcOrd="6" destOrd="0" presId="urn:microsoft.com/office/officeart/2005/8/layout/hProcess7#1"/>
    <dgm:cxn modelId="{CA034C34-2D1B-40D8-8077-03814E551AC5}" type="presParOf" srcId="{84CE50A9-2CB4-4649-BEC4-1A910D4047D1}" destId="{85185F2A-3EA5-453F-A1F3-1C833E531134}" srcOrd="0" destOrd="0" presId="urn:microsoft.com/office/officeart/2005/8/layout/hProcess7#1"/>
    <dgm:cxn modelId="{8CAC5612-1DD0-441A-8186-DD0E9709E7BC}" type="presParOf" srcId="{84CE50A9-2CB4-4649-BEC4-1A910D4047D1}" destId="{33A2C661-A8CA-4275-8FFA-ED14D1964914}" srcOrd="1" destOrd="0" presId="urn:microsoft.com/office/officeart/2005/8/layout/hProcess7#1"/>
    <dgm:cxn modelId="{FD0BCEB6-EE6C-4CDA-BA44-3476B5F3D1B6}" type="presParOf" srcId="{84CE50A9-2CB4-4649-BEC4-1A910D4047D1}" destId="{12BA2AFA-34BF-42FB-8899-653629A63BC1}" srcOrd="2" destOrd="0" presId="urn:microsoft.com/office/officeart/2005/8/layout/hProcess7#1"/>
    <dgm:cxn modelId="{DF7B01C8-1B0F-43D6-8DC2-7833971F8C3A}" type="presParOf" srcId="{D04EDB53-98DD-4DA0-A1CB-74896DBAC502}" destId="{73631A47-30DA-4C19-8FE0-A76300DA6E08}" srcOrd="7" destOrd="0" presId="urn:microsoft.com/office/officeart/2005/8/layout/hProcess7#1"/>
    <dgm:cxn modelId="{43945824-8B66-4F2B-A159-439964FFCCF2}" type="presParOf" srcId="{D04EDB53-98DD-4DA0-A1CB-74896DBAC502}" destId="{766908FF-96C9-4F02-AC59-DF4C1CA26D0D}" srcOrd="8" destOrd="0" presId="urn:microsoft.com/office/officeart/2005/8/layout/hProcess7#1"/>
    <dgm:cxn modelId="{7ADEFB6D-E575-4349-BBF3-BAAFDB1DBD58}" type="presParOf" srcId="{766908FF-96C9-4F02-AC59-DF4C1CA26D0D}" destId="{5C6313AF-F648-4E31-A7E1-BED617BB2C60}" srcOrd="0" destOrd="0" presId="urn:microsoft.com/office/officeart/2005/8/layout/hProcess7#1"/>
    <dgm:cxn modelId="{AE56EB27-9EB3-4A46-94B6-762E62AB040E}" type="presParOf" srcId="{766908FF-96C9-4F02-AC59-DF4C1CA26D0D}" destId="{87E83163-91E5-4AB2-A148-45D32BA6EDC9}" srcOrd="1" destOrd="0" presId="urn:microsoft.com/office/officeart/2005/8/layout/hProcess7#1"/>
    <dgm:cxn modelId="{B8D0BA8C-8490-4AB8-B3C2-202E65279C30}" type="presParOf" srcId="{766908FF-96C9-4F02-AC59-DF4C1CA26D0D}" destId="{00A23721-6F08-4FD6-975A-F49928833E81}" srcOrd="2" destOrd="0" presId="urn:microsoft.com/office/officeart/2005/8/layout/hProcess7#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4B1B98-A0FA-4637-9B49-2D4BF61464F0}" type="doc">
      <dgm:prSet loTypeId="urn:microsoft.com/office/officeart/2005/8/layout/lProcess2" loCatId="relationship" qsTypeId="urn:microsoft.com/office/officeart/2005/8/quickstyle/simple1" qsCatId="simple" csTypeId="urn:microsoft.com/office/officeart/2005/8/colors/colorful5" csCatId="colorful" phldr="1"/>
      <dgm:spPr/>
      <dgm:t>
        <a:bodyPr/>
        <a:lstStyle/>
        <a:p>
          <a:endParaRPr lang="id-ID"/>
        </a:p>
      </dgm:t>
    </dgm:pt>
    <dgm:pt modelId="{88121FC5-6EC5-4373-AC4E-2D5263FCBFB9}">
      <dgm:prSet phldrT="[Text]"/>
      <dgm:spPr/>
      <dgm:t>
        <a:bodyPr/>
        <a:lstStyle/>
        <a:p>
          <a:r>
            <a:rPr lang="id-ID" dirty="0" smtClean="0"/>
            <a:t>PIKIRAN</a:t>
          </a:r>
          <a:endParaRPr lang="id-ID" dirty="0"/>
        </a:p>
      </dgm:t>
    </dgm:pt>
    <dgm:pt modelId="{01B18416-3243-4EA3-B2E6-4B888F2810F9}" type="parTrans" cxnId="{A729C383-EED1-4F1D-8D64-28A3FDEB57F7}">
      <dgm:prSet/>
      <dgm:spPr/>
      <dgm:t>
        <a:bodyPr/>
        <a:lstStyle/>
        <a:p>
          <a:endParaRPr lang="id-ID"/>
        </a:p>
      </dgm:t>
    </dgm:pt>
    <dgm:pt modelId="{DA3673FC-0B6A-4412-AF9B-D91F9BAE1A1A}" type="sibTrans" cxnId="{A729C383-EED1-4F1D-8D64-28A3FDEB57F7}">
      <dgm:prSet/>
      <dgm:spPr/>
      <dgm:t>
        <a:bodyPr/>
        <a:lstStyle/>
        <a:p>
          <a:endParaRPr lang="id-ID"/>
        </a:p>
      </dgm:t>
    </dgm:pt>
    <dgm:pt modelId="{4361DF28-7187-4B4C-83D2-3104F53114CB}">
      <dgm:prSet phldrT="[Text]"/>
      <dgm:spPr/>
      <dgm:t>
        <a:bodyPr/>
        <a:lstStyle/>
        <a:p>
          <a:r>
            <a:rPr lang="id-ID" dirty="0" smtClean="0"/>
            <a:t>KATA KATA</a:t>
          </a:r>
          <a:endParaRPr lang="id-ID" dirty="0"/>
        </a:p>
      </dgm:t>
    </dgm:pt>
    <dgm:pt modelId="{8869BC6D-6DF9-474D-BC98-7B4EDA39F51B}" type="parTrans" cxnId="{FA60DEDF-CA09-4546-9237-18931ADD36CB}">
      <dgm:prSet/>
      <dgm:spPr/>
      <dgm:t>
        <a:bodyPr/>
        <a:lstStyle/>
        <a:p>
          <a:endParaRPr lang="id-ID"/>
        </a:p>
      </dgm:t>
    </dgm:pt>
    <dgm:pt modelId="{59D95F46-174C-48A7-B28A-1E2313CCEAAA}" type="sibTrans" cxnId="{FA60DEDF-CA09-4546-9237-18931ADD36CB}">
      <dgm:prSet/>
      <dgm:spPr/>
      <dgm:t>
        <a:bodyPr/>
        <a:lstStyle/>
        <a:p>
          <a:endParaRPr lang="id-ID"/>
        </a:p>
      </dgm:t>
    </dgm:pt>
    <dgm:pt modelId="{98A90E32-38FE-4EC6-95E8-05CD060023EA}">
      <dgm:prSet phldrT="[Text]"/>
      <dgm:spPr/>
      <dgm:t>
        <a:bodyPr/>
        <a:lstStyle/>
        <a:p>
          <a:r>
            <a:rPr lang="id-ID" dirty="0" smtClean="0"/>
            <a:t>PEMAHAMAN</a:t>
          </a:r>
          <a:endParaRPr lang="id-ID" dirty="0"/>
        </a:p>
      </dgm:t>
    </dgm:pt>
    <dgm:pt modelId="{53FB3CAE-183A-48FE-925F-CCD28C8A7CA3}" type="parTrans" cxnId="{0EBA4F9F-9658-4DF4-9197-E064D122D531}">
      <dgm:prSet/>
      <dgm:spPr/>
      <dgm:t>
        <a:bodyPr/>
        <a:lstStyle/>
        <a:p>
          <a:endParaRPr lang="id-ID"/>
        </a:p>
      </dgm:t>
    </dgm:pt>
    <dgm:pt modelId="{87EA2756-6040-4560-82F4-B30DBAEF0EB8}" type="sibTrans" cxnId="{0EBA4F9F-9658-4DF4-9197-E064D122D531}">
      <dgm:prSet/>
      <dgm:spPr/>
      <dgm:t>
        <a:bodyPr/>
        <a:lstStyle/>
        <a:p>
          <a:endParaRPr lang="id-ID"/>
        </a:p>
      </dgm:t>
    </dgm:pt>
    <dgm:pt modelId="{43EA700D-9ECE-45E0-97C0-57A5B6BAB5A7}">
      <dgm:prSet phldrT="[Text]"/>
      <dgm:spPr/>
      <dgm:t>
        <a:bodyPr/>
        <a:lstStyle/>
        <a:p>
          <a:r>
            <a:rPr lang="id-ID" dirty="0" smtClean="0"/>
            <a:t>EMOSI</a:t>
          </a:r>
          <a:endParaRPr lang="id-ID" dirty="0"/>
        </a:p>
      </dgm:t>
    </dgm:pt>
    <dgm:pt modelId="{3B80A94E-CC24-4B01-83A3-53E54C0BA334}" type="parTrans" cxnId="{6B3FF59C-73C9-4E3B-8F14-3212234183FE}">
      <dgm:prSet/>
      <dgm:spPr/>
      <dgm:t>
        <a:bodyPr/>
        <a:lstStyle/>
        <a:p>
          <a:endParaRPr lang="id-ID"/>
        </a:p>
      </dgm:t>
    </dgm:pt>
    <dgm:pt modelId="{94F3955E-A199-4ADF-8A84-3D8EEDA3578B}" type="sibTrans" cxnId="{6B3FF59C-73C9-4E3B-8F14-3212234183FE}">
      <dgm:prSet/>
      <dgm:spPr/>
      <dgm:t>
        <a:bodyPr/>
        <a:lstStyle/>
        <a:p>
          <a:endParaRPr lang="id-ID"/>
        </a:p>
      </dgm:t>
    </dgm:pt>
    <dgm:pt modelId="{F7E12FB8-1721-45F1-B954-4202E9B91CC9}">
      <dgm:prSet phldrT="[Text]"/>
      <dgm:spPr/>
      <dgm:t>
        <a:bodyPr/>
        <a:lstStyle/>
        <a:p>
          <a:r>
            <a:rPr lang="id-ID" dirty="0" smtClean="0"/>
            <a:t>PERASAAN</a:t>
          </a:r>
          <a:endParaRPr lang="id-ID" dirty="0"/>
        </a:p>
      </dgm:t>
    </dgm:pt>
    <dgm:pt modelId="{46861750-D476-4DE2-BD25-679722FF15F2}" type="parTrans" cxnId="{ECEF975D-F980-49D2-AD0C-CAC695F96D29}">
      <dgm:prSet/>
      <dgm:spPr/>
      <dgm:t>
        <a:bodyPr/>
        <a:lstStyle/>
        <a:p>
          <a:endParaRPr lang="id-ID"/>
        </a:p>
      </dgm:t>
    </dgm:pt>
    <dgm:pt modelId="{4353E3B0-476F-410B-99C9-AD49E2B7E539}" type="sibTrans" cxnId="{ECEF975D-F980-49D2-AD0C-CAC695F96D29}">
      <dgm:prSet/>
      <dgm:spPr/>
      <dgm:t>
        <a:bodyPr/>
        <a:lstStyle/>
        <a:p>
          <a:endParaRPr lang="id-ID"/>
        </a:p>
      </dgm:t>
    </dgm:pt>
    <dgm:pt modelId="{0EED95FA-EC46-4B14-A0B2-61237A833887}">
      <dgm:prSet phldrT="[Text]"/>
      <dgm:spPr/>
      <dgm:t>
        <a:bodyPr/>
        <a:lstStyle/>
        <a:p>
          <a:r>
            <a:rPr lang="id-ID" dirty="0" smtClean="0"/>
            <a:t>MENGADAKAN HUBUNGAN</a:t>
          </a:r>
          <a:endParaRPr lang="id-ID" dirty="0"/>
        </a:p>
      </dgm:t>
    </dgm:pt>
    <dgm:pt modelId="{2A14F3E6-A442-4F78-9A2A-3FBD1E08A51E}" type="parTrans" cxnId="{6B98B09E-15C1-497B-BB43-AE8C3BB00F40}">
      <dgm:prSet/>
      <dgm:spPr/>
      <dgm:t>
        <a:bodyPr/>
        <a:lstStyle/>
        <a:p>
          <a:endParaRPr lang="id-ID"/>
        </a:p>
      </dgm:t>
    </dgm:pt>
    <dgm:pt modelId="{CB56DF81-4DE1-4A33-AE89-EC6BDB1FABAC}" type="sibTrans" cxnId="{6B98B09E-15C1-497B-BB43-AE8C3BB00F40}">
      <dgm:prSet/>
      <dgm:spPr/>
      <dgm:t>
        <a:bodyPr/>
        <a:lstStyle/>
        <a:p>
          <a:endParaRPr lang="id-ID"/>
        </a:p>
      </dgm:t>
    </dgm:pt>
    <dgm:pt modelId="{600EA4BD-3787-4BD4-A7DC-E10FE79C32A7}">
      <dgm:prSet phldrT="[Text]"/>
      <dgm:spPr/>
      <dgm:t>
        <a:bodyPr/>
        <a:lstStyle/>
        <a:p>
          <a:r>
            <a:rPr lang="id-ID" dirty="0" smtClean="0"/>
            <a:t>BAHASA TUBUH</a:t>
          </a:r>
          <a:endParaRPr lang="id-ID" dirty="0"/>
        </a:p>
      </dgm:t>
    </dgm:pt>
    <dgm:pt modelId="{C1128565-B596-46E8-A74E-23EAC25BB520}" type="parTrans" cxnId="{60C1B7DF-EA5D-464A-9CC2-1ABBE9C2A657}">
      <dgm:prSet/>
      <dgm:spPr/>
      <dgm:t>
        <a:bodyPr/>
        <a:lstStyle/>
        <a:p>
          <a:endParaRPr lang="id-ID"/>
        </a:p>
      </dgm:t>
    </dgm:pt>
    <dgm:pt modelId="{DEF0B686-3F87-4994-BEC7-7FCCC078DEBE}" type="sibTrans" cxnId="{60C1B7DF-EA5D-464A-9CC2-1ABBE9C2A657}">
      <dgm:prSet/>
      <dgm:spPr/>
      <dgm:t>
        <a:bodyPr/>
        <a:lstStyle/>
        <a:p>
          <a:endParaRPr lang="id-ID"/>
        </a:p>
      </dgm:t>
    </dgm:pt>
    <dgm:pt modelId="{2C93C9E5-3955-49B0-8084-9DD8EF710D89}">
      <dgm:prSet phldrT="[Text]"/>
      <dgm:spPr/>
      <dgm:t>
        <a:bodyPr/>
        <a:lstStyle/>
        <a:p>
          <a:r>
            <a:rPr lang="id-ID" dirty="0" smtClean="0"/>
            <a:t>TINDAKAN </a:t>
          </a:r>
          <a:endParaRPr lang="id-ID" dirty="0"/>
        </a:p>
      </dgm:t>
    </dgm:pt>
    <dgm:pt modelId="{74BF4F95-EF36-4498-9660-6E188D577784}" type="parTrans" cxnId="{0B828100-7D45-48B2-A754-1EB7886794E8}">
      <dgm:prSet/>
      <dgm:spPr/>
      <dgm:t>
        <a:bodyPr/>
        <a:lstStyle/>
        <a:p>
          <a:endParaRPr lang="id-ID"/>
        </a:p>
      </dgm:t>
    </dgm:pt>
    <dgm:pt modelId="{ECD94E93-75CB-451B-90E2-1412F67A008E}" type="sibTrans" cxnId="{0B828100-7D45-48B2-A754-1EB7886794E8}">
      <dgm:prSet/>
      <dgm:spPr/>
      <dgm:t>
        <a:bodyPr/>
        <a:lstStyle/>
        <a:p>
          <a:endParaRPr lang="id-ID"/>
        </a:p>
      </dgm:t>
    </dgm:pt>
    <dgm:pt modelId="{5EF3355E-187D-491E-8C64-8885B2986896}">
      <dgm:prSet phldrT="[Text]"/>
      <dgm:spPr/>
      <dgm:t>
        <a:bodyPr/>
        <a:lstStyle/>
        <a:p>
          <a:r>
            <a:rPr lang="id-ID" dirty="0" smtClean="0"/>
            <a:t>DAMPAK</a:t>
          </a:r>
          <a:endParaRPr lang="id-ID" dirty="0"/>
        </a:p>
      </dgm:t>
    </dgm:pt>
    <dgm:pt modelId="{5A288904-900F-4BC6-942E-7F1318BFB28A}" type="parTrans" cxnId="{B769A5F6-65DF-4649-8CBF-B90EAEDAD8C4}">
      <dgm:prSet/>
      <dgm:spPr/>
      <dgm:t>
        <a:bodyPr/>
        <a:lstStyle/>
        <a:p>
          <a:endParaRPr lang="id-ID"/>
        </a:p>
      </dgm:t>
    </dgm:pt>
    <dgm:pt modelId="{0972302E-407F-4A45-BF83-91B00F1DC6BC}" type="sibTrans" cxnId="{B769A5F6-65DF-4649-8CBF-B90EAEDAD8C4}">
      <dgm:prSet/>
      <dgm:spPr/>
      <dgm:t>
        <a:bodyPr/>
        <a:lstStyle/>
        <a:p>
          <a:endParaRPr lang="id-ID"/>
        </a:p>
      </dgm:t>
    </dgm:pt>
    <dgm:pt modelId="{263FB9AA-E510-45EE-9A8E-FCF5D524A10C}" type="pres">
      <dgm:prSet presAssocID="{854B1B98-A0FA-4637-9B49-2D4BF61464F0}" presName="theList" presStyleCnt="0">
        <dgm:presLayoutVars>
          <dgm:dir/>
          <dgm:animLvl val="lvl"/>
          <dgm:resizeHandles val="exact"/>
        </dgm:presLayoutVars>
      </dgm:prSet>
      <dgm:spPr/>
      <dgm:t>
        <a:bodyPr/>
        <a:lstStyle/>
        <a:p>
          <a:endParaRPr lang="id-ID"/>
        </a:p>
      </dgm:t>
    </dgm:pt>
    <dgm:pt modelId="{2D2F2E2F-8564-462B-A96E-136DACD7BCF4}" type="pres">
      <dgm:prSet presAssocID="{88121FC5-6EC5-4373-AC4E-2D5263FCBFB9}" presName="compNode" presStyleCnt="0"/>
      <dgm:spPr/>
    </dgm:pt>
    <dgm:pt modelId="{5FF47B4D-FE95-415A-B179-A2B1F11AAA64}" type="pres">
      <dgm:prSet presAssocID="{88121FC5-6EC5-4373-AC4E-2D5263FCBFB9}" presName="aNode" presStyleLbl="bgShp" presStyleIdx="0" presStyleCnt="3"/>
      <dgm:spPr/>
      <dgm:t>
        <a:bodyPr/>
        <a:lstStyle/>
        <a:p>
          <a:endParaRPr lang="id-ID"/>
        </a:p>
      </dgm:t>
    </dgm:pt>
    <dgm:pt modelId="{CCAA52CE-140E-422A-B411-9AFF3A3D9516}" type="pres">
      <dgm:prSet presAssocID="{88121FC5-6EC5-4373-AC4E-2D5263FCBFB9}" presName="textNode" presStyleLbl="bgShp" presStyleIdx="0" presStyleCnt="3"/>
      <dgm:spPr/>
      <dgm:t>
        <a:bodyPr/>
        <a:lstStyle/>
        <a:p>
          <a:endParaRPr lang="id-ID"/>
        </a:p>
      </dgm:t>
    </dgm:pt>
    <dgm:pt modelId="{128E0681-F2C4-42D7-A420-BC883A815B35}" type="pres">
      <dgm:prSet presAssocID="{88121FC5-6EC5-4373-AC4E-2D5263FCBFB9}" presName="compChildNode" presStyleCnt="0"/>
      <dgm:spPr/>
    </dgm:pt>
    <dgm:pt modelId="{D1F594CC-5076-4BE0-94A1-9628E8667096}" type="pres">
      <dgm:prSet presAssocID="{88121FC5-6EC5-4373-AC4E-2D5263FCBFB9}" presName="theInnerList" presStyleCnt="0"/>
      <dgm:spPr/>
    </dgm:pt>
    <dgm:pt modelId="{399AD39E-AD57-4805-987A-5EA3BB148DBD}" type="pres">
      <dgm:prSet presAssocID="{4361DF28-7187-4B4C-83D2-3104F53114CB}" presName="childNode" presStyleLbl="node1" presStyleIdx="0" presStyleCnt="6">
        <dgm:presLayoutVars>
          <dgm:bulletEnabled val="1"/>
        </dgm:presLayoutVars>
      </dgm:prSet>
      <dgm:spPr/>
      <dgm:t>
        <a:bodyPr/>
        <a:lstStyle/>
        <a:p>
          <a:endParaRPr lang="id-ID"/>
        </a:p>
      </dgm:t>
    </dgm:pt>
    <dgm:pt modelId="{0DA746F2-27AC-4274-94A9-3EB48F3C2787}" type="pres">
      <dgm:prSet presAssocID="{4361DF28-7187-4B4C-83D2-3104F53114CB}" presName="aSpace2" presStyleCnt="0"/>
      <dgm:spPr/>
    </dgm:pt>
    <dgm:pt modelId="{F74F77F8-840E-4090-9AAA-059C125C5212}" type="pres">
      <dgm:prSet presAssocID="{98A90E32-38FE-4EC6-95E8-05CD060023EA}" presName="childNode" presStyleLbl="node1" presStyleIdx="1" presStyleCnt="6">
        <dgm:presLayoutVars>
          <dgm:bulletEnabled val="1"/>
        </dgm:presLayoutVars>
      </dgm:prSet>
      <dgm:spPr/>
      <dgm:t>
        <a:bodyPr/>
        <a:lstStyle/>
        <a:p>
          <a:endParaRPr lang="id-ID"/>
        </a:p>
      </dgm:t>
    </dgm:pt>
    <dgm:pt modelId="{3BD11AEB-A0F3-4763-A17B-D0A401C4309D}" type="pres">
      <dgm:prSet presAssocID="{88121FC5-6EC5-4373-AC4E-2D5263FCBFB9}" presName="aSpace" presStyleCnt="0"/>
      <dgm:spPr/>
    </dgm:pt>
    <dgm:pt modelId="{6058B299-C33D-44DD-BEC8-9BA6858A11CA}" type="pres">
      <dgm:prSet presAssocID="{43EA700D-9ECE-45E0-97C0-57A5B6BAB5A7}" presName="compNode" presStyleCnt="0"/>
      <dgm:spPr/>
    </dgm:pt>
    <dgm:pt modelId="{55982F6E-AB44-46A7-9FC7-766270EC213B}" type="pres">
      <dgm:prSet presAssocID="{43EA700D-9ECE-45E0-97C0-57A5B6BAB5A7}" presName="aNode" presStyleLbl="bgShp" presStyleIdx="1" presStyleCnt="3"/>
      <dgm:spPr/>
      <dgm:t>
        <a:bodyPr/>
        <a:lstStyle/>
        <a:p>
          <a:endParaRPr lang="id-ID"/>
        </a:p>
      </dgm:t>
    </dgm:pt>
    <dgm:pt modelId="{A7CECAE9-A079-4C9C-9736-E7D762523040}" type="pres">
      <dgm:prSet presAssocID="{43EA700D-9ECE-45E0-97C0-57A5B6BAB5A7}" presName="textNode" presStyleLbl="bgShp" presStyleIdx="1" presStyleCnt="3"/>
      <dgm:spPr/>
      <dgm:t>
        <a:bodyPr/>
        <a:lstStyle/>
        <a:p>
          <a:endParaRPr lang="id-ID"/>
        </a:p>
      </dgm:t>
    </dgm:pt>
    <dgm:pt modelId="{046DE393-1DF5-4C51-8B5F-C2566E3EA618}" type="pres">
      <dgm:prSet presAssocID="{43EA700D-9ECE-45E0-97C0-57A5B6BAB5A7}" presName="compChildNode" presStyleCnt="0"/>
      <dgm:spPr/>
    </dgm:pt>
    <dgm:pt modelId="{F55761BF-3CE9-4D07-90B1-94FB9A2C7A36}" type="pres">
      <dgm:prSet presAssocID="{43EA700D-9ECE-45E0-97C0-57A5B6BAB5A7}" presName="theInnerList" presStyleCnt="0"/>
      <dgm:spPr/>
    </dgm:pt>
    <dgm:pt modelId="{36BC7408-A645-4522-BA5E-3C139344E4E1}" type="pres">
      <dgm:prSet presAssocID="{F7E12FB8-1721-45F1-B954-4202E9B91CC9}" presName="childNode" presStyleLbl="node1" presStyleIdx="2" presStyleCnt="6">
        <dgm:presLayoutVars>
          <dgm:bulletEnabled val="1"/>
        </dgm:presLayoutVars>
      </dgm:prSet>
      <dgm:spPr/>
      <dgm:t>
        <a:bodyPr/>
        <a:lstStyle/>
        <a:p>
          <a:endParaRPr lang="id-ID"/>
        </a:p>
      </dgm:t>
    </dgm:pt>
    <dgm:pt modelId="{4CEFEDB8-F946-422E-98F6-284B739DCF68}" type="pres">
      <dgm:prSet presAssocID="{F7E12FB8-1721-45F1-B954-4202E9B91CC9}" presName="aSpace2" presStyleCnt="0"/>
      <dgm:spPr/>
    </dgm:pt>
    <dgm:pt modelId="{420F5420-C2B4-4D73-8B89-D5D6EFA18E50}" type="pres">
      <dgm:prSet presAssocID="{0EED95FA-EC46-4B14-A0B2-61237A833887}" presName="childNode" presStyleLbl="node1" presStyleIdx="3" presStyleCnt="6">
        <dgm:presLayoutVars>
          <dgm:bulletEnabled val="1"/>
        </dgm:presLayoutVars>
      </dgm:prSet>
      <dgm:spPr/>
      <dgm:t>
        <a:bodyPr/>
        <a:lstStyle/>
        <a:p>
          <a:endParaRPr lang="id-ID"/>
        </a:p>
      </dgm:t>
    </dgm:pt>
    <dgm:pt modelId="{E741C750-79C0-42EF-82B0-C562FC7CE4CC}" type="pres">
      <dgm:prSet presAssocID="{43EA700D-9ECE-45E0-97C0-57A5B6BAB5A7}" presName="aSpace" presStyleCnt="0"/>
      <dgm:spPr/>
    </dgm:pt>
    <dgm:pt modelId="{DE740502-E209-4832-B2C2-9442514A528F}" type="pres">
      <dgm:prSet presAssocID="{600EA4BD-3787-4BD4-A7DC-E10FE79C32A7}" presName="compNode" presStyleCnt="0"/>
      <dgm:spPr/>
    </dgm:pt>
    <dgm:pt modelId="{D85B13F6-84D1-4127-B376-64981B06132B}" type="pres">
      <dgm:prSet presAssocID="{600EA4BD-3787-4BD4-A7DC-E10FE79C32A7}" presName="aNode" presStyleLbl="bgShp" presStyleIdx="2" presStyleCnt="3"/>
      <dgm:spPr/>
      <dgm:t>
        <a:bodyPr/>
        <a:lstStyle/>
        <a:p>
          <a:endParaRPr lang="id-ID"/>
        </a:p>
      </dgm:t>
    </dgm:pt>
    <dgm:pt modelId="{D7BFFE39-073C-4E08-9307-D2FA5EB09F2B}" type="pres">
      <dgm:prSet presAssocID="{600EA4BD-3787-4BD4-A7DC-E10FE79C32A7}" presName="textNode" presStyleLbl="bgShp" presStyleIdx="2" presStyleCnt="3"/>
      <dgm:spPr/>
      <dgm:t>
        <a:bodyPr/>
        <a:lstStyle/>
        <a:p>
          <a:endParaRPr lang="id-ID"/>
        </a:p>
      </dgm:t>
    </dgm:pt>
    <dgm:pt modelId="{B0B0043E-B763-4CB4-BE4B-7D22395FB7F6}" type="pres">
      <dgm:prSet presAssocID="{600EA4BD-3787-4BD4-A7DC-E10FE79C32A7}" presName="compChildNode" presStyleCnt="0"/>
      <dgm:spPr/>
    </dgm:pt>
    <dgm:pt modelId="{6562BF3E-9E69-49E5-B278-599F883AD25B}" type="pres">
      <dgm:prSet presAssocID="{600EA4BD-3787-4BD4-A7DC-E10FE79C32A7}" presName="theInnerList" presStyleCnt="0"/>
      <dgm:spPr/>
    </dgm:pt>
    <dgm:pt modelId="{56E4E179-C998-42E9-A293-F80CA6BE73C9}" type="pres">
      <dgm:prSet presAssocID="{2C93C9E5-3955-49B0-8084-9DD8EF710D89}" presName="childNode" presStyleLbl="node1" presStyleIdx="4" presStyleCnt="6">
        <dgm:presLayoutVars>
          <dgm:bulletEnabled val="1"/>
        </dgm:presLayoutVars>
      </dgm:prSet>
      <dgm:spPr/>
      <dgm:t>
        <a:bodyPr/>
        <a:lstStyle/>
        <a:p>
          <a:endParaRPr lang="id-ID"/>
        </a:p>
      </dgm:t>
    </dgm:pt>
    <dgm:pt modelId="{3A9500E7-0307-4352-AF8E-9395E0D0907D}" type="pres">
      <dgm:prSet presAssocID="{2C93C9E5-3955-49B0-8084-9DD8EF710D89}" presName="aSpace2" presStyleCnt="0"/>
      <dgm:spPr/>
    </dgm:pt>
    <dgm:pt modelId="{ABA87150-9E6D-4D17-ABCC-E20B853B4AB4}" type="pres">
      <dgm:prSet presAssocID="{5EF3355E-187D-491E-8C64-8885B2986896}" presName="childNode" presStyleLbl="node1" presStyleIdx="5" presStyleCnt="6">
        <dgm:presLayoutVars>
          <dgm:bulletEnabled val="1"/>
        </dgm:presLayoutVars>
      </dgm:prSet>
      <dgm:spPr/>
      <dgm:t>
        <a:bodyPr/>
        <a:lstStyle/>
        <a:p>
          <a:endParaRPr lang="id-ID"/>
        </a:p>
      </dgm:t>
    </dgm:pt>
  </dgm:ptLst>
  <dgm:cxnLst>
    <dgm:cxn modelId="{A845D1A1-DED9-48DF-8FD8-E0470580335F}" type="presOf" srcId="{F7E12FB8-1721-45F1-B954-4202E9B91CC9}" destId="{36BC7408-A645-4522-BA5E-3C139344E4E1}" srcOrd="0" destOrd="0" presId="urn:microsoft.com/office/officeart/2005/8/layout/lProcess2"/>
    <dgm:cxn modelId="{15FF59D6-08B6-49B4-AD5E-48B200E93348}" type="presOf" srcId="{4361DF28-7187-4B4C-83D2-3104F53114CB}" destId="{399AD39E-AD57-4805-987A-5EA3BB148DBD}" srcOrd="0" destOrd="0" presId="urn:microsoft.com/office/officeart/2005/8/layout/lProcess2"/>
    <dgm:cxn modelId="{B7CBDDFF-97BB-429F-9A8D-5FC7497F1989}" type="presOf" srcId="{98A90E32-38FE-4EC6-95E8-05CD060023EA}" destId="{F74F77F8-840E-4090-9AAA-059C125C5212}" srcOrd="0" destOrd="0" presId="urn:microsoft.com/office/officeart/2005/8/layout/lProcess2"/>
    <dgm:cxn modelId="{ECEF975D-F980-49D2-AD0C-CAC695F96D29}" srcId="{43EA700D-9ECE-45E0-97C0-57A5B6BAB5A7}" destId="{F7E12FB8-1721-45F1-B954-4202E9B91CC9}" srcOrd="0" destOrd="0" parTransId="{46861750-D476-4DE2-BD25-679722FF15F2}" sibTransId="{4353E3B0-476F-410B-99C9-AD49E2B7E539}"/>
    <dgm:cxn modelId="{B689DE04-BBAB-4FFA-B9EB-BA4951DE83D7}" type="presOf" srcId="{43EA700D-9ECE-45E0-97C0-57A5B6BAB5A7}" destId="{55982F6E-AB44-46A7-9FC7-766270EC213B}" srcOrd="0" destOrd="0" presId="urn:microsoft.com/office/officeart/2005/8/layout/lProcess2"/>
    <dgm:cxn modelId="{FA60DEDF-CA09-4546-9237-18931ADD36CB}" srcId="{88121FC5-6EC5-4373-AC4E-2D5263FCBFB9}" destId="{4361DF28-7187-4B4C-83D2-3104F53114CB}" srcOrd="0" destOrd="0" parTransId="{8869BC6D-6DF9-474D-BC98-7B4EDA39F51B}" sibTransId="{59D95F46-174C-48A7-B28A-1E2313CCEAAA}"/>
    <dgm:cxn modelId="{60C1B7DF-EA5D-464A-9CC2-1ABBE9C2A657}" srcId="{854B1B98-A0FA-4637-9B49-2D4BF61464F0}" destId="{600EA4BD-3787-4BD4-A7DC-E10FE79C32A7}" srcOrd="2" destOrd="0" parTransId="{C1128565-B596-46E8-A74E-23EAC25BB520}" sibTransId="{DEF0B686-3F87-4994-BEC7-7FCCC078DEBE}"/>
    <dgm:cxn modelId="{3834DCE8-1C1D-4E80-AD48-ADC5C37ABBBD}" type="presOf" srcId="{43EA700D-9ECE-45E0-97C0-57A5B6BAB5A7}" destId="{A7CECAE9-A079-4C9C-9736-E7D762523040}" srcOrd="1" destOrd="0" presId="urn:microsoft.com/office/officeart/2005/8/layout/lProcess2"/>
    <dgm:cxn modelId="{6B3FF59C-73C9-4E3B-8F14-3212234183FE}" srcId="{854B1B98-A0FA-4637-9B49-2D4BF61464F0}" destId="{43EA700D-9ECE-45E0-97C0-57A5B6BAB5A7}" srcOrd="1" destOrd="0" parTransId="{3B80A94E-CC24-4B01-83A3-53E54C0BA334}" sibTransId="{94F3955E-A199-4ADF-8A84-3D8EEDA3578B}"/>
    <dgm:cxn modelId="{6B98B09E-15C1-497B-BB43-AE8C3BB00F40}" srcId="{43EA700D-9ECE-45E0-97C0-57A5B6BAB5A7}" destId="{0EED95FA-EC46-4B14-A0B2-61237A833887}" srcOrd="1" destOrd="0" parTransId="{2A14F3E6-A442-4F78-9A2A-3FBD1E08A51E}" sibTransId="{CB56DF81-4DE1-4A33-AE89-EC6BDB1FABAC}"/>
    <dgm:cxn modelId="{A9A783CE-BF10-4F25-BDFC-1EBB18B63A48}" type="presOf" srcId="{600EA4BD-3787-4BD4-A7DC-E10FE79C32A7}" destId="{D7BFFE39-073C-4E08-9307-D2FA5EB09F2B}" srcOrd="1" destOrd="0" presId="urn:microsoft.com/office/officeart/2005/8/layout/lProcess2"/>
    <dgm:cxn modelId="{A729C383-EED1-4F1D-8D64-28A3FDEB57F7}" srcId="{854B1B98-A0FA-4637-9B49-2D4BF61464F0}" destId="{88121FC5-6EC5-4373-AC4E-2D5263FCBFB9}" srcOrd="0" destOrd="0" parTransId="{01B18416-3243-4EA3-B2E6-4B888F2810F9}" sibTransId="{DA3673FC-0B6A-4412-AF9B-D91F9BAE1A1A}"/>
    <dgm:cxn modelId="{70F0ABA8-06DC-4850-8218-21224C556DCD}" type="presOf" srcId="{0EED95FA-EC46-4B14-A0B2-61237A833887}" destId="{420F5420-C2B4-4D73-8B89-D5D6EFA18E50}" srcOrd="0" destOrd="0" presId="urn:microsoft.com/office/officeart/2005/8/layout/lProcess2"/>
    <dgm:cxn modelId="{B63C0C98-0A36-4F3E-B246-0F29EA178428}" type="presOf" srcId="{5EF3355E-187D-491E-8C64-8885B2986896}" destId="{ABA87150-9E6D-4D17-ABCC-E20B853B4AB4}" srcOrd="0" destOrd="0" presId="urn:microsoft.com/office/officeart/2005/8/layout/lProcess2"/>
    <dgm:cxn modelId="{B769A5F6-65DF-4649-8CBF-B90EAEDAD8C4}" srcId="{600EA4BD-3787-4BD4-A7DC-E10FE79C32A7}" destId="{5EF3355E-187D-491E-8C64-8885B2986896}" srcOrd="1" destOrd="0" parTransId="{5A288904-900F-4BC6-942E-7F1318BFB28A}" sibTransId="{0972302E-407F-4A45-BF83-91B00F1DC6BC}"/>
    <dgm:cxn modelId="{0B828100-7D45-48B2-A754-1EB7886794E8}" srcId="{600EA4BD-3787-4BD4-A7DC-E10FE79C32A7}" destId="{2C93C9E5-3955-49B0-8084-9DD8EF710D89}" srcOrd="0" destOrd="0" parTransId="{74BF4F95-EF36-4498-9660-6E188D577784}" sibTransId="{ECD94E93-75CB-451B-90E2-1412F67A008E}"/>
    <dgm:cxn modelId="{6E6C4482-0B47-402F-9641-3A4EC4709BD5}" type="presOf" srcId="{600EA4BD-3787-4BD4-A7DC-E10FE79C32A7}" destId="{D85B13F6-84D1-4127-B376-64981B06132B}" srcOrd="0" destOrd="0" presId="urn:microsoft.com/office/officeart/2005/8/layout/lProcess2"/>
    <dgm:cxn modelId="{B379C8CC-DA78-409B-BA9A-C1219E394882}" type="presOf" srcId="{2C93C9E5-3955-49B0-8084-9DD8EF710D89}" destId="{56E4E179-C998-42E9-A293-F80CA6BE73C9}" srcOrd="0" destOrd="0" presId="urn:microsoft.com/office/officeart/2005/8/layout/lProcess2"/>
    <dgm:cxn modelId="{0EBA4F9F-9658-4DF4-9197-E064D122D531}" srcId="{88121FC5-6EC5-4373-AC4E-2D5263FCBFB9}" destId="{98A90E32-38FE-4EC6-95E8-05CD060023EA}" srcOrd="1" destOrd="0" parTransId="{53FB3CAE-183A-48FE-925F-CCD28C8A7CA3}" sibTransId="{87EA2756-6040-4560-82F4-B30DBAEF0EB8}"/>
    <dgm:cxn modelId="{9EC44ABD-7FF5-431F-949C-4CC1DF7B8AB1}" type="presOf" srcId="{88121FC5-6EC5-4373-AC4E-2D5263FCBFB9}" destId="{CCAA52CE-140E-422A-B411-9AFF3A3D9516}" srcOrd="1" destOrd="0" presId="urn:microsoft.com/office/officeart/2005/8/layout/lProcess2"/>
    <dgm:cxn modelId="{D1E9FFDD-6D68-4F2C-9CE3-71C84A3CF2ED}" type="presOf" srcId="{88121FC5-6EC5-4373-AC4E-2D5263FCBFB9}" destId="{5FF47B4D-FE95-415A-B179-A2B1F11AAA64}" srcOrd="0" destOrd="0" presId="urn:microsoft.com/office/officeart/2005/8/layout/lProcess2"/>
    <dgm:cxn modelId="{E31B82F5-4FA7-41E4-B234-48BE3A71011F}" type="presOf" srcId="{854B1B98-A0FA-4637-9B49-2D4BF61464F0}" destId="{263FB9AA-E510-45EE-9A8E-FCF5D524A10C}" srcOrd="0" destOrd="0" presId="urn:microsoft.com/office/officeart/2005/8/layout/lProcess2"/>
    <dgm:cxn modelId="{2FFC7CEF-88BB-44C6-9A6E-984F9064C775}" type="presParOf" srcId="{263FB9AA-E510-45EE-9A8E-FCF5D524A10C}" destId="{2D2F2E2F-8564-462B-A96E-136DACD7BCF4}" srcOrd="0" destOrd="0" presId="urn:microsoft.com/office/officeart/2005/8/layout/lProcess2"/>
    <dgm:cxn modelId="{22B0D7B0-0322-4668-86E3-5E1B3DA888D1}" type="presParOf" srcId="{2D2F2E2F-8564-462B-A96E-136DACD7BCF4}" destId="{5FF47B4D-FE95-415A-B179-A2B1F11AAA64}" srcOrd="0" destOrd="0" presId="urn:microsoft.com/office/officeart/2005/8/layout/lProcess2"/>
    <dgm:cxn modelId="{D9389F9C-839E-4777-B61A-A9EB311BEDFF}" type="presParOf" srcId="{2D2F2E2F-8564-462B-A96E-136DACD7BCF4}" destId="{CCAA52CE-140E-422A-B411-9AFF3A3D9516}" srcOrd="1" destOrd="0" presId="urn:microsoft.com/office/officeart/2005/8/layout/lProcess2"/>
    <dgm:cxn modelId="{53AEE034-5B0A-4117-B9FF-780DE35EFDF5}" type="presParOf" srcId="{2D2F2E2F-8564-462B-A96E-136DACD7BCF4}" destId="{128E0681-F2C4-42D7-A420-BC883A815B35}" srcOrd="2" destOrd="0" presId="urn:microsoft.com/office/officeart/2005/8/layout/lProcess2"/>
    <dgm:cxn modelId="{4FE74FDA-9A5B-4A9C-9C36-00AD01ACF01D}" type="presParOf" srcId="{128E0681-F2C4-42D7-A420-BC883A815B35}" destId="{D1F594CC-5076-4BE0-94A1-9628E8667096}" srcOrd="0" destOrd="0" presId="urn:microsoft.com/office/officeart/2005/8/layout/lProcess2"/>
    <dgm:cxn modelId="{565C64E8-E213-4B6A-81A5-41C7F924A981}" type="presParOf" srcId="{D1F594CC-5076-4BE0-94A1-9628E8667096}" destId="{399AD39E-AD57-4805-987A-5EA3BB148DBD}" srcOrd="0" destOrd="0" presId="urn:microsoft.com/office/officeart/2005/8/layout/lProcess2"/>
    <dgm:cxn modelId="{408AEE08-63BE-451B-86AB-7B1B8F3ECEA0}" type="presParOf" srcId="{D1F594CC-5076-4BE0-94A1-9628E8667096}" destId="{0DA746F2-27AC-4274-94A9-3EB48F3C2787}" srcOrd="1" destOrd="0" presId="urn:microsoft.com/office/officeart/2005/8/layout/lProcess2"/>
    <dgm:cxn modelId="{C9D6D3DB-0070-4958-AB86-23BC9A8A32FD}" type="presParOf" srcId="{D1F594CC-5076-4BE0-94A1-9628E8667096}" destId="{F74F77F8-840E-4090-9AAA-059C125C5212}" srcOrd="2" destOrd="0" presId="urn:microsoft.com/office/officeart/2005/8/layout/lProcess2"/>
    <dgm:cxn modelId="{C51FE361-A6FC-4DA0-AA80-B0149EDBE300}" type="presParOf" srcId="{263FB9AA-E510-45EE-9A8E-FCF5D524A10C}" destId="{3BD11AEB-A0F3-4763-A17B-D0A401C4309D}" srcOrd="1" destOrd="0" presId="urn:microsoft.com/office/officeart/2005/8/layout/lProcess2"/>
    <dgm:cxn modelId="{797DFC76-F0E1-4340-9B42-1DFBB21FB3E2}" type="presParOf" srcId="{263FB9AA-E510-45EE-9A8E-FCF5D524A10C}" destId="{6058B299-C33D-44DD-BEC8-9BA6858A11CA}" srcOrd="2" destOrd="0" presId="urn:microsoft.com/office/officeart/2005/8/layout/lProcess2"/>
    <dgm:cxn modelId="{106EA97B-323B-4244-BC10-3106309EFAC0}" type="presParOf" srcId="{6058B299-C33D-44DD-BEC8-9BA6858A11CA}" destId="{55982F6E-AB44-46A7-9FC7-766270EC213B}" srcOrd="0" destOrd="0" presId="urn:microsoft.com/office/officeart/2005/8/layout/lProcess2"/>
    <dgm:cxn modelId="{9B5B319A-40C1-4678-9A57-57ACD4EADD67}" type="presParOf" srcId="{6058B299-C33D-44DD-BEC8-9BA6858A11CA}" destId="{A7CECAE9-A079-4C9C-9736-E7D762523040}" srcOrd="1" destOrd="0" presId="urn:microsoft.com/office/officeart/2005/8/layout/lProcess2"/>
    <dgm:cxn modelId="{1848CA33-3819-4044-B4F6-195498A7ABF1}" type="presParOf" srcId="{6058B299-C33D-44DD-BEC8-9BA6858A11CA}" destId="{046DE393-1DF5-4C51-8B5F-C2566E3EA618}" srcOrd="2" destOrd="0" presId="urn:microsoft.com/office/officeart/2005/8/layout/lProcess2"/>
    <dgm:cxn modelId="{8F43826C-D920-4474-AAB3-A82E6111A35A}" type="presParOf" srcId="{046DE393-1DF5-4C51-8B5F-C2566E3EA618}" destId="{F55761BF-3CE9-4D07-90B1-94FB9A2C7A36}" srcOrd="0" destOrd="0" presId="urn:microsoft.com/office/officeart/2005/8/layout/lProcess2"/>
    <dgm:cxn modelId="{8C844A5B-651A-4CF2-B7F9-4550A5510906}" type="presParOf" srcId="{F55761BF-3CE9-4D07-90B1-94FB9A2C7A36}" destId="{36BC7408-A645-4522-BA5E-3C139344E4E1}" srcOrd="0" destOrd="0" presId="urn:microsoft.com/office/officeart/2005/8/layout/lProcess2"/>
    <dgm:cxn modelId="{DF401D74-23F7-4DF8-8485-756C23328BCE}" type="presParOf" srcId="{F55761BF-3CE9-4D07-90B1-94FB9A2C7A36}" destId="{4CEFEDB8-F946-422E-98F6-284B739DCF68}" srcOrd="1" destOrd="0" presId="urn:microsoft.com/office/officeart/2005/8/layout/lProcess2"/>
    <dgm:cxn modelId="{38B3C12F-E86A-411F-8869-5A8A8E852A26}" type="presParOf" srcId="{F55761BF-3CE9-4D07-90B1-94FB9A2C7A36}" destId="{420F5420-C2B4-4D73-8B89-D5D6EFA18E50}" srcOrd="2" destOrd="0" presId="urn:microsoft.com/office/officeart/2005/8/layout/lProcess2"/>
    <dgm:cxn modelId="{E8960C9E-4A3F-4801-9763-6A430A02D328}" type="presParOf" srcId="{263FB9AA-E510-45EE-9A8E-FCF5D524A10C}" destId="{E741C750-79C0-42EF-82B0-C562FC7CE4CC}" srcOrd="3" destOrd="0" presId="urn:microsoft.com/office/officeart/2005/8/layout/lProcess2"/>
    <dgm:cxn modelId="{D64EC8E3-DB4A-4EF2-B6B2-1AD2ACF16D8B}" type="presParOf" srcId="{263FB9AA-E510-45EE-9A8E-FCF5D524A10C}" destId="{DE740502-E209-4832-B2C2-9442514A528F}" srcOrd="4" destOrd="0" presId="urn:microsoft.com/office/officeart/2005/8/layout/lProcess2"/>
    <dgm:cxn modelId="{0E6F3B90-6CA2-4BBA-B382-E3EC8C14A392}" type="presParOf" srcId="{DE740502-E209-4832-B2C2-9442514A528F}" destId="{D85B13F6-84D1-4127-B376-64981B06132B}" srcOrd="0" destOrd="0" presId="urn:microsoft.com/office/officeart/2005/8/layout/lProcess2"/>
    <dgm:cxn modelId="{83AAFEBF-E184-4626-B06E-A34C7CAD12A9}" type="presParOf" srcId="{DE740502-E209-4832-B2C2-9442514A528F}" destId="{D7BFFE39-073C-4E08-9307-D2FA5EB09F2B}" srcOrd="1" destOrd="0" presId="urn:microsoft.com/office/officeart/2005/8/layout/lProcess2"/>
    <dgm:cxn modelId="{721C5B93-A6FF-4F44-A73A-872E4C6EF5D5}" type="presParOf" srcId="{DE740502-E209-4832-B2C2-9442514A528F}" destId="{B0B0043E-B763-4CB4-BE4B-7D22395FB7F6}" srcOrd="2" destOrd="0" presId="urn:microsoft.com/office/officeart/2005/8/layout/lProcess2"/>
    <dgm:cxn modelId="{715BB9E9-B132-4562-828C-F5D692019910}" type="presParOf" srcId="{B0B0043E-B763-4CB4-BE4B-7D22395FB7F6}" destId="{6562BF3E-9E69-49E5-B278-599F883AD25B}" srcOrd="0" destOrd="0" presId="urn:microsoft.com/office/officeart/2005/8/layout/lProcess2"/>
    <dgm:cxn modelId="{786B6EAD-EA41-48DD-B907-78E5F437B53D}" type="presParOf" srcId="{6562BF3E-9E69-49E5-B278-599F883AD25B}" destId="{56E4E179-C998-42E9-A293-F80CA6BE73C9}" srcOrd="0" destOrd="0" presId="urn:microsoft.com/office/officeart/2005/8/layout/lProcess2"/>
    <dgm:cxn modelId="{7DEA73D4-BFE4-4B4B-85D8-0A614D12D513}" type="presParOf" srcId="{6562BF3E-9E69-49E5-B278-599F883AD25B}" destId="{3A9500E7-0307-4352-AF8E-9395E0D0907D}" srcOrd="1" destOrd="0" presId="urn:microsoft.com/office/officeart/2005/8/layout/lProcess2"/>
    <dgm:cxn modelId="{0C8E19ED-09C1-4F30-94C5-7950BFD834CE}" type="presParOf" srcId="{6562BF3E-9E69-49E5-B278-599F883AD25B}" destId="{ABA87150-9E6D-4D17-ABCC-E20B853B4AB4}" srcOrd="2"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F22F1D-715D-4F8A-8B12-3A59C84F3644}">
      <dsp:nvSpPr>
        <dsp:cNvPr id="0" name=""/>
        <dsp:cNvSpPr/>
      </dsp:nvSpPr>
      <dsp:spPr>
        <a:xfrm rot="5400000">
          <a:off x="900008" y="1108317"/>
          <a:ext cx="1732270" cy="208776"/>
        </a:xfrm>
        <a:prstGeom prst="rect">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54C6F5-4DF0-4D28-8360-D80A61C1C69D}">
      <dsp:nvSpPr>
        <dsp:cNvPr id="0" name=""/>
        <dsp:cNvSpPr/>
      </dsp:nvSpPr>
      <dsp:spPr>
        <a:xfrm>
          <a:off x="1298430" y="2675"/>
          <a:ext cx="2319737" cy="1391842"/>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dirty="0" smtClean="0">
              <a:solidFill>
                <a:schemeClr val="tx1"/>
              </a:solidFill>
            </a:rPr>
            <a:t>Menggertakan gigi</a:t>
          </a:r>
          <a:endParaRPr lang="id-ID" sz="2300" kern="1200" dirty="0">
            <a:solidFill>
              <a:schemeClr val="tx1"/>
            </a:solidFill>
          </a:endParaRPr>
        </a:p>
      </dsp:txBody>
      <dsp:txXfrm>
        <a:off x="1339196" y="43441"/>
        <a:ext cx="2238205" cy="1310310"/>
      </dsp:txXfrm>
    </dsp:sp>
    <dsp:sp modelId="{64C1BAF9-E0F5-444D-830E-34D879F0CE40}">
      <dsp:nvSpPr>
        <dsp:cNvPr id="0" name=""/>
        <dsp:cNvSpPr/>
      </dsp:nvSpPr>
      <dsp:spPr>
        <a:xfrm rot="5400000">
          <a:off x="900008" y="2848120"/>
          <a:ext cx="1732270" cy="208776"/>
        </a:xfrm>
        <a:prstGeom prst="rect">
          <a:avLst/>
        </a:prstGeom>
        <a:solidFill>
          <a:schemeClr val="accent5">
            <a:hueOff val="-1419125"/>
            <a:satOff val="5687"/>
            <a:lumOff val="123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7BE72FE-BD0D-4CFA-97D8-EFCEA464BEA5}">
      <dsp:nvSpPr>
        <dsp:cNvPr id="0" name=""/>
        <dsp:cNvSpPr/>
      </dsp:nvSpPr>
      <dsp:spPr>
        <a:xfrm>
          <a:off x="1298430" y="1742478"/>
          <a:ext cx="2319737" cy="1391842"/>
        </a:xfrm>
        <a:prstGeom prst="roundRect">
          <a:avLst>
            <a:gd name="adj" fmla="val 10000"/>
          </a:avLst>
        </a:prstGeom>
        <a:solidFill>
          <a:schemeClr val="accent5">
            <a:hueOff val="-1241735"/>
            <a:satOff val="4976"/>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dirty="0" smtClean="0">
              <a:solidFill>
                <a:schemeClr val="tx1"/>
              </a:solidFill>
            </a:rPr>
            <a:t>Berpangku tangan (melamun)</a:t>
          </a:r>
          <a:endParaRPr lang="id-ID" sz="2300" kern="1200" dirty="0">
            <a:solidFill>
              <a:schemeClr val="tx1"/>
            </a:solidFill>
          </a:endParaRPr>
        </a:p>
      </dsp:txBody>
      <dsp:txXfrm>
        <a:off x="1339196" y="1783244"/>
        <a:ext cx="2238205" cy="1310310"/>
      </dsp:txXfrm>
    </dsp:sp>
    <dsp:sp modelId="{DFB41034-A921-42F5-9FB1-C5B28D8A537D}">
      <dsp:nvSpPr>
        <dsp:cNvPr id="0" name=""/>
        <dsp:cNvSpPr/>
      </dsp:nvSpPr>
      <dsp:spPr>
        <a:xfrm>
          <a:off x="1769910" y="3718021"/>
          <a:ext cx="3077718" cy="208776"/>
        </a:xfrm>
        <a:prstGeom prst="rect">
          <a:avLst/>
        </a:prstGeom>
        <a:solidFill>
          <a:schemeClr val="accent5">
            <a:hueOff val="-2838251"/>
            <a:satOff val="11375"/>
            <a:lumOff val="246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9169AB-2083-45D7-AF1E-926C494E375A}">
      <dsp:nvSpPr>
        <dsp:cNvPr id="0" name=""/>
        <dsp:cNvSpPr/>
      </dsp:nvSpPr>
      <dsp:spPr>
        <a:xfrm>
          <a:off x="1298430" y="3482281"/>
          <a:ext cx="2319737" cy="1391842"/>
        </a:xfrm>
        <a:prstGeom prst="roundRect">
          <a:avLst>
            <a:gd name="adj" fmla="val 10000"/>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dirty="0" smtClean="0">
              <a:solidFill>
                <a:schemeClr val="tx1"/>
              </a:solidFill>
            </a:rPr>
            <a:t>Mengerutkan dahi (berfikir- setuju/tidak)</a:t>
          </a:r>
          <a:endParaRPr lang="id-ID" sz="2300" kern="1200" dirty="0">
            <a:solidFill>
              <a:schemeClr val="tx1"/>
            </a:solidFill>
          </a:endParaRPr>
        </a:p>
      </dsp:txBody>
      <dsp:txXfrm>
        <a:off x="1339196" y="3523047"/>
        <a:ext cx="2238205" cy="1310310"/>
      </dsp:txXfrm>
    </dsp:sp>
    <dsp:sp modelId="{6AF8E42E-9252-4A3A-9105-8C8D74E9FB50}">
      <dsp:nvSpPr>
        <dsp:cNvPr id="0" name=""/>
        <dsp:cNvSpPr/>
      </dsp:nvSpPr>
      <dsp:spPr>
        <a:xfrm rot="16200000">
          <a:off x="3985259" y="2848120"/>
          <a:ext cx="1732270" cy="208776"/>
        </a:xfrm>
        <a:prstGeom prst="rect">
          <a:avLst/>
        </a:prstGeom>
        <a:solidFill>
          <a:schemeClr val="accent5">
            <a:hueOff val="-4257376"/>
            <a:satOff val="17062"/>
            <a:lumOff val="369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149CB9-9975-48F9-BE21-BB2D320D07AD}">
      <dsp:nvSpPr>
        <dsp:cNvPr id="0" name=""/>
        <dsp:cNvSpPr/>
      </dsp:nvSpPr>
      <dsp:spPr>
        <a:xfrm>
          <a:off x="4383681" y="3482281"/>
          <a:ext cx="2319737" cy="1391842"/>
        </a:xfrm>
        <a:prstGeom prst="roundRect">
          <a:avLst>
            <a:gd name="adj" fmla="val 10000"/>
          </a:avLst>
        </a:prstGeom>
        <a:solidFill>
          <a:schemeClr val="accent5">
            <a:hueOff val="-3725204"/>
            <a:satOff val="14929"/>
            <a:lumOff val="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dirty="0" smtClean="0">
              <a:solidFill>
                <a:schemeClr val="tx1"/>
              </a:solidFill>
            </a:rPr>
            <a:t>Tangan mengepal (percaya diri)</a:t>
          </a:r>
          <a:endParaRPr lang="id-ID" sz="2300" kern="1200" dirty="0">
            <a:solidFill>
              <a:schemeClr val="tx1"/>
            </a:solidFill>
          </a:endParaRPr>
        </a:p>
      </dsp:txBody>
      <dsp:txXfrm>
        <a:off x="4424447" y="3523047"/>
        <a:ext cx="2238205" cy="1310310"/>
      </dsp:txXfrm>
    </dsp:sp>
    <dsp:sp modelId="{4D51843D-4B52-4067-B911-369003102AE3}">
      <dsp:nvSpPr>
        <dsp:cNvPr id="0" name=""/>
        <dsp:cNvSpPr/>
      </dsp:nvSpPr>
      <dsp:spPr>
        <a:xfrm rot="16200000">
          <a:off x="3985259" y="1108317"/>
          <a:ext cx="1732270" cy="208776"/>
        </a:xfrm>
        <a:prstGeom prst="rect">
          <a:avLst/>
        </a:prstGeom>
        <a:solidFill>
          <a:schemeClr val="accent5">
            <a:hueOff val="-5676501"/>
            <a:satOff val="22749"/>
            <a:lumOff val="493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3011164-A2E9-41C3-8999-4716D4672DEB}">
      <dsp:nvSpPr>
        <dsp:cNvPr id="0" name=""/>
        <dsp:cNvSpPr/>
      </dsp:nvSpPr>
      <dsp:spPr>
        <a:xfrm>
          <a:off x="4383681" y="1742478"/>
          <a:ext cx="2319737" cy="1391842"/>
        </a:xfrm>
        <a:prstGeom prst="roundRect">
          <a:avLst>
            <a:gd name="adj" fmla="val 1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dirty="0" smtClean="0">
              <a:solidFill>
                <a:schemeClr val="tx1"/>
              </a:solidFill>
            </a:rPr>
            <a:t>Menganggukkan kepala</a:t>
          </a:r>
          <a:endParaRPr lang="id-ID" sz="2300" kern="1200" dirty="0">
            <a:solidFill>
              <a:schemeClr val="tx1"/>
            </a:solidFill>
          </a:endParaRPr>
        </a:p>
      </dsp:txBody>
      <dsp:txXfrm>
        <a:off x="4424447" y="1783244"/>
        <a:ext cx="2238205" cy="1310310"/>
      </dsp:txXfrm>
    </dsp:sp>
    <dsp:sp modelId="{BFE758B7-A8CB-4128-9AF8-C0A13ECD378D}">
      <dsp:nvSpPr>
        <dsp:cNvPr id="0" name=""/>
        <dsp:cNvSpPr/>
      </dsp:nvSpPr>
      <dsp:spPr>
        <a:xfrm>
          <a:off x="4855160" y="238415"/>
          <a:ext cx="3077718" cy="208776"/>
        </a:xfrm>
        <a:prstGeom prst="rect">
          <a:avLst/>
        </a:prstGeom>
        <a:solidFill>
          <a:schemeClr val="accent5">
            <a:hueOff val="-7095626"/>
            <a:satOff val="28436"/>
            <a:lumOff val="616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2EA360-DE68-492A-A132-E1AAAD19B5F4}">
      <dsp:nvSpPr>
        <dsp:cNvPr id="0" name=""/>
        <dsp:cNvSpPr/>
      </dsp:nvSpPr>
      <dsp:spPr>
        <a:xfrm>
          <a:off x="4383681" y="2675"/>
          <a:ext cx="2319737" cy="1391842"/>
        </a:xfrm>
        <a:prstGeom prst="roundRect">
          <a:avLst>
            <a:gd name="adj" fmla="val 10000"/>
          </a:avLst>
        </a:prstGeom>
        <a:solidFill>
          <a:schemeClr val="accent5">
            <a:hueOff val="-6208672"/>
            <a:satOff val="24882"/>
            <a:lumOff val="5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dirty="0" smtClean="0">
              <a:solidFill>
                <a:schemeClr val="tx1"/>
              </a:solidFill>
            </a:rPr>
            <a:t>Menggelengkan kepala</a:t>
          </a:r>
          <a:endParaRPr lang="id-ID" sz="2300" kern="1200" dirty="0">
            <a:solidFill>
              <a:schemeClr val="tx1"/>
            </a:solidFill>
          </a:endParaRPr>
        </a:p>
      </dsp:txBody>
      <dsp:txXfrm>
        <a:off x="4424447" y="43441"/>
        <a:ext cx="2238205" cy="1310310"/>
      </dsp:txXfrm>
    </dsp:sp>
    <dsp:sp modelId="{0481D6FE-48ED-4710-83F5-F7AF0942ED2F}">
      <dsp:nvSpPr>
        <dsp:cNvPr id="0" name=""/>
        <dsp:cNvSpPr/>
      </dsp:nvSpPr>
      <dsp:spPr>
        <a:xfrm rot="5400000">
          <a:off x="7070510" y="1108317"/>
          <a:ext cx="1732270" cy="208776"/>
        </a:xfrm>
        <a:prstGeom prst="rect">
          <a:avLst/>
        </a:prstGeom>
        <a:solidFill>
          <a:schemeClr val="accent5">
            <a:hueOff val="-8514751"/>
            <a:satOff val="34124"/>
            <a:lumOff val="739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3F33674-F4AB-4913-824B-44C610C3C46C}">
      <dsp:nvSpPr>
        <dsp:cNvPr id="0" name=""/>
        <dsp:cNvSpPr/>
      </dsp:nvSpPr>
      <dsp:spPr>
        <a:xfrm>
          <a:off x="7468932" y="2675"/>
          <a:ext cx="2319737" cy="1391842"/>
        </a:xfrm>
        <a:prstGeom prst="roundRect">
          <a:avLst>
            <a:gd name="adj" fmla="val 10000"/>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dirty="0" smtClean="0">
              <a:solidFill>
                <a:schemeClr val="tx1"/>
              </a:solidFill>
            </a:rPr>
            <a:t>Asbak di meja tamu (boleh merokok)</a:t>
          </a:r>
          <a:endParaRPr lang="id-ID" sz="2300" kern="1200" dirty="0">
            <a:solidFill>
              <a:schemeClr val="tx1"/>
            </a:solidFill>
          </a:endParaRPr>
        </a:p>
      </dsp:txBody>
      <dsp:txXfrm>
        <a:off x="7509698" y="43441"/>
        <a:ext cx="2238205" cy="1310310"/>
      </dsp:txXfrm>
    </dsp:sp>
    <dsp:sp modelId="{1F4E47DF-88E1-4127-8336-7C4EC2DFB5EA}">
      <dsp:nvSpPr>
        <dsp:cNvPr id="0" name=""/>
        <dsp:cNvSpPr/>
      </dsp:nvSpPr>
      <dsp:spPr>
        <a:xfrm rot="5400000">
          <a:off x="7070510" y="2848120"/>
          <a:ext cx="1732270" cy="208776"/>
        </a:xfrm>
        <a:prstGeom prst="rect">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4CE4513-AD9C-465A-BCB8-CA36542AFC81}">
      <dsp:nvSpPr>
        <dsp:cNvPr id="0" name=""/>
        <dsp:cNvSpPr/>
      </dsp:nvSpPr>
      <dsp:spPr>
        <a:xfrm>
          <a:off x="7468932" y="1742478"/>
          <a:ext cx="2319737" cy="1391842"/>
        </a:xfrm>
        <a:prstGeom prst="roundRect">
          <a:avLst>
            <a:gd name="adj" fmla="val 10000"/>
          </a:avLst>
        </a:prstGeom>
        <a:solidFill>
          <a:schemeClr val="accent5">
            <a:hueOff val="-8692142"/>
            <a:satOff val="34835"/>
            <a:lumOff val="7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dirty="0" smtClean="0">
              <a:solidFill>
                <a:schemeClr val="tx1"/>
              </a:solidFill>
            </a:rPr>
            <a:t>Gambar wanita dan prempuan di toilet.. </a:t>
          </a:r>
          <a:r>
            <a:rPr lang="id-ID" sz="2300" kern="1200" dirty="0" smtClean="0">
              <a:solidFill>
                <a:srgbClr val="C00000"/>
              </a:solidFill>
            </a:rPr>
            <a:t>Artinya ?</a:t>
          </a:r>
          <a:endParaRPr lang="id-ID" sz="2300" kern="1200" dirty="0">
            <a:solidFill>
              <a:srgbClr val="C00000"/>
            </a:solidFill>
          </a:endParaRPr>
        </a:p>
      </dsp:txBody>
      <dsp:txXfrm>
        <a:off x="7509698" y="1783244"/>
        <a:ext cx="2238205" cy="1310310"/>
      </dsp:txXfrm>
    </dsp:sp>
    <dsp:sp modelId="{BD13112A-8475-4B7C-9C51-06F17E4F0DF4}">
      <dsp:nvSpPr>
        <dsp:cNvPr id="0" name=""/>
        <dsp:cNvSpPr/>
      </dsp:nvSpPr>
      <dsp:spPr>
        <a:xfrm>
          <a:off x="7468932" y="3482281"/>
          <a:ext cx="2319737" cy="1391842"/>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dirty="0" smtClean="0">
              <a:solidFill>
                <a:schemeClr val="tx1"/>
              </a:solidFill>
            </a:rPr>
            <a:t>Simbol dilarang merokok</a:t>
          </a:r>
          <a:endParaRPr lang="id-ID" sz="2300" kern="1200" dirty="0">
            <a:solidFill>
              <a:schemeClr val="tx1"/>
            </a:solidFill>
          </a:endParaRPr>
        </a:p>
      </dsp:txBody>
      <dsp:txXfrm>
        <a:off x="7509698" y="3523047"/>
        <a:ext cx="2238205" cy="1310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9932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99322"/>
          </a:xfrm>
          <a:prstGeom prst="rect">
            <a:avLst/>
          </a:prstGeom>
        </p:spPr>
        <p:txBody>
          <a:bodyPr vert="horz" lIns="91440" tIns="45720" rIns="91440" bIns="45720" rtlCol="0"/>
          <a:lstStyle>
            <a:lvl1pPr algn="r">
              <a:defRPr sz="1200"/>
            </a:lvl1pPr>
          </a:lstStyle>
          <a:p>
            <a:fld id="{C2C09E35-63D5-435C-B7F1-0B4D1F308C16}" type="datetimeFigureOut">
              <a:rPr lang="en-US" smtClean="0"/>
              <a:pPr/>
              <a:t>1/1/2009</a:t>
            </a:fld>
            <a:endParaRPr lang="en-US"/>
          </a:p>
        </p:txBody>
      </p:sp>
      <p:sp>
        <p:nvSpPr>
          <p:cNvPr id="4" name="Footer Placeholder 3"/>
          <p:cNvSpPr>
            <a:spLocks noGrp="1"/>
          </p:cNvSpPr>
          <p:nvPr>
            <p:ph type="ftr" sz="quarter" idx="2"/>
          </p:nvPr>
        </p:nvSpPr>
        <p:spPr>
          <a:xfrm>
            <a:off x="1" y="9446366"/>
            <a:ext cx="2972421" cy="49932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9446366"/>
            <a:ext cx="2972421" cy="499322"/>
          </a:xfrm>
          <a:prstGeom prst="rect">
            <a:avLst/>
          </a:prstGeom>
        </p:spPr>
        <p:txBody>
          <a:bodyPr vert="horz" lIns="91440" tIns="45720" rIns="91440" bIns="45720" rtlCol="0" anchor="b"/>
          <a:lstStyle>
            <a:lvl1pPr algn="r">
              <a:defRPr sz="1200"/>
            </a:lvl1pPr>
          </a:lstStyle>
          <a:p>
            <a:fld id="{29D0E041-83AA-4A7A-BDFC-4059DDE39E9A}" type="slidenum">
              <a:rPr lang="en-US" smtClean="0"/>
              <a:pPr/>
              <a:t>‹#›</a:t>
            </a:fld>
            <a:endParaRPr lang="en-US"/>
          </a:p>
        </p:txBody>
      </p:sp>
    </p:spTree>
    <p:extLst>
      <p:ext uri="{BB962C8B-B14F-4D97-AF65-F5344CB8AC3E}">
        <p14:creationId xmlns:p14="http://schemas.microsoft.com/office/powerpoint/2010/main" xmlns="" val="21435263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1"/>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99011"/>
          </a:xfrm>
          <a:prstGeom prst="rect">
            <a:avLst/>
          </a:prstGeom>
        </p:spPr>
        <p:txBody>
          <a:bodyPr vert="horz" lIns="93177" tIns="46589" rIns="93177" bIns="46589" rtlCol="0"/>
          <a:lstStyle>
            <a:lvl1pPr algn="r">
              <a:defRPr sz="1200"/>
            </a:lvl1pPr>
          </a:lstStyle>
          <a:p>
            <a:fld id="{A935601A-8A8F-4F62-8967-942A447237B6}" type="datetimeFigureOut">
              <a:rPr lang="en-US" smtClean="0"/>
              <a:pPr/>
              <a:t>1/1/2009</a:t>
            </a:fld>
            <a:endParaRPr lang="en-US"/>
          </a:p>
        </p:txBody>
      </p:sp>
      <p:sp>
        <p:nvSpPr>
          <p:cNvPr id="4" name="Slide Image Placeholder 3"/>
          <p:cNvSpPr>
            <a:spLocks noGrp="1" noRot="1" noChangeAspect="1"/>
          </p:cNvSpPr>
          <p:nvPr>
            <p:ph type="sldImg" idx="2"/>
          </p:nvPr>
        </p:nvSpPr>
        <p:spPr>
          <a:xfrm>
            <a:off x="446088" y="1243013"/>
            <a:ext cx="5965825" cy="33559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6679"/>
            <a:ext cx="2971800" cy="49901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6679"/>
            <a:ext cx="2971800" cy="499010"/>
          </a:xfrm>
          <a:prstGeom prst="rect">
            <a:avLst/>
          </a:prstGeom>
        </p:spPr>
        <p:txBody>
          <a:bodyPr vert="horz" lIns="93177" tIns="46589" rIns="93177" bIns="46589" rtlCol="0" anchor="b"/>
          <a:lstStyle>
            <a:lvl1pPr algn="r">
              <a:defRPr sz="1200"/>
            </a:lvl1pPr>
          </a:lstStyle>
          <a:p>
            <a:fld id="{6CC372FD-0A8B-46BE-A8FE-A63B1A78A3A0}" type="slidenum">
              <a:rPr lang="en-US" smtClean="0"/>
              <a:pPr/>
              <a:t>‹#›</a:t>
            </a:fld>
            <a:endParaRPr lang="en-US"/>
          </a:p>
        </p:txBody>
      </p:sp>
    </p:spTree>
    <p:extLst>
      <p:ext uri="{BB962C8B-B14F-4D97-AF65-F5344CB8AC3E}">
        <p14:creationId xmlns:p14="http://schemas.microsoft.com/office/powerpoint/2010/main" xmlns="" val="2384365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A64CB7B2-69B7-47D1-BC4F-9159BDDE006F}" type="slidenum">
              <a:rPr lang="en-US" smtClean="0">
                <a:latin typeface="Arial" pitchFamily="34" charset="0"/>
              </a:rPr>
              <a:pPr/>
              <a:t>18</a:t>
            </a:fld>
            <a:endParaRPr lang="en-US" smtClean="0">
              <a:latin typeface="Arial" pitchFamily="34" charset="0"/>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A64CB7B2-69B7-47D1-BC4F-9159BDDE006F}" type="slidenum">
              <a:rPr lang="en-US" smtClean="0">
                <a:latin typeface="Arial" pitchFamily="34" charset="0"/>
              </a:rPr>
              <a:pPr/>
              <a:t>32</a:t>
            </a:fld>
            <a:endParaRPr lang="en-US" smtClean="0">
              <a:latin typeface="Arial" pitchFamily="34" charset="0"/>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x-none"/>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p:txBody>
          <a:bodyPr/>
          <a:lstStyle/>
          <a:p>
            <a:fld id="{541B0071-3A59-4141-995E-76AD4832C142}" type="datetime1">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65DFC-58D7-7F47-9CEE-C1A7FB167974}" type="slidenum">
              <a:rPr lang="en-US" smtClean="0"/>
              <a:pPr/>
              <a:t>‹#›</a:t>
            </a:fld>
            <a:endParaRPr lang="en-US"/>
          </a:p>
        </p:txBody>
      </p:sp>
    </p:spTree>
    <p:extLst>
      <p:ext uri="{BB962C8B-B14F-4D97-AF65-F5344CB8AC3E}">
        <p14:creationId xmlns:p14="http://schemas.microsoft.com/office/powerpoint/2010/main" xmlns="" val="4141602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54299A0F-D8D2-43BC-97DD-C0EC7B48581B}" type="datetime1">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65DFC-58D7-7F47-9CEE-C1A7FB167974}" type="slidenum">
              <a:rPr lang="en-US" smtClean="0"/>
              <a:pPr/>
              <a:t>‹#›</a:t>
            </a:fld>
            <a:endParaRPr lang="en-US"/>
          </a:p>
        </p:txBody>
      </p:sp>
    </p:spTree>
    <p:extLst>
      <p:ext uri="{BB962C8B-B14F-4D97-AF65-F5344CB8AC3E}">
        <p14:creationId xmlns:p14="http://schemas.microsoft.com/office/powerpoint/2010/main" xmlns="" val="1461879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x-none"/>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16EE13F0-7593-4A0A-8B4F-2EAD4FF087EA}" type="datetime1">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65DFC-58D7-7F47-9CEE-C1A7FB167974}" type="slidenum">
              <a:rPr lang="en-US" smtClean="0"/>
              <a:pPr/>
              <a:t>‹#›</a:t>
            </a:fld>
            <a:endParaRPr lang="en-US"/>
          </a:p>
        </p:txBody>
      </p:sp>
    </p:spTree>
    <p:extLst>
      <p:ext uri="{BB962C8B-B14F-4D97-AF65-F5344CB8AC3E}">
        <p14:creationId xmlns:p14="http://schemas.microsoft.com/office/powerpoint/2010/main" xmlns="" val="2062589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063B1F-6953-49EB-886D-0BAAC6841E74}" type="datetime1">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F7DFB-4023-4036-BB09-7E1973D8C318}" type="slidenum">
              <a:rPr lang="en-US" smtClean="0"/>
              <a:pPr/>
              <a:t>‹#›</a:t>
            </a:fld>
            <a:endParaRPr lang="en-US"/>
          </a:p>
        </p:txBody>
      </p:sp>
    </p:spTree>
    <p:extLst>
      <p:ext uri="{BB962C8B-B14F-4D97-AF65-F5344CB8AC3E}">
        <p14:creationId xmlns:p14="http://schemas.microsoft.com/office/powerpoint/2010/main" xmlns="" val="1485905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9340B9-B329-4E50-B934-B94291FE0859}" type="datetime1">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F7DFB-4023-4036-BB09-7E1973D8C318}" type="slidenum">
              <a:rPr lang="en-US" smtClean="0"/>
              <a:pPr/>
              <a:t>‹#›</a:t>
            </a:fld>
            <a:endParaRPr lang="en-US"/>
          </a:p>
        </p:txBody>
      </p:sp>
    </p:spTree>
    <p:extLst>
      <p:ext uri="{BB962C8B-B14F-4D97-AF65-F5344CB8AC3E}">
        <p14:creationId xmlns:p14="http://schemas.microsoft.com/office/powerpoint/2010/main" xmlns="" val="4123208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0ABDF8-DB0F-4574-9E09-69267C811501}" type="datetime1">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F7DFB-4023-4036-BB09-7E1973D8C318}" type="slidenum">
              <a:rPr lang="en-US" smtClean="0"/>
              <a:pPr/>
              <a:t>‹#›</a:t>
            </a:fld>
            <a:endParaRPr lang="en-US"/>
          </a:p>
        </p:txBody>
      </p:sp>
    </p:spTree>
    <p:extLst>
      <p:ext uri="{BB962C8B-B14F-4D97-AF65-F5344CB8AC3E}">
        <p14:creationId xmlns:p14="http://schemas.microsoft.com/office/powerpoint/2010/main" xmlns="" val="1014054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515FD6-1D5C-4F64-8C93-C5AB726B8123}" type="datetime1">
              <a:rPr lang="en-US" smtClean="0"/>
              <a:pPr/>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F7DFB-4023-4036-BB09-7E1973D8C318}" type="slidenum">
              <a:rPr lang="en-US" smtClean="0"/>
              <a:pPr/>
              <a:t>‹#›</a:t>
            </a:fld>
            <a:endParaRPr lang="en-US"/>
          </a:p>
        </p:txBody>
      </p:sp>
    </p:spTree>
    <p:extLst>
      <p:ext uri="{BB962C8B-B14F-4D97-AF65-F5344CB8AC3E}">
        <p14:creationId xmlns:p14="http://schemas.microsoft.com/office/powerpoint/2010/main" xmlns="" val="63644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7F12EE-F0CD-47A5-8A9E-33ABAA7F395B}" type="datetime1">
              <a:rPr lang="en-US" smtClean="0"/>
              <a:pPr/>
              <a:t>1/1/2009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CF7DFB-4023-4036-BB09-7E1973D8C318}" type="slidenum">
              <a:rPr lang="en-US" smtClean="0"/>
              <a:pPr/>
              <a:t>‹#›</a:t>
            </a:fld>
            <a:endParaRPr lang="en-US"/>
          </a:p>
        </p:txBody>
      </p:sp>
    </p:spTree>
    <p:extLst>
      <p:ext uri="{BB962C8B-B14F-4D97-AF65-F5344CB8AC3E}">
        <p14:creationId xmlns:p14="http://schemas.microsoft.com/office/powerpoint/2010/main" xmlns="" val="241964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392A52-29D6-435D-9A8F-D67938E0B2E8}" type="datetime1">
              <a:rPr lang="en-US" smtClean="0"/>
              <a:pPr/>
              <a:t>1/1/2009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CF7DFB-4023-4036-BB09-7E1973D8C318}" type="slidenum">
              <a:rPr lang="en-US" smtClean="0"/>
              <a:pPr/>
              <a:t>‹#›</a:t>
            </a:fld>
            <a:endParaRPr lang="en-US"/>
          </a:p>
        </p:txBody>
      </p:sp>
    </p:spTree>
    <p:extLst>
      <p:ext uri="{BB962C8B-B14F-4D97-AF65-F5344CB8AC3E}">
        <p14:creationId xmlns:p14="http://schemas.microsoft.com/office/powerpoint/2010/main" xmlns="" val="13757247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55B3AD-2B36-42B5-9EDE-DD27CBADC52B}" type="datetime1">
              <a:rPr lang="en-US" smtClean="0"/>
              <a:pPr/>
              <a:t>1/1/2009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CF7DFB-4023-4036-BB09-7E1973D8C318}" type="slidenum">
              <a:rPr lang="en-US" smtClean="0"/>
              <a:pPr/>
              <a:t>‹#›</a:t>
            </a:fld>
            <a:endParaRPr lang="en-US"/>
          </a:p>
        </p:txBody>
      </p:sp>
    </p:spTree>
    <p:extLst>
      <p:ext uri="{BB962C8B-B14F-4D97-AF65-F5344CB8AC3E}">
        <p14:creationId xmlns:p14="http://schemas.microsoft.com/office/powerpoint/2010/main" xmlns="" val="23850349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497DAC-8715-4789-A7F4-DED3A22A838E}" type="datetime1">
              <a:rPr lang="en-US" smtClean="0"/>
              <a:pPr/>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F7DFB-4023-4036-BB09-7E1973D8C318}" type="slidenum">
              <a:rPr lang="en-US" smtClean="0"/>
              <a:pPr/>
              <a:t>‹#›</a:t>
            </a:fld>
            <a:endParaRPr lang="en-US"/>
          </a:p>
        </p:txBody>
      </p:sp>
    </p:spTree>
    <p:extLst>
      <p:ext uri="{BB962C8B-B14F-4D97-AF65-F5344CB8AC3E}">
        <p14:creationId xmlns:p14="http://schemas.microsoft.com/office/powerpoint/2010/main" xmlns="" val="2141680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idx="1"/>
          </p:nvPr>
        </p:nvSpPr>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232E9528-25CE-4A19-AB89-9FC88EC769D4}" type="datetime1">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65DFC-58D7-7F47-9CEE-C1A7FB167974}" type="slidenum">
              <a:rPr lang="en-US" smtClean="0"/>
              <a:pPr/>
              <a:t>‹#›</a:t>
            </a:fld>
            <a:endParaRPr lang="en-US"/>
          </a:p>
        </p:txBody>
      </p:sp>
    </p:spTree>
    <p:extLst>
      <p:ext uri="{BB962C8B-B14F-4D97-AF65-F5344CB8AC3E}">
        <p14:creationId xmlns:p14="http://schemas.microsoft.com/office/powerpoint/2010/main" xmlns="" val="32183396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2A7468-76A1-4A73-B734-CD1D88E633E7}" type="datetime1">
              <a:rPr lang="en-US" smtClean="0"/>
              <a:pPr/>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F7DFB-4023-4036-BB09-7E1973D8C318}" type="slidenum">
              <a:rPr lang="en-US" smtClean="0"/>
              <a:pPr/>
              <a:t>‹#›</a:t>
            </a:fld>
            <a:endParaRPr lang="en-US"/>
          </a:p>
        </p:txBody>
      </p:sp>
    </p:spTree>
    <p:extLst>
      <p:ext uri="{BB962C8B-B14F-4D97-AF65-F5344CB8AC3E}">
        <p14:creationId xmlns:p14="http://schemas.microsoft.com/office/powerpoint/2010/main" xmlns="" val="15915049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C93F18-1542-40F1-88D8-E61203CF7913}" type="datetime1">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F7DFB-4023-4036-BB09-7E1973D8C318}" type="slidenum">
              <a:rPr lang="en-US" smtClean="0"/>
              <a:pPr/>
              <a:t>‹#›</a:t>
            </a:fld>
            <a:endParaRPr lang="en-US"/>
          </a:p>
        </p:txBody>
      </p:sp>
    </p:spTree>
    <p:extLst>
      <p:ext uri="{BB962C8B-B14F-4D97-AF65-F5344CB8AC3E}">
        <p14:creationId xmlns:p14="http://schemas.microsoft.com/office/powerpoint/2010/main" xmlns="" val="33905055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F425A2-C5E5-47F0-9B98-9BB1F464A040}" type="datetime1">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F7DFB-4023-4036-BB09-7E1973D8C318}" type="slidenum">
              <a:rPr lang="en-US" smtClean="0"/>
              <a:pPr/>
              <a:t>‹#›</a:t>
            </a:fld>
            <a:endParaRPr lang="en-US"/>
          </a:p>
        </p:txBody>
      </p:sp>
    </p:spTree>
    <p:extLst>
      <p:ext uri="{BB962C8B-B14F-4D97-AF65-F5344CB8AC3E}">
        <p14:creationId xmlns:p14="http://schemas.microsoft.com/office/powerpoint/2010/main" xmlns="" val="23690294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Buttons Grow and Turn on Path">
    <p:bg>
      <p:bgPr>
        <a:gradFill rotWithShape="1">
          <a:gsLst>
            <a:gs pos="0">
              <a:srgbClr val="FFFFFF"/>
            </a:gs>
            <a:gs pos="100000">
              <a:srgbClr val="D9D9D9"/>
            </a:gs>
          </a:gsLst>
          <a:lin ang="13500000" scaled="0"/>
        </a:gradFill>
        <a:effectLst/>
      </p:bgPr>
    </p:bg>
    <p:spTree>
      <p:nvGrpSpPr>
        <p:cNvPr id="1" name=""/>
        <p:cNvGrpSpPr/>
        <p:nvPr/>
      </p:nvGrpSpPr>
      <p:grpSpPr>
        <a:xfrm>
          <a:off x="0" y="0"/>
          <a:ext cx="0" cy="0"/>
          <a:chOff x="0" y="0"/>
          <a:chExt cx="0" cy="0"/>
        </a:xfrm>
      </p:grpSpPr>
      <p:sp>
        <p:nvSpPr>
          <p:cNvPr id="9" name="Freeform 8"/>
          <p:cNvSpPr/>
          <p:nvPr userDrawn="1"/>
        </p:nvSpPr>
        <p:spPr>
          <a:xfrm>
            <a:off x="-1" y="0"/>
            <a:ext cx="5227675" cy="6857999"/>
          </a:xfrm>
          <a:custGeom>
            <a:avLst/>
            <a:gdLst>
              <a:gd name="connsiteX0" fmla="*/ 10391 w 5552210"/>
              <a:gd name="connsiteY0" fmla="*/ 0 h 7602682"/>
              <a:gd name="connsiteX1" fmla="*/ 72736 w 5552210"/>
              <a:gd name="connsiteY1" fmla="*/ 51955 h 7602682"/>
              <a:gd name="connsiteX2" fmla="*/ 3574473 w 5552210"/>
              <a:gd name="connsiteY2" fmla="*/ 2545773 h 7602682"/>
              <a:gd name="connsiteX3" fmla="*/ 4956464 w 5552210"/>
              <a:gd name="connsiteY3" fmla="*/ 6878782 h 7602682"/>
              <a:gd name="connsiteX4" fmla="*/ 0 w 5552210"/>
              <a:gd name="connsiteY4" fmla="*/ 6889173 h 7602682"/>
              <a:gd name="connsiteX0" fmla="*/ 10391 w 5552210"/>
              <a:gd name="connsiteY0" fmla="*/ 0 h 7602682"/>
              <a:gd name="connsiteX1" fmla="*/ 72736 w 5552210"/>
              <a:gd name="connsiteY1" fmla="*/ 51955 h 7602682"/>
              <a:gd name="connsiteX2" fmla="*/ 3574473 w 5552210"/>
              <a:gd name="connsiteY2" fmla="*/ 2545773 h 7602682"/>
              <a:gd name="connsiteX3" fmla="*/ 4956464 w 5552210"/>
              <a:gd name="connsiteY3" fmla="*/ 6878782 h 7602682"/>
              <a:gd name="connsiteX4" fmla="*/ 0 w 5552210"/>
              <a:gd name="connsiteY4" fmla="*/ 6889173 h 7602682"/>
              <a:gd name="connsiteX0" fmla="*/ 10391 w 5552210"/>
              <a:gd name="connsiteY0" fmla="*/ 0 h 7602682"/>
              <a:gd name="connsiteX1" fmla="*/ 72736 w 5552210"/>
              <a:gd name="connsiteY1" fmla="*/ 51955 h 7602682"/>
              <a:gd name="connsiteX2" fmla="*/ 3574473 w 5552210"/>
              <a:gd name="connsiteY2" fmla="*/ 2545773 h 7602682"/>
              <a:gd name="connsiteX3" fmla="*/ 4956464 w 5552210"/>
              <a:gd name="connsiteY3" fmla="*/ 6878782 h 7602682"/>
              <a:gd name="connsiteX4" fmla="*/ 0 w 5552210"/>
              <a:gd name="connsiteY4" fmla="*/ 6889173 h 7602682"/>
              <a:gd name="connsiteX0" fmla="*/ 10391 w 5552210"/>
              <a:gd name="connsiteY0" fmla="*/ 0 h 7602682"/>
              <a:gd name="connsiteX1" fmla="*/ 72736 w 5552210"/>
              <a:gd name="connsiteY1" fmla="*/ 51955 h 7602682"/>
              <a:gd name="connsiteX2" fmla="*/ 3574473 w 5552210"/>
              <a:gd name="connsiteY2" fmla="*/ 2545773 h 7602682"/>
              <a:gd name="connsiteX3" fmla="*/ 4956464 w 5552210"/>
              <a:gd name="connsiteY3" fmla="*/ 6878782 h 7602682"/>
              <a:gd name="connsiteX4" fmla="*/ 0 w 5552210"/>
              <a:gd name="connsiteY4" fmla="*/ 6889173 h 7602682"/>
              <a:gd name="connsiteX5" fmla="*/ 10391 w 5552210"/>
              <a:gd name="connsiteY5" fmla="*/ 0 h 7602682"/>
              <a:gd name="connsiteX0" fmla="*/ 10391 w 5552210"/>
              <a:gd name="connsiteY0" fmla="*/ 0 h 6889173"/>
              <a:gd name="connsiteX1" fmla="*/ 72736 w 5552210"/>
              <a:gd name="connsiteY1" fmla="*/ 51955 h 6889173"/>
              <a:gd name="connsiteX2" fmla="*/ 3574473 w 5552210"/>
              <a:gd name="connsiteY2" fmla="*/ 2545773 h 6889173"/>
              <a:gd name="connsiteX3" fmla="*/ 4956464 w 5552210"/>
              <a:gd name="connsiteY3" fmla="*/ 6878782 h 6889173"/>
              <a:gd name="connsiteX4" fmla="*/ 0 w 5552210"/>
              <a:gd name="connsiteY4" fmla="*/ 6889173 h 6889173"/>
              <a:gd name="connsiteX5" fmla="*/ 10391 w 5552210"/>
              <a:gd name="connsiteY5" fmla="*/ 0 h 6889173"/>
              <a:gd name="connsiteX0" fmla="*/ 10391 w 4968587"/>
              <a:gd name="connsiteY0" fmla="*/ 0 h 6889173"/>
              <a:gd name="connsiteX1" fmla="*/ 72736 w 4968587"/>
              <a:gd name="connsiteY1" fmla="*/ 51955 h 6889173"/>
              <a:gd name="connsiteX2" fmla="*/ 4956464 w 4968587"/>
              <a:gd name="connsiteY2" fmla="*/ 6878782 h 6889173"/>
              <a:gd name="connsiteX3" fmla="*/ 0 w 4968587"/>
              <a:gd name="connsiteY3" fmla="*/ 6889173 h 6889173"/>
              <a:gd name="connsiteX4" fmla="*/ 10391 w 4968587"/>
              <a:gd name="connsiteY4" fmla="*/ 0 h 6889173"/>
              <a:gd name="connsiteX0" fmla="*/ 10391 w 4956464"/>
              <a:gd name="connsiteY0" fmla="*/ 0 h 6889173"/>
              <a:gd name="connsiteX1" fmla="*/ 4956464 w 4956464"/>
              <a:gd name="connsiteY1" fmla="*/ 6878782 h 6889173"/>
              <a:gd name="connsiteX2" fmla="*/ 0 w 4956464"/>
              <a:gd name="connsiteY2" fmla="*/ 6889173 h 6889173"/>
              <a:gd name="connsiteX3" fmla="*/ 10391 w 4956464"/>
              <a:gd name="connsiteY3" fmla="*/ 0 h 6889173"/>
              <a:gd name="connsiteX0" fmla="*/ 10391 w 4956464"/>
              <a:gd name="connsiteY0" fmla="*/ 0 h 6889173"/>
              <a:gd name="connsiteX1" fmla="*/ 4956464 w 4956464"/>
              <a:gd name="connsiteY1" fmla="*/ 6878782 h 6889173"/>
              <a:gd name="connsiteX2" fmla="*/ 0 w 4956464"/>
              <a:gd name="connsiteY2" fmla="*/ 6889173 h 6889173"/>
              <a:gd name="connsiteX3" fmla="*/ 10391 w 4956464"/>
              <a:gd name="connsiteY3" fmla="*/ 0 h 6889173"/>
              <a:gd name="connsiteX0" fmla="*/ 10391 w 4956464"/>
              <a:gd name="connsiteY0" fmla="*/ 0 h 6889173"/>
              <a:gd name="connsiteX1" fmla="*/ 4956464 w 4956464"/>
              <a:gd name="connsiteY1" fmla="*/ 6878782 h 6889173"/>
              <a:gd name="connsiteX2" fmla="*/ 0 w 4956464"/>
              <a:gd name="connsiteY2" fmla="*/ 6889173 h 6889173"/>
              <a:gd name="connsiteX3" fmla="*/ 10391 w 4956464"/>
              <a:gd name="connsiteY3" fmla="*/ 0 h 6889173"/>
              <a:gd name="connsiteX0" fmla="*/ 10391 w 4956464"/>
              <a:gd name="connsiteY0" fmla="*/ 0 h 6889173"/>
              <a:gd name="connsiteX1" fmla="*/ 4956464 w 4956464"/>
              <a:gd name="connsiteY1" fmla="*/ 6878782 h 6889173"/>
              <a:gd name="connsiteX2" fmla="*/ 0 w 4956464"/>
              <a:gd name="connsiteY2" fmla="*/ 6889173 h 6889173"/>
              <a:gd name="connsiteX3" fmla="*/ 10391 w 4956464"/>
              <a:gd name="connsiteY3" fmla="*/ 0 h 6889173"/>
              <a:gd name="connsiteX0" fmla="*/ 10391 w 4956464"/>
              <a:gd name="connsiteY0" fmla="*/ 0 h 6889173"/>
              <a:gd name="connsiteX1" fmla="*/ 4956464 w 4956464"/>
              <a:gd name="connsiteY1" fmla="*/ 6878782 h 6889173"/>
              <a:gd name="connsiteX2" fmla="*/ 0 w 4956464"/>
              <a:gd name="connsiteY2" fmla="*/ 6889173 h 6889173"/>
              <a:gd name="connsiteX3" fmla="*/ 10391 w 4956464"/>
              <a:gd name="connsiteY3" fmla="*/ 0 h 6889173"/>
            </a:gdLst>
            <a:ahLst/>
            <a:cxnLst>
              <a:cxn ang="0">
                <a:pos x="connsiteX0" y="connsiteY0"/>
              </a:cxn>
              <a:cxn ang="0">
                <a:pos x="connsiteX1" y="connsiteY1"/>
              </a:cxn>
              <a:cxn ang="0">
                <a:pos x="connsiteX2" y="connsiteY2"/>
              </a:cxn>
              <a:cxn ang="0">
                <a:pos x="connsiteX3" y="connsiteY3"/>
              </a:cxn>
            </a:cxnLst>
            <a:rect l="l" t="t" r="r" b="b"/>
            <a:pathLst>
              <a:path w="4956464" h="6889173">
                <a:moveTo>
                  <a:pt x="10391" y="0"/>
                </a:moveTo>
                <a:cubicBezTo>
                  <a:pt x="3352800" y="1236518"/>
                  <a:pt x="4426528" y="4305300"/>
                  <a:pt x="4956464" y="6878782"/>
                </a:cubicBezTo>
                <a:lnTo>
                  <a:pt x="0" y="6889173"/>
                </a:lnTo>
                <a:cubicBezTo>
                  <a:pt x="3464" y="4592782"/>
                  <a:pt x="6927" y="2296391"/>
                  <a:pt x="10391" y="0"/>
                </a:cubicBezTo>
                <a:close/>
              </a:path>
            </a:pathLst>
          </a:custGeom>
          <a:solidFill>
            <a:srgbClr val="FFFFFF"/>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 name="Date Placeholder 2"/>
          <p:cNvSpPr>
            <a:spLocks noGrp="1"/>
          </p:cNvSpPr>
          <p:nvPr>
            <p:ph type="dt" sz="half" idx="10"/>
          </p:nvPr>
        </p:nvSpPr>
        <p:spPr/>
        <p:txBody>
          <a:bodyPr/>
          <a:lstStyle/>
          <a:p>
            <a:fld id="{B35B3F88-49F2-48E7-9B81-D2148F61FC0D}" type="datetime1">
              <a:rPr lang="en-US" smtClean="0"/>
              <a:pPr/>
              <a:t>1/1/2009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CF7DFB-4023-4036-BB09-7E1973D8C318}" type="slidenum">
              <a:rPr lang="en-US" smtClean="0"/>
              <a:pPr/>
              <a:t>‹#›</a:t>
            </a:fld>
            <a:endParaRPr lang="en-US"/>
          </a:p>
        </p:txBody>
      </p:sp>
      <p:sp>
        <p:nvSpPr>
          <p:cNvPr id="8" name="Text Placeholder 1"/>
          <p:cNvSpPr>
            <a:spLocks noGrp="1"/>
          </p:cNvSpPr>
          <p:nvPr>
            <p:ph type="body" sz="quarter" idx="14"/>
          </p:nvPr>
        </p:nvSpPr>
        <p:spPr>
          <a:xfrm>
            <a:off x="2961952" y="838200"/>
            <a:ext cx="6017525" cy="430887"/>
          </a:xfrm>
        </p:spPr>
        <p:txBody>
          <a:bodyPr anchor="ctr">
            <a:noAutofit/>
          </a:bodyPr>
          <a:lstStyle>
            <a:lvl1pPr marL="0" indent="0">
              <a:lnSpc>
                <a:spcPct val="100000"/>
              </a:lnSpc>
              <a:spcBef>
                <a:spcPts val="0"/>
              </a:spcBef>
              <a:buNone/>
              <a:defRPr sz="2200">
                <a:solidFill>
                  <a:srgbClr val="7F7F7F"/>
                </a:solidFill>
              </a:defRPr>
            </a:lvl1pPr>
            <a:lvl2pPr marL="0" indent="0">
              <a:lnSpc>
                <a:spcPct val="100000"/>
              </a:lnSpc>
              <a:spcBef>
                <a:spcPts val="0"/>
              </a:spcBef>
              <a:buNone/>
              <a:defRPr sz="2200">
                <a:solidFill>
                  <a:srgbClr val="7F7F7F"/>
                </a:solidFill>
              </a:defRPr>
            </a:lvl2pPr>
            <a:lvl3pPr marL="0" indent="0">
              <a:lnSpc>
                <a:spcPct val="100000"/>
              </a:lnSpc>
              <a:spcBef>
                <a:spcPts val="0"/>
              </a:spcBef>
              <a:buNone/>
              <a:defRPr sz="2200">
                <a:solidFill>
                  <a:srgbClr val="7F7F7F"/>
                </a:solidFill>
              </a:defRPr>
            </a:lvl3pPr>
            <a:lvl4pPr marL="0" indent="0">
              <a:lnSpc>
                <a:spcPct val="100000"/>
              </a:lnSpc>
              <a:spcBef>
                <a:spcPts val="0"/>
              </a:spcBef>
              <a:buNone/>
              <a:defRPr sz="2200">
                <a:solidFill>
                  <a:srgbClr val="7F7F7F"/>
                </a:solidFill>
              </a:defRPr>
            </a:lvl4pPr>
            <a:lvl5pPr marL="0" indent="0">
              <a:lnSpc>
                <a:spcPct val="100000"/>
              </a:lnSpc>
              <a:spcBef>
                <a:spcPts val="0"/>
              </a:spcBef>
              <a:buNone/>
              <a:defRPr sz="2200">
                <a:solidFill>
                  <a:srgbClr val="7F7F7F"/>
                </a:solidFill>
              </a:defRPr>
            </a:lvl5pPr>
            <a:lvl6pPr marL="0" indent="0">
              <a:lnSpc>
                <a:spcPct val="100000"/>
              </a:lnSpc>
              <a:spcBef>
                <a:spcPts val="0"/>
              </a:spcBef>
              <a:buNone/>
              <a:defRPr sz="2200">
                <a:solidFill>
                  <a:srgbClr val="7F7F7F"/>
                </a:solidFill>
              </a:defRPr>
            </a:lvl6pPr>
            <a:lvl7pPr marL="0" indent="0">
              <a:lnSpc>
                <a:spcPct val="100000"/>
              </a:lnSpc>
              <a:spcBef>
                <a:spcPts val="0"/>
              </a:spcBef>
              <a:buNone/>
              <a:defRPr sz="2200">
                <a:solidFill>
                  <a:srgbClr val="7F7F7F"/>
                </a:solidFill>
              </a:defRPr>
            </a:lvl7pPr>
            <a:lvl8pPr marL="0" indent="0">
              <a:lnSpc>
                <a:spcPct val="100000"/>
              </a:lnSpc>
              <a:spcBef>
                <a:spcPts val="0"/>
              </a:spcBef>
              <a:buNone/>
              <a:defRPr sz="2200">
                <a:solidFill>
                  <a:srgbClr val="7F7F7F"/>
                </a:solidFill>
              </a:defRPr>
            </a:lvl8pPr>
            <a:lvl9pPr marL="0" indent="0">
              <a:lnSpc>
                <a:spcPct val="100000"/>
              </a:lnSpc>
              <a:spcBef>
                <a:spcPts val="0"/>
              </a:spcBef>
              <a:buNone/>
              <a:defRPr sz="2200">
                <a:solidFill>
                  <a:srgbClr val="7F7F7F"/>
                </a:solidFill>
              </a:defRPr>
            </a:lvl9pPr>
          </a:lstStyle>
          <a:p>
            <a:pPr lvl="0"/>
            <a:r>
              <a:rPr lang="en-US"/>
              <a:t>Edit Master text styles</a:t>
            </a:r>
          </a:p>
        </p:txBody>
      </p:sp>
      <p:sp>
        <p:nvSpPr>
          <p:cNvPr id="7" name="Picture Placeholder 6"/>
          <p:cNvSpPr>
            <a:spLocks noGrp="1" noChangeAspect="1"/>
          </p:cNvSpPr>
          <p:nvPr>
            <p:ph type="pic" sz="quarter" idx="13" hasCustomPrompt="1"/>
          </p:nvPr>
        </p:nvSpPr>
        <p:spPr>
          <a:xfrm>
            <a:off x="1494606" y="609600"/>
            <a:ext cx="1097280" cy="1097280"/>
          </a:xfrm>
          <a:prstGeom prst="ellipse">
            <a:avLst/>
          </a:prstGeom>
          <a:noFill/>
          <a:effectLst>
            <a:outerShdw blurRad="127000" dist="127000" dir="8460000" algn="tr" rotWithShape="0">
              <a:prstClr val="black">
                <a:alpha val="23000"/>
              </a:prstClr>
            </a:outerShdw>
          </a:effectLst>
          <a:scene3d>
            <a:camera prst="orthographicFront"/>
            <a:lightRig rig="contrasting" dir="t">
              <a:rot lat="0" lon="0" rev="1500000"/>
            </a:lightRig>
          </a:scene3d>
          <a:sp3d prstMaterial="metal">
            <a:bevelT w="88900" h="88900"/>
          </a:sp3d>
        </p:spPr>
        <p:txBody>
          <a:bodyPr>
            <a:normAutofit/>
          </a:bodyPr>
          <a:lstStyle>
            <a:lvl1pPr marL="0" indent="0" algn="ctr">
              <a:buFont typeface="Arial" panose="020B0604020202020204" pitchFamily="34" charset="0"/>
              <a:buNone/>
              <a:defRPr sz="1200"/>
            </a:lvl1pPr>
          </a:lstStyle>
          <a:p>
            <a:r>
              <a:rPr lang="en-US" dirty="0"/>
              <a:t>Picture</a:t>
            </a:r>
          </a:p>
        </p:txBody>
      </p:sp>
      <p:sp>
        <p:nvSpPr>
          <p:cNvPr id="10" name="Text Placeholder 1"/>
          <p:cNvSpPr>
            <a:spLocks noGrp="1"/>
          </p:cNvSpPr>
          <p:nvPr>
            <p:ph type="body" sz="quarter" idx="15"/>
          </p:nvPr>
        </p:nvSpPr>
        <p:spPr>
          <a:xfrm>
            <a:off x="4215384" y="2057400"/>
            <a:ext cx="6016752" cy="430887"/>
          </a:xfrm>
        </p:spPr>
        <p:txBody>
          <a:bodyPr anchor="ctr">
            <a:noAutofit/>
          </a:bodyPr>
          <a:lstStyle>
            <a:lvl1pPr marL="0" indent="0">
              <a:lnSpc>
                <a:spcPct val="100000"/>
              </a:lnSpc>
              <a:spcBef>
                <a:spcPts val="0"/>
              </a:spcBef>
              <a:buNone/>
              <a:defRPr sz="2200">
                <a:solidFill>
                  <a:srgbClr val="7F7F7F"/>
                </a:solidFill>
              </a:defRPr>
            </a:lvl1pPr>
            <a:lvl2pPr marL="0" indent="0">
              <a:lnSpc>
                <a:spcPct val="100000"/>
              </a:lnSpc>
              <a:spcBef>
                <a:spcPts val="0"/>
              </a:spcBef>
              <a:buNone/>
              <a:defRPr sz="2200">
                <a:solidFill>
                  <a:srgbClr val="7F7F7F"/>
                </a:solidFill>
              </a:defRPr>
            </a:lvl2pPr>
            <a:lvl3pPr marL="0" indent="0">
              <a:lnSpc>
                <a:spcPct val="100000"/>
              </a:lnSpc>
              <a:spcBef>
                <a:spcPts val="0"/>
              </a:spcBef>
              <a:buNone/>
              <a:defRPr sz="2200">
                <a:solidFill>
                  <a:srgbClr val="7F7F7F"/>
                </a:solidFill>
              </a:defRPr>
            </a:lvl3pPr>
            <a:lvl4pPr marL="0" indent="0">
              <a:lnSpc>
                <a:spcPct val="100000"/>
              </a:lnSpc>
              <a:spcBef>
                <a:spcPts val="0"/>
              </a:spcBef>
              <a:buNone/>
              <a:defRPr sz="2200">
                <a:solidFill>
                  <a:srgbClr val="7F7F7F"/>
                </a:solidFill>
              </a:defRPr>
            </a:lvl4pPr>
            <a:lvl5pPr marL="0" indent="0">
              <a:lnSpc>
                <a:spcPct val="100000"/>
              </a:lnSpc>
              <a:spcBef>
                <a:spcPts val="0"/>
              </a:spcBef>
              <a:buNone/>
              <a:defRPr sz="2200">
                <a:solidFill>
                  <a:srgbClr val="7F7F7F"/>
                </a:solidFill>
              </a:defRPr>
            </a:lvl5pPr>
            <a:lvl6pPr marL="0" indent="0">
              <a:lnSpc>
                <a:spcPct val="100000"/>
              </a:lnSpc>
              <a:spcBef>
                <a:spcPts val="0"/>
              </a:spcBef>
              <a:buNone/>
              <a:defRPr sz="2200">
                <a:solidFill>
                  <a:srgbClr val="7F7F7F"/>
                </a:solidFill>
              </a:defRPr>
            </a:lvl6pPr>
            <a:lvl7pPr marL="0" indent="0">
              <a:lnSpc>
                <a:spcPct val="100000"/>
              </a:lnSpc>
              <a:spcBef>
                <a:spcPts val="0"/>
              </a:spcBef>
              <a:buNone/>
              <a:defRPr sz="2200">
                <a:solidFill>
                  <a:srgbClr val="7F7F7F"/>
                </a:solidFill>
              </a:defRPr>
            </a:lvl7pPr>
            <a:lvl8pPr marL="0" indent="0">
              <a:lnSpc>
                <a:spcPct val="100000"/>
              </a:lnSpc>
              <a:spcBef>
                <a:spcPts val="0"/>
              </a:spcBef>
              <a:buNone/>
              <a:defRPr sz="2200">
                <a:solidFill>
                  <a:srgbClr val="7F7F7F"/>
                </a:solidFill>
              </a:defRPr>
            </a:lvl8pPr>
            <a:lvl9pPr marL="0" indent="0">
              <a:lnSpc>
                <a:spcPct val="100000"/>
              </a:lnSpc>
              <a:spcBef>
                <a:spcPts val="0"/>
              </a:spcBef>
              <a:buNone/>
              <a:defRPr sz="2200">
                <a:solidFill>
                  <a:srgbClr val="7F7F7F"/>
                </a:solidFill>
              </a:defRPr>
            </a:lvl9pPr>
          </a:lstStyle>
          <a:p>
            <a:pPr lvl="0"/>
            <a:r>
              <a:rPr lang="en-US"/>
              <a:t>Edit Master text styles</a:t>
            </a:r>
          </a:p>
        </p:txBody>
      </p:sp>
      <p:sp>
        <p:nvSpPr>
          <p:cNvPr id="11" name="Picture Placeholder 6"/>
          <p:cNvSpPr>
            <a:spLocks noGrp="1" noChangeAspect="1"/>
          </p:cNvSpPr>
          <p:nvPr>
            <p:ph type="pic" sz="quarter" idx="16" hasCustomPrompt="1"/>
          </p:nvPr>
        </p:nvSpPr>
        <p:spPr>
          <a:xfrm>
            <a:off x="2756261" y="1828800"/>
            <a:ext cx="1097280" cy="1097280"/>
          </a:xfrm>
          <a:prstGeom prst="ellipse">
            <a:avLst/>
          </a:prstGeom>
          <a:noFill/>
          <a:effectLst>
            <a:outerShdw blurRad="127000" dist="127000" dir="8460000" algn="tr" rotWithShape="0">
              <a:prstClr val="black">
                <a:alpha val="23000"/>
              </a:prstClr>
            </a:outerShdw>
          </a:effectLst>
          <a:scene3d>
            <a:camera prst="orthographicFront"/>
            <a:lightRig rig="contrasting" dir="t">
              <a:rot lat="0" lon="0" rev="1500000"/>
            </a:lightRig>
          </a:scene3d>
          <a:sp3d prstMaterial="metal">
            <a:bevelT w="88900" h="88900"/>
          </a:sp3d>
        </p:spPr>
        <p:txBody>
          <a:bodyPr>
            <a:normAutofit/>
          </a:bodyPr>
          <a:lstStyle>
            <a:lvl1pPr marL="0" indent="0" algn="ctr">
              <a:buFont typeface="Arial" panose="020B0604020202020204" pitchFamily="34" charset="0"/>
              <a:buNone/>
              <a:defRPr sz="1200"/>
            </a:lvl1pPr>
          </a:lstStyle>
          <a:p>
            <a:r>
              <a:rPr lang="en-US" dirty="0"/>
              <a:t>Picture</a:t>
            </a:r>
          </a:p>
        </p:txBody>
      </p:sp>
      <p:sp>
        <p:nvSpPr>
          <p:cNvPr id="12" name="Text Placeholder 1"/>
          <p:cNvSpPr>
            <a:spLocks noGrp="1"/>
          </p:cNvSpPr>
          <p:nvPr>
            <p:ph type="body" sz="quarter" idx="17"/>
          </p:nvPr>
        </p:nvSpPr>
        <p:spPr>
          <a:xfrm>
            <a:off x="5047488" y="3352800"/>
            <a:ext cx="6016752" cy="430887"/>
          </a:xfrm>
        </p:spPr>
        <p:txBody>
          <a:bodyPr anchor="ctr">
            <a:noAutofit/>
          </a:bodyPr>
          <a:lstStyle>
            <a:lvl1pPr marL="0" indent="0">
              <a:lnSpc>
                <a:spcPct val="100000"/>
              </a:lnSpc>
              <a:spcBef>
                <a:spcPts val="0"/>
              </a:spcBef>
              <a:buNone/>
              <a:defRPr sz="2200">
                <a:solidFill>
                  <a:srgbClr val="7F7F7F"/>
                </a:solidFill>
              </a:defRPr>
            </a:lvl1pPr>
            <a:lvl2pPr marL="0" indent="0">
              <a:lnSpc>
                <a:spcPct val="100000"/>
              </a:lnSpc>
              <a:spcBef>
                <a:spcPts val="0"/>
              </a:spcBef>
              <a:buNone/>
              <a:defRPr sz="2200">
                <a:solidFill>
                  <a:srgbClr val="7F7F7F"/>
                </a:solidFill>
              </a:defRPr>
            </a:lvl2pPr>
            <a:lvl3pPr marL="0" indent="0">
              <a:lnSpc>
                <a:spcPct val="100000"/>
              </a:lnSpc>
              <a:spcBef>
                <a:spcPts val="0"/>
              </a:spcBef>
              <a:buNone/>
              <a:defRPr sz="2200">
                <a:solidFill>
                  <a:srgbClr val="7F7F7F"/>
                </a:solidFill>
              </a:defRPr>
            </a:lvl3pPr>
            <a:lvl4pPr marL="0" indent="0">
              <a:lnSpc>
                <a:spcPct val="100000"/>
              </a:lnSpc>
              <a:spcBef>
                <a:spcPts val="0"/>
              </a:spcBef>
              <a:buNone/>
              <a:defRPr sz="2200">
                <a:solidFill>
                  <a:srgbClr val="7F7F7F"/>
                </a:solidFill>
              </a:defRPr>
            </a:lvl4pPr>
            <a:lvl5pPr marL="0" indent="0">
              <a:lnSpc>
                <a:spcPct val="100000"/>
              </a:lnSpc>
              <a:spcBef>
                <a:spcPts val="0"/>
              </a:spcBef>
              <a:buNone/>
              <a:defRPr sz="2200">
                <a:solidFill>
                  <a:srgbClr val="7F7F7F"/>
                </a:solidFill>
              </a:defRPr>
            </a:lvl5pPr>
            <a:lvl6pPr marL="0" indent="0">
              <a:lnSpc>
                <a:spcPct val="100000"/>
              </a:lnSpc>
              <a:spcBef>
                <a:spcPts val="0"/>
              </a:spcBef>
              <a:buNone/>
              <a:defRPr sz="2200">
                <a:solidFill>
                  <a:srgbClr val="7F7F7F"/>
                </a:solidFill>
              </a:defRPr>
            </a:lvl6pPr>
            <a:lvl7pPr marL="0" indent="0">
              <a:lnSpc>
                <a:spcPct val="100000"/>
              </a:lnSpc>
              <a:spcBef>
                <a:spcPts val="0"/>
              </a:spcBef>
              <a:buNone/>
              <a:defRPr sz="2200">
                <a:solidFill>
                  <a:srgbClr val="7F7F7F"/>
                </a:solidFill>
              </a:defRPr>
            </a:lvl7pPr>
            <a:lvl8pPr marL="0" indent="0">
              <a:lnSpc>
                <a:spcPct val="100000"/>
              </a:lnSpc>
              <a:spcBef>
                <a:spcPts val="0"/>
              </a:spcBef>
              <a:buNone/>
              <a:defRPr sz="2200">
                <a:solidFill>
                  <a:srgbClr val="7F7F7F"/>
                </a:solidFill>
              </a:defRPr>
            </a:lvl8pPr>
            <a:lvl9pPr marL="0" indent="0">
              <a:lnSpc>
                <a:spcPct val="100000"/>
              </a:lnSpc>
              <a:spcBef>
                <a:spcPts val="0"/>
              </a:spcBef>
              <a:buNone/>
              <a:defRPr sz="2200">
                <a:solidFill>
                  <a:srgbClr val="7F7F7F"/>
                </a:solidFill>
              </a:defRPr>
            </a:lvl9pPr>
          </a:lstStyle>
          <a:p>
            <a:pPr lvl="0"/>
            <a:r>
              <a:rPr lang="en-US"/>
              <a:t>Edit Master text styles</a:t>
            </a:r>
          </a:p>
        </p:txBody>
      </p:sp>
      <p:sp>
        <p:nvSpPr>
          <p:cNvPr id="13" name="Picture Placeholder 6"/>
          <p:cNvSpPr>
            <a:spLocks noGrp="1" noChangeAspect="1"/>
          </p:cNvSpPr>
          <p:nvPr>
            <p:ph type="pic" sz="quarter" idx="18" hasCustomPrompt="1"/>
          </p:nvPr>
        </p:nvSpPr>
        <p:spPr>
          <a:xfrm>
            <a:off x="3581400" y="3200400"/>
            <a:ext cx="1097280" cy="1097280"/>
          </a:xfrm>
          <a:prstGeom prst="ellipse">
            <a:avLst/>
          </a:prstGeom>
          <a:noFill/>
          <a:effectLst>
            <a:outerShdw blurRad="127000" dist="127000" dir="8460000" algn="tr" rotWithShape="0">
              <a:prstClr val="black">
                <a:alpha val="23000"/>
              </a:prstClr>
            </a:outerShdw>
          </a:effectLst>
          <a:scene3d>
            <a:camera prst="orthographicFront"/>
            <a:lightRig rig="contrasting" dir="t">
              <a:rot lat="0" lon="0" rev="1500000"/>
            </a:lightRig>
          </a:scene3d>
          <a:sp3d prstMaterial="metal">
            <a:bevelT w="88900" h="88900"/>
          </a:sp3d>
        </p:spPr>
        <p:txBody>
          <a:bodyPr>
            <a:normAutofit/>
          </a:bodyPr>
          <a:lstStyle>
            <a:lvl1pPr marL="0" indent="0" algn="ctr">
              <a:buFont typeface="Arial" panose="020B0604020202020204" pitchFamily="34" charset="0"/>
              <a:buNone/>
              <a:defRPr sz="1200"/>
            </a:lvl1pPr>
          </a:lstStyle>
          <a:p>
            <a:r>
              <a:rPr lang="en-US" dirty="0"/>
              <a:t>Picture</a:t>
            </a:r>
          </a:p>
        </p:txBody>
      </p:sp>
      <p:sp>
        <p:nvSpPr>
          <p:cNvPr id="14" name="Text Placeholder 1"/>
          <p:cNvSpPr>
            <a:spLocks noGrp="1"/>
          </p:cNvSpPr>
          <p:nvPr>
            <p:ph type="body" sz="quarter" idx="19"/>
          </p:nvPr>
        </p:nvSpPr>
        <p:spPr>
          <a:xfrm>
            <a:off x="5806440" y="4846320"/>
            <a:ext cx="6016752" cy="430887"/>
          </a:xfrm>
        </p:spPr>
        <p:txBody>
          <a:bodyPr anchor="ctr">
            <a:noAutofit/>
          </a:bodyPr>
          <a:lstStyle>
            <a:lvl1pPr marL="0" indent="0">
              <a:lnSpc>
                <a:spcPct val="100000"/>
              </a:lnSpc>
              <a:spcBef>
                <a:spcPts val="0"/>
              </a:spcBef>
              <a:buNone/>
              <a:defRPr sz="2200">
                <a:solidFill>
                  <a:srgbClr val="7F7F7F"/>
                </a:solidFill>
              </a:defRPr>
            </a:lvl1pPr>
            <a:lvl2pPr marL="0" indent="0">
              <a:lnSpc>
                <a:spcPct val="100000"/>
              </a:lnSpc>
              <a:spcBef>
                <a:spcPts val="0"/>
              </a:spcBef>
              <a:buNone/>
              <a:defRPr sz="2200">
                <a:solidFill>
                  <a:srgbClr val="7F7F7F"/>
                </a:solidFill>
              </a:defRPr>
            </a:lvl2pPr>
            <a:lvl3pPr marL="0" indent="0">
              <a:lnSpc>
                <a:spcPct val="100000"/>
              </a:lnSpc>
              <a:spcBef>
                <a:spcPts val="0"/>
              </a:spcBef>
              <a:buNone/>
              <a:defRPr sz="2200">
                <a:solidFill>
                  <a:srgbClr val="7F7F7F"/>
                </a:solidFill>
              </a:defRPr>
            </a:lvl3pPr>
            <a:lvl4pPr marL="0" indent="0">
              <a:lnSpc>
                <a:spcPct val="100000"/>
              </a:lnSpc>
              <a:spcBef>
                <a:spcPts val="0"/>
              </a:spcBef>
              <a:buNone/>
              <a:defRPr sz="2200">
                <a:solidFill>
                  <a:srgbClr val="7F7F7F"/>
                </a:solidFill>
              </a:defRPr>
            </a:lvl4pPr>
            <a:lvl5pPr marL="0" indent="0">
              <a:lnSpc>
                <a:spcPct val="100000"/>
              </a:lnSpc>
              <a:spcBef>
                <a:spcPts val="0"/>
              </a:spcBef>
              <a:buNone/>
              <a:defRPr sz="2200">
                <a:solidFill>
                  <a:srgbClr val="7F7F7F"/>
                </a:solidFill>
              </a:defRPr>
            </a:lvl5pPr>
            <a:lvl6pPr marL="0" indent="0">
              <a:lnSpc>
                <a:spcPct val="100000"/>
              </a:lnSpc>
              <a:spcBef>
                <a:spcPts val="0"/>
              </a:spcBef>
              <a:buNone/>
              <a:defRPr sz="2200">
                <a:solidFill>
                  <a:srgbClr val="7F7F7F"/>
                </a:solidFill>
              </a:defRPr>
            </a:lvl6pPr>
            <a:lvl7pPr marL="0" indent="0">
              <a:lnSpc>
                <a:spcPct val="100000"/>
              </a:lnSpc>
              <a:spcBef>
                <a:spcPts val="0"/>
              </a:spcBef>
              <a:buNone/>
              <a:defRPr sz="2200">
                <a:solidFill>
                  <a:srgbClr val="7F7F7F"/>
                </a:solidFill>
              </a:defRPr>
            </a:lvl7pPr>
            <a:lvl8pPr marL="0" indent="0">
              <a:lnSpc>
                <a:spcPct val="100000"/>
              </a:lnSpc>
              <a:spcBef>
                <a:spcPts val="0"/>
              </a:spcBef>
              <a:buNone/>
              <a:defRPr sz="2200">
                <a:solidFill>
                  <a:srgbClr val="7F7F7F"/>
                </a:solidFill>
              </a:defRPr>
            </a:lvl8pPr>
            <a:lvl9pPr marL="0" indent="0">
              <a:lnSpc>
                <a:spcPct val="100000"/>
              </a:lnSpc>
              <a:spcBef>
                <a:spcPts val="0"/>
              </a:spcBef>
              <a:buNone/>
              <a:defRPr sz="2200">
                <a:solidFill>
                  <a:srgbClr val="7F7F7F"/>
                </a:solidFill>
              </a:defRPr>
            </a:lvl9pPr>
          </a:lstStyle>
          <a:p>
            <a:pPr lvl="0"/>
            <a:r>
              <a:rPr lang="en-US"/>
              <a:t>Edit Master text styles</a:t>
            </a:r>
          </a:p>
        </p:txBody>
      </p:sp>
      <p:sp>
        <p:nvSpPr>
          <p:cNvPr id="15" name="Picture Placeholder 6"/>
          <p:cNvSpPr>
            <a:spLocks noGrp="1" noChangeAspect="1"/>
          </p:cNvSpPr>
          <p:nvPr>
            <p:ph type="pic" sz="quarter" idx="20" hasCustomPrompt="1"/>
          </p:nvPr>
        </p:nvSpPr>
        <p:spPr>
          <a:xfrm>
            <a:off x="4341220" y="4690872"/>
            <a:ext cx="1097280" cy="1097280"/>
          </a:xfrm>
          <a:prstGeom prst="ellipse">
            <a:avLst/>
          </a:prstGeom>
          <a:noFill/>
          <a:effectLst>
            <a:outerShdw blurRad="127000" dist="127000" dir="8460000" algn="tr" rotWithShape="0">
              <a:prstClr val="black">
                <a:alpha val="23000"/>
              </a:prstClr>
            </a:outerShdw>
          </a:effectLst>
          <a:scene3d>
            <a:camera prst="orthographicFront"/>
            <a:lightRig rig="contrasting" dir="t">
              <a:rot lat="0" lon="0" rev="1500000"/>
            </a:lightRig>
          </a:scene3d>
          <a:sp3d prstMaterial="metal">
            <a:bevelT w="88900" h="88900"/>
          </a:sp3d>
        </p:spPr>
        <p:txBody>
          <a:bodyPr>
            <a:normAutofit/>
          </a:bodyPr>
          <a:lstStyle>
            <a:lvl1pPr marL="0" indent="0" algn="ctr">
              <a:buFont typeface="Arial" panose="020B0604020202020204" pitchFamily="34" charset="0"/>
              <a:buNone/>
              <a:defRPr sz="1200"/>
            </a:lvl1pPr>
          </a:lstStyle>
          <a:p>
            <a:r>
              <a:rPr lang="en-US" dirty="0"/>
              <a:t>Picture</a:t>
            </a:r>
          </a:p>
        </p:txBody>
      </p:sp>
      <p:sp>
        <p:nvSpPr>
          <p:cNvPr id="16" name="Instructions"/>
          <p:cNvSpPr/>
          <p:nvPr userDrawn="1"/>
        </p:nvSpPr>
        <p:spPr>
          <a:xfrm>
            <a:off x="12401958" y="10886"/>
            <a:ext cx="1853340"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500" dirty="0">
                <a:solidFill>
                  <a:prstClr val="white">
                    <a:lumMod val="50000"/>
                  </a:prstClr>
                </a:solidFill>
                <a:latin typeface="Calibri Light" panose="020F0302020204030204" pitchFamily="34" charset="0"/>
                <a:cs typeface="Calibri" panose="020F0502020204030204" pitchFamily="34" charset="0"/>
              </a:rPr>
              <a:t>Edit the text with your own short phrases. </a:t>
            </a:r>
          </a:p>
          <a:p>
            <a:pPr>
              <a:spcBef>
                <a:spcPts val="600"/>
              </a:spcBef>
            </a:pPr>
            <a:r>
              <a:rPr lang="en-US" sz="1500" dirty="0">
                <a:solidFill>
                  <a:prstClr val="white">
                    <a:lumMod val="50000"/>
                  </a:prstClr>
                </a:solidFill>
                <a:latin typeface="Calibri Light" panose="020F0302020204030204" pitchFamily="34" charset="0"/>
                <a:cs typeface="Calibri" panose="020F0502020204030204" pitchFamily="34" charset="0"/>
              </a:rPr>
              <a:t>To change a sample image, select a picture and delete it. Now click the Pictures icon in each placeholder to insert your own images.</a:t>
            </a:r>
          </a:p>
          <a:p>
            <a:pPr>
              <a:spcBef>
                <a:spcPts val="600"/>
              </a:spcBef>
            </a:pPr>
            <a:r>
              <a:rPr lang="en-US" sz="1500" dirty="0">
                <a:solidFill>
                  <a:prstClr val="white">
                    <a:lumMod val="50000"/>
                  </a:prstClr>
                </a:solidFill>
                <a:latin typeface="Calibri Light" panose="020F0302020204030204" pitchFamily="34" charset="0"/>
                <a:cs typeface="Calibri" panose="020F0502020204030204" pitchFamily="34" charset="0"/>
              </a:rPr>
              <a:t>The animation is already done for you; just copy and paste the slide into your existing presentation.</a:t>
            </a:r>
          </a:p>
          <a:p>
            <a:pPr marL="0" marR="0" indent="0" algn="l" defTabSz="914400" rtl="0" eaLnBrk="1" fontAlgn="auto" latinLnBrk="0" hangingPunct="1">
              <a:lnSpc>
                <a:spcPct val="100000"/>
              </a:lnSpc>
              <a:spcBef>
                <a:spcPts val="600"/>
              </a:spcBef>
              <a:spcAft>
                <a:spcPts val="0"/>
              </a:spcAft>
              <a:buClrTx/>
              <a:buSzTx/>
              <a:buFontTx/>
              <a:buNone/>
              <a:tabLst/>
              <a:defRPr/>
            </a:pPr>
            <a:r>
              <a:rPr lang="en-US" sz="1500" baseline="0" dirty="0">
                <a:solidFill>
                  <a:prstClr val="white">
                    <a:lumMod val="50000"/>
                  </a:prstClr>
                </a:solidFill>
                <a:latin typeface="Calibri Light" panose="020F0302020204030204" pitchFamily="34" charset="0"/>
                <a:cs typeface="Calibri" panose="020F0502020204030204" pitchFamily="34" charset="0"/>
              </a:rPr>
              <a:t>Sample pictures courtesy of Bill Staples.</a:t>
            </a:r>
            <a:endParaRPr lang="en-US" sz="15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xmlns="" val="4119896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0" presetClass="path" presetSubtype="0" accel="50000" decel="50000" fill="hold" grpId="1" nodeType="withEffect">
                                  <p:stCondLst>
                                    <p:cond delay="0"/>
                                  </p:stCondLst>
                                  <p:childTnLst>
                                    <p:animMotion origin="layout" path="M 1.875E-6 2.77556E-17 C 0.08333 0.12338 0.12409 0.20185 0.17031 0.35532 C 0.21771 0.51736 0.26002 0.8213 0.28515 0.97199 " pathEditMode="relative" rAng="0" ptsTypes="AAA">
                                      <p:cBhvr>
                                        <p:cTn id="12" dur="1000" spd="-100000" fill="hold"/>
                                        <p:tgtEl>
                                          <p:spTgt spid="7"/>
                                        </p:tgtEl>
                                        <p:attrNameLst>
                                          <p:attrName>ppt_x</p:attrName>
                                          <p:attrName>ppt_y</p:attrName>
                                        </p:attrNameLst>
                                      </p:cBhvr>
                                      <p:rCtr x="14258" y="48588"/>
                                    </p:animMotion>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childTnLst>
                                </p:cTn>
                              </p:par>
                            </p:childTnLst>
                          </p:cTn>
                        </p:par>
                        <p:par>
                          <p:cTn id="17" fill="hold">
                            <p:stCondLst>
                              <p:cond delay="2000"/>
                            </p:stCondLst>
                            <p:childTnLst>
                              <p:par>
                                <p:cTn id="18" presetID="31"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1000" fill="hold"/>
                                        <p:tgtEl>
                                          <p:spTgt spid="11"/>
                                        </p:tgtEl>
                                        <p:attrNameLst>
                                          <p:attrName>ppt_w</p:attrName>
                                        </p:attrNameLst>
                                      </p:cBhvr>
                                      <p:tavLst>
                                        <p:tav tm="0">
                                          <p:val>
                                            <p:fltVal val="0"/>
                                          </p:val>
                                        </p:tav>
                                        <p:tav tm="100000">
                                          <p:val>
                                            <p:strVal val="#ppt_w"/>
                                          </p:val>
                                        </p:tav>
                                      </p:tavLst>
                                    </p:anim>
                                    <p:anim calcmode="lin" valueType="num">
                                      <p:cBhvr>
                                        <p:cTn id="21" dur="1000" fill="hold"/>
                                        <p:tgtEl>
                                          <p:spTgt spid="11"/>
                                        </p:tgtEl>
                                        <p:attrNameLst>
                                          <p:attrName>ppt_h</p:attrName>
                                        </p:attrNameLst>
                                      </p:cBhvr>
                                      <p:tavLst>
                                        <p:tav tm="0">
                                          <p:val>
                                            <p:fltVal val="0"/>
                                          </p:val>
                                        </p:tav>
                                        <p:tav tm="100000">
                                          <p:val>
                                            <p:strVal val="#ppt_h"/>
                                          </p:val>
                                        </p:tav>
                                      </p:tavLst>
                                    </p:anim>
                                    <p:anim calcmode="lin" valueType="num">
                                      <p:cBhvr>
                                        <p:cTn id="22" dur="1000" fill="hold"/>
                                        <p:tgtEl>
                                          <p:spTgt spid="11"/>
                                        </p:tgtEl>
                                        <p:attrNameLst>
                                          <p:attrName>style.rotation</p:attrName>
                                        </p:attrNameLst>
                                      </p:cBhvr>
                                      <p:tavLst>
                                        <p:tav tm="0">
                                          <p:val>
                                            <p:fltVal val="90"/>
                                          </p:val>
                                        </p:tav>
                                        <p:tav tm="100000">
                                          <p:val>
                                            <p:fltVal val="0"/>
                                          </p:val>
                                        </p:tav>
                                      </p:tavLst>
                                    </p:anim>
                                    <p:animEffect transition="in" filter="fade">
                                      <p:cBhvr>
                                        <p:cTn id="23" dur="1000"/>
                                        <p:tgtEl>
                                          <p:spTgt spid="11"/>
                                        </p:tgtEl>
                                      </p:cBhvr>
                                    </p:animEffect>
                                  </p:childTnLst>
                                </p:cTn>
                              </p:par>
                              <p:par>
                                <p:cTn id="24" presetID="0" presetClass="path" presetSubtype="0" accel="50000" decel="50000" fill="hold" grpId="1" nodeType="withEffect">
                                  <p:stCondLst>
                                    <p:cond delay="0"/>
                                  </p:stCondLst>
                                  <p:childTnLst>
                                    <p:animMotion origin="layout" path="M -3.54167E-6 2.22222E-6 C 0.0487 0.10208 0.07266 0.16713 0.09987 0.29444 C 0.12774 0.4287 0.15248 0.68078 0.16732 0.80602 " pathEditMode="relative" rAng="0" ptsTypes="AAA">
                                      <p:cBhvr>
                                        <p:cTn id="25" dur="1000" spd="-100000" fill="hold"/>
                                        <p:tgtEl>
                                          <p:spTgt spid="11"/>
                                        </p:tgtEl>
                                        <p:attrNameLst>
                                          <p:attrName>ppt_x</p:attrName>
                                          <p:attrName>ppt_y</p:attrName>
                                        </p:attrNameLst>
                                      </p:cBhvr>
                                      <p:rCtr x="8359" y="40301"/>
                                    </p:animMotion>
                                  </p:childTnLst>
                                </p:cTn>
                              </p:par>
                            </p:childTnLst>
                          </p:cTn>
                        </p:par>
                        <p:par>
                          <p:cTn id="26" fill="hold">
                            <p:stCondLst>
                              <p:cond delay="30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childTnLst>
                                </p:cTn>
                              </p:par>
                            </p:childTnLst>
                          </p:cTn>
                        </p:par>
                        <p:par>
                          <p:cTn id="30" fill="hold">
                            <p:stCondLst>
                              <p:cond delay="4000"/>
                            </p:stCondLst>
                            <p:childTnLst>
                              <p:par>
                                <p:cTn id="31" presetID="31" presetClass="entr" presetSubtype="0"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1000" fill="hold"/>
                                        <p:tgtEl>
                                          <p:spTgt spid="13"/>
                                        </p:tgtEl>
                                        <p:attrNameLst>
                                          <p:attrName>ppt_w</p:attrName>
                                        </p:attrNameLst>
                                      </p:cBhvr>
                                      <p:tavLst>
                                        <p:tav tm="0">
                                          <p:val>
                                            <p:fltVal val="0"/>
                                          </p:val>
                                        </p:tav>
                                        <p:tav tm="100000">
                                          <p:val>
                                            <p:strVal val="#ppt_w"/>
                                          </p:val>
                                        </p:tav>
                                      </p:tavLst>
                                    </p:anim>
                                    <p:anim calcmode="lin" valueType="num">
                                      <p:cBhvr>
                                        <p:cTn id="34" dur="1000" fill="hold"/>
                                        <p:tgtEl>
                                          <p:spTgt spid="13"/>
                                        </p:tgtEl>
                                        <p:attrNameLst>
                                          <p:attrName>ppt_h</p:attrName>
                                        </p:attrNameLst>
                                      </p:cBhvr>
                                      <p:tavLst>
                                        <p:tav tm="0">
                                          <p:val>
                                            <p:fltVal val="0"/>
                                          </p:val>
                                        </p:tav>
                                        <p:tav tm="100000">
                                          <p:val>
                                            <p:strVal val="#ppt_h"/>
                                          </p:val>
                                        </p:tav>
                                      </p:tavLst>
                                    </p:anim>
                                    <p:anim calcmode="lin" valueType="num">
                                      <p:cBhvr>
                                        <p:cTn id="35" dur="1000" fill="hold"/>
                                        <p:tgtEl>
                                          <p:spTgt spid="13"/>
                                        </p:tgtEl>
                                        <p:attrNameLst>
                                          <p:attrName>style.rotation</p:attrName>
                                        </p:attrNameLst>
                                      </p:cBhvr>
                                      <p:tavLst>
                                        <p:tav tm="0">
                                          <p:val>
                                            <p:fltVal val="90"/>
                                          </p:val>
                                        </p:tav>
                                        <p:tav tm="100000">
                                          <p:val>
                                            <p:fltVal val="0"/>
                                          </p:val>
                                        </p:tav>
                                      </p:tavLst>
                                    </p:anim>
                                    <p:animEffect transition="in" filter="fade">
                                      <p:cBhvr>
                                        <p:cTn id="36" dur="1000"/>
                                        <p:tgtEl>
                                          <p:spTgt spid="13"/>
                                        </p:tgtEl>
                                      </p:cBhvr>
                                    </p:animEffect>
                                  </p:childTnLst>
                                </p:cTn>
                              </p:par>
                              <p:par>
                                <p:cTn id="37" presetID="0" presetClass="path" presetSubtype="0" accel="50000" decel="50000" fill="hold" grpId="1" nodeType="withEffect">
                                  <p:stCondLst>
                                    <p:cond delay="0"/>
                                  </p:stCondLst>
                                  <p:childTnLst>
                                    <p:animMotion origin="layout" path="M -1.875E-6 2.22222E-6 C 0.02891 0.07592 0.0431 0.1243 0.05938 0.21921 C 0.07591 0.31921 0.09063 0.50694 0.09961 0.60023 " pathEditMode="relative" rAng="0" ptsTypes="AAA">
                                      <p:cBhvr>
                                        <p:cTn id="38" dur="1000" spd="-100000" fill="hold"/>
                                        <p:tgtEl>
                                          <p:spTgt spid="13"/>
                                        </p:tgtEl>
                                        <p:attrNameLst>
                                          <p:attrName>ppt_x</p:attrName>
                                          <p:attrName>ppt_y</p:attrName>
                                        </p:attrNameLst>
                                      </p:cBhvr>
                                      <p:rCtr x="4974" y="30000"/>
                                    </p:animMotion>
                                  </p:childTnLst>
                                </p:cTn>
                              </p:par>
                            </p:childTnLst>
                          </p:cTn>
                        </p:par>
                        <p:par>
                          <p:cTn id="39" fill="hold">
                            <p:stCondLst>
                              <p:cond delay="5000"/>
                            </p:stCondLst>
                            <p:childTnLst>
                              <p:par>
                                <p:cTn id="40" presetID="10" presetClass="entr" presetSubtype="0"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1000" fill="hold"/>
                                        <p:tgtEl>
                                          <p:spTgt spid="15"/>
                                        </p:tgtEl>
                                        <p:attrNameLst>
                                          <p:attrName>ppt_w</p:attrName>
                                        </p:attrNameLst>
                                      </p:cBhvr>
                                      <p:tavLst>
                                        <p:tav tm="0">
                                          <p:val>
                                            <p:fltVal val="0"/>
                                          </p:val>
                                        </p:tav>
                                        <p:tav tm="100000">
                                          <p:val>
                                            <p:strVal val="#ppt_w"/>
                                          </p:val>
                                        </p:tav>
                                      </p:tavLst>
                                    </p:anim>
                                    <p:anim calcmode="lin" valueType="num">
                                      <p:cBhvr>
                                        <p:cTn id="47" dur="1000" fill="hold"/>
                                        <p:tgtEl>
                                          <p:spTgt spid="15"/>
                                        </p:tgtEl>
                                        <p:attrNameLst>
                                          <p:attrName>ppt_h</p:attrName>
                                        </p:attrNameLst>
                                      </p:cBhvr>
                                      <p:tavLst>
                                        <p:tav tm="0">
                                          <p:val>
                                            <p:fltVal val="0"/>
                                          </p:val>
                                        </p:tav>
                                        <p:tav tm="100000">
                                          <p:val>
                                            <p:strVal val="#ppt_h"/>
                                          </p:val>
                                        </p:tav>
                                      </p:tavLst>
                                    </p:anim>
                                    <p:anim calcmode="lin" valueType="num">
                                      <p:cBhvr>
                                        <p:cTn id="48" dur="1000" fill="hold"/>
                                        <p:tgtEl>
                                          <p:spTgt spid="15"/>
                                        </p:tgtEl>
                                        <p:attrNameLst>
                                          <p:attrName>style.rotation</p:attrName>
                                        </p:attrNameLst>
                                      </p:cBhvr>
                                      <p:tavLst>
                                        <p:tav tm="0">
                                          <p:val>
                                            <p:fltVal val="90"/>
                                          </p:val>
                                        </p:tav>
                                        <p:tav tm="100000">
                                          <p:val>
                                            <p:fltVal val="0"/>
                                          </p:val>
                                        </p:tav>
                                      </p:tavLst>
                                    </p:anim>
                                    <p:animEffect transition="in" filter="fade">
                                      <p:cBhvr>
                                        <p:cTn id="49" dur="1000"/>
                                        <p:tgtEl>
                                          <p:spTgt spid="15"/>
                                        </p:tgtEl>
                                      </p:cBhvr>
                                    </p:animEffect>
                                  </p:childTnLst>
                                </p:cTn>
                              </p:par>
                              <p:par>
                                <p:cTn id="50" presetID="0" presetClass="path" presetSubtype="0" accel="50000" decel="50000" fill="hold" grpId="1" nodeType="withEffect">
                                  <p:stCondLst>
                                    <p:cond delay="0"/>
                                  </p:stCondLst>
                                  <p:childTnLst>
                                    <p:animMotion origin="layout" path="M 3.68629E-18 1.11111E-6 C 0.01107 0.05 0.01641 0.08194 0.02266 0.14491 C 0.0293 0.21134 0.03503 0.33565 0.0388 0.39768 " pathEditMode="relative" rAng="0" ptsTypes="AAA">
                                      <p:cBhvr>
                                        <p:cTn id="51" dur="1000" spd="-100000" fill="hold"/>
                                        <p:tgtEl>
                                          <p:spTgt spid="15"/>
                                        </p:tgtEl>
                                        <p:attrNameLst>
                                          <p:attrName>ppt_x</p:attrName>
                                          <p:attrName>ppt_y</p:attrName>
                                        </p:attrNameLst>
                                      </p:cBhvr>
                                      <p:rCtr x="1940" y="19884"/>
                                    </p:animMotion>
                                  </p:childTnLst>
                                </p:cTn>
                              </p:par>
                            </p:childTnLst>
                          </p:cTn>
                        </p:par>
                        <p:par>
                          <p:cTn id="52" fill="hold">
                            <p:stCondLst>
                              <p:cond delay="7000"/>
                            </p:stCondLst>
                            <p:childTnLst>
                              <p:par>
                                <p:cTn id="53" presetID="10"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tmplLst>
          <p:tmpl>
            <p:tnLst>
              <p:par>
                <p:cTn presetID="10" presetClass="entr" presetSubtype="0"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1000"/>
                        <p:tgtEl>
                          <p:spTgt spid="8"/>
                        </p:tgtEl>
                      </p:cBhvr>
                    </p:animEffect>
                  </p:childTnLst>
                </p:cTn>
              </p:par>
            </p:tnLst>
          </p:tmpl>
        </p:tmplLst>
      </p:bldP>
      <p:bldP spid="7" grpId="0"/>
      <p:bldP spid="7" grpId="1"/>
      <p:bldP spid="10" grpId="0">
        <p:tmplLst>
          <p:tmpl>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1000"/>
                        <p:tgtEl>
                          <p:spTgt spid="10"/>
                        </p:tgtEl>
                      </p:cBhvr>
                    </p:animEffect>
                  </p:childTnLst>
                </p:cTn>
              </p:par>
            </p:tnLst>
          </p:tmpl>
        </p:tmplLst>
      </p:bldP>
      <p:bldP spid="11" grpId="0"/>
      <p:bldP spid="11" grpId="1"/>
      <p:bldP spid="12" grpId="0">
        <p:tmplLst>
          <p:tmpl>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1000"/>
                        <p:tgtEl>
                          <p:spTgt spid="12"/>
                        </p:tgtEl>
                      </p:cBhvr>
                    </p:animEffect>
                  </p:childTnLst>
                </p:cTn>
              </p:par>
            </p:tnLst>
          </p:tmpl>
        </p:tmplLst>
      </p:bldP>
      <p:bldP spid="13" grpId="0"/>
      <p:bldP spid="13" grpId="1"/>
      <p:bldP spid="14" grpId="0">
        <p:tmplLst>
          <p:tmpl>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1000"/>
                        <p:tgtEl>
                          <p:spTgt spid="14"/>
                        </p:tgtEl>
                      </p:cBhvr>
                    </p:animEffect>
                  </p:childTnLst>
                </p:cTn>
              </p:par>
            </p:tnLst>
          </p:tmpl>
        </p:tmplLst>
      </p:bldP>
      <p:bldP spid="15" grpId="0"/>
      <p:bldP spid="15" grpId="1"/>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a:t>Click to edit Master title style</a:t>
            </a:r>
            <a:endParaRP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
        <p:nvSpPr>
          <p:cNvPr id="4" name="Date Placeholder 3"/>
          <p:cNvSpPr>
            <a:spLocks noGrp="1"/>
          </p:cNvSpPr>
          <p:nvPr>
            <p:ph type="dt" sz="half" idx="10"/>
          </p:nvPr>
        </p:nvSpPr>
        <p:spPr/>
        <p:txBody>
          <a:bodyPr/>
          <a:lstStyle/>
          <a:p>
            <a:fld id="{5BA9F293-5DA8-4DED-B4FA-666E0A385E22}" type="datetime1">
              <a:rPr lang="en-US" smtClean="0"/>
              <a:pPr/>
              <a:t>1/1/2009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32459952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0A78C6C9-3138-4CB3-BA67-9BEE63FEB154}" type="datetime1">
              <a:rPr lang="en-US" smtClean="0"/>
              <a:pPr/>
              <a:t>1/1/2009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30697914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a:t>Click to edit Master title style</a:t>
            </a:r>
            <a:endParaRPr/>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0C54D4-3868-41DC-B206-E64D0159E99E}" type="datetime1">
              <a:rPr lang="en-US" smtClean="0"/>
              <a:pPr/>
              <a:t>1/1/2009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38453521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838200" y="1828800"/>
            <a:ext cx="5181600" cy="4351337"/>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0" y="1828800"/>
            <a:ext cx="5181600" cy="4351337"/>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6810E7F-7729-40F1-8B70-F34E89DE3B9A}" type="datetime1">
              <a:rPr lang="en-US" smtClean="0"/>
              <a:pPr/>
              <a:t>1/1/2009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17725597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1248" y="1681851"/>
            <a:ext cx="5156200" cy="731520"/>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1248" y="2507550"/>
            <a:ext cx="5156200" cy="37282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15064" y="1681851"/>
            <a:ext cx="5157787" cy="7315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5064" y="2507550"/>
            <a:ext cx="5157787" cy="37282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5E502986-2118-4057-9DFD-A91814E7FBFA}" type="datetime1">
              <a:rPr lang="en-US" smtClean="0"/>
              <a:pPr/>
              <a:t>1/1/2009</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4FAB73BC-B049-4115-A692-8D63A059BFB8}" type="slidenum">
              <a:rPr/>
              <a:pPr/>
              <a:t>‹#›</a:t>
            </a:fld>
            <a:endParaRPr/>
          </a:p>
        </p:txBody>
      </p:sp>
      <p:sp>
        <p:nvSpPr>
          <p:cNvPr id="10" name="Title 9"/>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xmlns="" val="33249219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A57E3E-E463-497D-B3E2-D3D31C5D082F}" type="datetime1">
              <a:rPr lang="en-US" smtClean="0"/>
              <a:pPr/>
              <a:t>1/1/2009</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4FAB73BC-B049-4115-A692-8D63A059BFB8}" type="slidenum">
              <a:rPr/>
              <a:pPr/>
              <a:t>‹#›</a:t>
            </a:fld>
            <a:endParaRPr/>
          </a:p>
        </p:txBody>
      </p:sp>
      <p:sp>
        <p:nvSpPr>
          <p:cNvPr id="6" name="Title 5"/>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xmlns="" val="249706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x-none"/>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p:txBody>
          <a:bodyPr/>
          <a:lstStyle/>
          <a:p>
            <a:fld id="{38626439-56D8-44F7-B468-ECA6E34A25A6}" type="datetime1">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65DFC-58D7-7F47-9CEE-C1A7FB167974}" type="slidenum">
              <a:rPr lang="en-US" smtClean="0"/>
              <a:pPr/>
              <a:t>‹#›</a:t>
            </a:fld>
            <a:endParaRPr lang="en-US"/>
          </a:p>
        </p:txBody>
      </p:sp>
    </p:spTree>
    <p:extLst>
      <p:ext uri="{BB962C8B-B14F-4D97-AF65-F5344CB8AC3E}">
        <p14:creationId xmlns:p14="http://schemas.microsoft.com/office/powerpoint/2010/main" xmlns="" val="37439037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6BC25-62BB-4929-B11B-9A2FBB0954F0}" type="datetime1">
              <a:rPr lang="en-US" smtClean="0"/>
              <a:pPr/>
              <a:t>1/1/2009</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13465629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a:t>Click to edit Master title style</a:t>
            </a:r>
            <a:endParaRPr/>
          </a:p>
        </p:txBody>
      </p:sp>
      <p:sp>
        <p:nvSpPr>
          <p:cNvPr id="3" name="Content Placeholder 2"/>
          <p:cNvSpPr>
            <a:spLocks noGrp="1"/>
          </p:cNvSpPr>
          <p:nvPr>
            <p:ph idx="1"/>
          </p:nvPr>
        </p:nvSpPr>
        <p:spPr>
          <a:xfrm>
            <a:off x="5181600" y="990600"/>
            <a:ext cx="6039484"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10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EC08F82-2F80-411C-912B-59C6730D629C}" type="datetime1">
              <a:rPr lang="en-US" smtClean="0"/>
              <a:pPr/>
              <a:t>1/1/2009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25412714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a:t>Click to edit Master title style</a:t>
            </a:r>
            <a:endParaRPr/>
          </a:p>
        </p:txBody>
      </p:sp>
      <p:sp>
        <p:nvSpPr>
          <p:cNvPr id="3" name="Picture Placeholder 2"/>
          <p:cNvSpPr>
            <a:spLocks noGrp="1"/>
          </p:cNvSpPr>
          <p:nvPr>
            <p:ph type="pic" idx="1"/>
          </p:nvPr>
        </p:nvSpPr>
        <p:spPr>
          <a:xfrm>
            <a:off x="5181600" y="990600"/>
            <a:ext cx="6041136"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10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8363DB-15B0-497E-BCD3-9DD29784FA65}" type="datetime1">
              <a:rPr lang="en-US" smtClean="0"/>
              <a:pPr/>
              <a:t>1/1/2009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39186776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2763E1C-152F-45FC-8FF1-22A99FDB7D49}" type="datetime1">
              <a:rPr lang="en-US" smtClean="0"/>
              <a:pPr/>
              <a:t>1/1/2009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21133266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171E188-AAEC-4FDF-8F70-CBDF7A918DC0}" type="datetime1">
              <a:rPr lang="en-US" smtClean="0"/>
              <a:pPr/>
              <a:t>1/1/2009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40862066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DDB0EF7-13D3-4E5D-B989-F029AC1C29AE}" type="datetime1">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E379F-741B-F143-A1AF-AEE5BCE3BFA9}" type="slidenum">
              <a:rPr lang="en-US" smtClean="0"/>
              <a:pPr/>
              <a:t>‹#›</a:t>
            </a:fld>
            <a:endParaRPr lang="en-US"/>
          </a:p>
        </p:txBody>
      </p:sp>
    </p:spTree>
    <p:extLst>
      <p:ext uri="{BB962C8B-B14F-4D97-AF65-F5344CB8AC3E}">
        <p14:creationId xmlns:p14="http://schemas.microsoft.com/office/powerpoint/2010/main" xmlns="" val="11373488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41A913-0166-4423-BF2F-176812E95FBE}" type="datetime1">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E379F-741B-F143-A1AF-AEE5BCE3BFA9}" type="slidenum">
              <a:rPr lang="en-US" smtClean="0"/>
              <a:pPr/>
              <a:t>‹#›</a:t>
            </a:fld>
            <a:endParaRPr lang="en-US"/>
          </a:p>
        </p:txBody>
      </p:sp>
      <p:sp>
        <p:nvSpPr>
          <p:cNvPr id="7" name="Rectangle 6"/>
          <p:cNvSpPr/>
          <p:nvPr userDrawn="1"/>
        </p:nvSpPr>
        <p:spPr>
          <a:xfrm>
            <a:off x="1" y="0"/>
            <a:ext cx="180000" cy="6858000"/>
          </a:xfrm>
          <a:prstGeom prst="rect">
            <a:avLst/>
          </a:prstGeom>
          <a:solidFill>
            <a:srgbClr val="3C92D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a:off x="783771" y="676452"/>
            <a:ext cx="9720000"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xmlns=""/>
              </a:ext>
            </a:extLst>
          </a:blip>
          <a:stretch>
            <a:fillRect/>
          </a:stretch>
        </p:blipFill>
        <p:spPr>
          <a:xfrm>
            <a:off x="11011988" y="183477"/>
            <a:ext cx="809956" cy="809956"/>
          </a:xfrm>
          <a:prstGeom prst="rect">
            <a:avLst/>
          </a:prstGeom>
        </p:spPr>
      </p:pic>
      <p:sp>
        <p:nvSpPr>
          <p:cNvPr id="12" name="Rectangle 11"/>
          <p:cNvSpPr/>
          <p:nvPr userDrawn="1"/>
        </p:nvSpPr>
        <p:spPr>
          <a:xfrm>
            <a:off x="6629206" y="359056"/>
            <a:ext cx="3680880" cy="523220"/>
          </a:xfrm>
          <a:prstGeom prst="rect">
            <a:avLst/>
          </a:prstGeom>
        </p:spPr>
        <p:txBody>
          <a:bodyPr wrap="none">
            <a:spAutoFit/>
          </a:bodyPr>
          <a:lstStyle/>
          <a:p>
            <a:pPr algn="r"/>
            <a:r>
              <a:rPr lang="en-US" sz="1400" b="1" noProof="1">
                <a:latin typeface="Century Gothic" panose="020B0502020202020204" pitchFamily="34" charset="0"/>
                <a:ea typeface="Avenir Next" charset="0"/>
                <a:cs typeface="Avenir Next" charset="0"/>
              </a:rPr>
              <a:t>Rapat Mekanisme Pemantauan UN 2016</a:t>
            </a:r>
          </a:p>
          <a:p>
            <a:pPr algn="r"/>
            <a:endParaRPr lang="en-US" sz="1400" noProof="1">
              <a:latin typeface="Avenir Next" charset="0"/>
              <a:ea typeface="Avenir Next" charset="0"/>
              <a:cs typeface="Avenir Next" charset="0"/>
            </a:endParaRPr>
          </a:p>
        </p:txBody>
      </p:sp>
    </p:spTree>
    <p:extLst>
      <p:ext uri="{BB962C8B-B14F-4D97-AF65-F5344CB8AC3E}">
        <p14:creationId xmlns:p14="http://schemas.microsoft.com/office/powerpoint/2010/main" xmlns="" val="30379694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9F0F18-DB15-4B55-9797-ACC6EF2FCB97}" type="datetime1">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E379F-741B-F143-A1AF-AEE5BCE3BFA9}" type="slidenum">
              <a:rPr lang="en-US" smtClean="0"/>
              <a:pPr/>
              <a:t>‹#›</a:t>
            </a:fld>
            <a:endParaRPr lang="en-US"/>
          </a:p>
        </p:txBody>
      </p:sp>
    </p:spTree>
    <p:extLst>
      <p:ext uri="{BB962C8B-B14F-4D97-AF65-F5344CB8AC3E}">
        <p14:creationId xmlns:p14="http://schemas.microsoft.com/office/powerpoint/2010/main" xmlns="" val="38117374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FAA939-D805-4644-A11C-CA80F2C2D1EF}" type="datetime1">
              <a:rPr lang="en-US" smtClean="0"/>
              <a:pPr/>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E379F-741B-F143-A1AF-AEE5BCE3BFA9}" type="slidenum">
              <a:rPr lang="en-US" smtClean="0"/>
              <a:pPr/>
              <a:t>‹#›</a:t>
            </a:fld>
            <a:endParaRPr lang="en-US"/>
          </a:p>
        </p:txBody>
      </p:sp>
    </p:spTree>
    <p:extLst>
      <p:ext uri="{BB962C8B-B14F-4D97-AF65-F5344CB8AC3E}">
        <p14:creationId xmlns:p14="http://schemas.microsoft.com/office/powerpoint/2010/main" xmlns="" val="23975912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C44573-D50B-49BC-9B31-92E87D8099FE}" type="datetime1">
              <a:rPr lang="en-US" smtClean="0"/>
              <a:pPr/>
              <a:t>1/1/2009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BE379F-741B-F143-A1AF-AEE5BCE3BFA9}" type="slidenum">
              <a:rPr lang="en-US" smtClean="0"/>
              <a:pPr/>
              <a:t>‹#›</a:t>
            </a:fld>
            <a:endParaRPr lang="en-US"/>
          </a:p>
        </p:txBody>
      </p:sp>
    </p:spTree>
    <p:extLst>
      <p:ext uri="{BB962C8B-B14F-4D97-AF65-F5344CB8AC3E}">
        <p14:creationId xmlns:p14="http://schemas.microsoft.com/office/powerpoint/2010/main" xmlns="" val="3785166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Date Placeholder 4"/>
          <p:cNvSpPr>
            <a:spLocks noGrp="1"/>
          </p:cNvSpPr>
          <p:nvPr>
            <p:ph type="dt" sz="half" idx="10"/>
          </p:nvPr>
        </p:nvSpPr>
        <p:spPr/>
        <p:txBody>
          <a:bodyPr/>
          <a:lstStyle/>
          <a:p>
            <a:fld id="{B33AB129-B28F-43AE-9FF3-8BD7D437F4ED}" type="datetime1">
              <a:rPr lang="en-US" smtClean="0"/>
              <a:pPr/>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65DFC-58D7-7F47-9CEE-C1A7FB167974}" type="slidenum">
              <a:rPr lang="en-US" smtClean="0"/>
              <a:pPr/>
              <a:t>‹#›</a:t>
            </a:fld>
            <a:endParaRPr lang="en-US"/>
          </a:p>
        </p:txBody>
      </p:sp>
    </p:spTree>
    <p:extLst>
      <p:ext uri="{BB962C8B-B14F-4D97-AF65-F5344CB8AC3E}">
        <p14:creationId xmlns:p14="http://schemas.microsoft.com/office/powerpoint/2010/main" xmlns="" val="145839660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C5DDCA-F1CB-4995-A78D-F4C99E48AD72}" type="datetime1">
              <a:rPr lang="en-US" smtClean="0"/>
              <a:pPr/>
              <a:t>1/1/2009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BE379F-741B-F143-A1AF-AEE5BCE3BFA9}" type="slidenum">
              <a:rPr lang="en-US" smtClean="0"/>
              <a:pPr/>
              <a:t>‹#›</a:t>
            </a:fld>
            <a:endParaRPr lang="en-US"/>
          </a:p>
        </p:txBody>
      </p:sp>
    </p:spTree>
    <p:extLst>
      <p:ext uri="{BB962C8B-B14F-4D97-AF65-F5344CB8AC3E}">
        <p14:creationId xmlns:p14="http://schemas.microsoft.com/office/powerpoint/2010/main" xmlns="" val="32124712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C2B08-5BDA-4772-B32B-E33465D4320C}" type="datetime1">
              <a:rPr lang="en-US" smtClean="0"/>
              <a:pPr/>
              <a:t>1/1/2009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BE379F-741B-F143-A1AF-AEE5BCE3BFA9}" type="slidenum">
              <a:rPr lang="en-US" smtClean="0"/>
              <a:pPr/>
              <a:t>‹#›</a:t>
            </a:fld>
            <a:endParaRPr lang="en-US"/>
          </a:p>
        </p:txBody>
      </p:sp>
      <p:sp>
        <p:nvSpPr>
          <p:cNvPr id="5" name="Rectangle 4"/>
          <p:cNvSpPr/>
          <p:nvPr userDrawn="1"/>
        </p:nvSpPr>
        <p:spPr>
          <a:xfrm>
            <a:off x="1" y="0"/>
            <a:ext cx="180000" cy="6858000"/>
          </a:xfrm>
          <a:prstGeom prst="rect">
            <a:avLst/>
          </a:prstGeom>
          <a:solidFill>
            <a:srgbClr val="3C92D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43086813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Main Title">
    <p:spTree>
      <p:nvGrpSpPr>
        <p:cNvPr id="1" name=""/>
        <p:cNvGrpSpPr/>
        <p:nvPr/>
      </p:nvGrpSpPr>
      <p:grpSpPr>
        <a:xfrm>
          <a:off x="0" y="0"/>
          <a:ext cx="0" cy="0"/>
          <a:chOff x="0" y="0"/>
          <a:chExt cx="0" cy="0"/>
        </a:xfrm>
      </p:grpSpPr>
      <p:sp>
        <p:nvSpPr>
          <p:cNvPr id="6" name="Rectangle 5"/>
          <p:cNvSpPr/>
          <p:nvPr userDrawn="1"/>
        </p:nvSpPr>
        <p:spPr>
          <a:xfrm>
            <a:off x="1" y="0"/>
            <a:ext cx="180000" cy="6858000"/>
          </a:xfrm>
          <a:prstGeom prst="rect">
            <a:avLst/>
          </a:prstGeom>
          <a:solidFill>
            <a:srgbClr val="3C92D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a:ext>
            </a:extLst>
          </a:blip>
          <a:stretch>
            <a:fillRect/>
          </a:stretch>
        </p:blipFill>
        <p:spPr>
          <a:xfrm>
            <a:off x="5625039" y="4246151"/>
            <a:ext cx="1167650" cy="1167650"/>
          </a:xfrm>
          <a:prstGeom prst="rect">
            <a:avLst/>
          </a:prstGeom>
        </p:spPr>
      </p:pic>
      <p:sp>
        <p:nvSpPr>
          <p:cNvPr id="3" name="TextBox 2"/>
          <p:cNvSpPr txBox="1"/>
          <p:nvPr userDrawn="1"/>
        </p:nvSpPr>
        <p:spPr>
          <a:xfrm>
            <a:off x="4152674" y="5525015"/>
            <a:ext cx="4148892" cy="738664"/>
          </a:xfrm>
          <a:prstGeom prst="rect">
            <a:avLst/>
          </a:prstGeom>
          <a:noFill/>
        </p:spPr>
        <p:txBody>
          <a:bodyPr wrap="none" rtlCol="0">
            <a:spAutoFit/>
          </a:bodyPr>
          <a:lstStyle/>
          <a:p>
            <a:pPr algn="ctr"/>
            <a:r>
              <a:rPr lang="en-US" sz="1400" b="0" i="0">
                <a:solidFill>
                  <a:schemeClr val="tx1"/>
                </a:solidFill>
                <a:latin typeface="Century Gothic" panose="020B0502020202020204" pitchFamily="34" charset="0"/>
                <a:ea typeface="Avenir Next Condensed" charset="0"/>
                <a:cs typeface="Avenir Next Condensed" charset="0"/>
              </a:rPr>
              <a:t>BADAN PENELITIAN DAN PENGEMBANGAN</a:t>
            </a:r>
          </a:p>
          <a:p>
            <a:pPr algn="ctr"/>
            <a:r>
              <a:rPr lang="en-US" sz="1400" b="0" i="0" dirty="0">
                <a:solidFill>
                  <a:schemeClr val="tx1"/>
                </a:solidFill>
                <a:latin typeface="Century Gothic" panose="020B0502020202020204" pitchFamily="34" charset="0"/>
                <a:ea typeface="Avenir Next Condensed" charset="0"/>
                <a:cs typeface="Avenir Next Condensed" charset="0"/>
              </a:rPr>
              <a:t>KEMENTERIAN PENDIDIKAN DAN KEBUDAYAAN</a:t>
            </a:r>
          </a:p>
          <a:p>
            <a:pPr algn="ctr"/>
            <a:r>
              <a:rPr lang="en-US" sz="1400" b="0" i="0" dirty="0">
                <a:solidFill>
                  <a:schemeClr val="tx1"/>
                </a:solidFill>
                <a:latin typeface="Century Gothic" panose="020B0502020202020204" pitchFamily="34" charset="0"/>
                <a:ea typeface="Avenir Next Condensed" charset="0"/>
                <a:cs typeface="Avenir Next Condensed" charset="0"/>
              </a:rPr>
              <a:t>REPUBLIK</a:t>
            </a:r>
            <a:r>
              <a:rPr lang="en-US" sz="1400" b="0" i="0" baseline="0" dirty="0">
                <a:solidFill>
                  <a:schemeClr val="tx1"/>
                </a:solidFill>
                <a:latin typeface="Century Gothic" panose="020B0502020202020204" pitchFamily="34" charset="0"/>
                <a:ea typeface="Avenir Next Condensed" charset="0"/>
                <a:cs typeface="Avenir Next Condensed" charset="0"/>
              </a:rPr>
              <a:t> INDONESIA</a:t>
            </a:r>
            <a:endParaRPr lang="en-US" sz="1400" b="0" i="0" dirty="0">
              <a:solidFill>
                <a:schemeClr val="tx1"/>
              </a:solidFill>
              <a:latin typeface="Century Gothic" panose="020B0502020202020204" pitchFamily="34" charset="0"/>
              <a:ea typeface="Avenir Next Condensed" charset="0"/>
              <a:cs typeface="Avenir Next Condensed" charset="0"/>
            </a:endParaRPr>
          </a:p>
        </p:txBody>
      </p:sp>
    </p:spTree>
    <p:extLst>
      <p:ext uri="{BB962C8B-B14F-4D97-AF65-F5344CB8AC3E}">
        <p14:creationId xmlns:p14="http://schemas.microsoft.com/office/powerpoint/2010/main" xmlns="" val="158308669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Transition 1">
    <p:spTree>
      <p:nvGrpSpPr>
        <p:cNvPr id="1" name=""/>
        <p:cNvGrpSpPr/>
        <p:nvPr/>
      </p:nvGrpSpPr>
      <p:grpSpPr>
        <a:xfrm>
          <a:off x="0" y="0"/>
          <a:ext cx="0" cy="0"/>
          <a:chOff x="0" y="0"/>
          <a:chExt cx="0" cy="0"/>
        </a:xfrm>
      </p:grpSpPr>
      <p:sp>
        <p:nvSpPr>
          <p:cNvPr id="3" name="Rectangle 2"/>
          <p:cNvSpPr/>
          <p:nvPr userDrawn="1"/>
        </p:nvSpPr>
        <p:spPr>
          <a:xfrm>
            <a:off x="0" y="5417698"/>
            <a:ext cx="12192000" cy="54000"/>
          </a:xfrm>
          <a:prstGeom prst="rect">
            <a:avLst/>
          </a:prstGeom>
          <a:solidFill>
            <a:srgbClr val="3C92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xmlns=""/>
              </a:ext>
            </a:extLst>
          </a:blip>
          <a:stretch>
            <a:fillRect/>
          </a:stretch>
        </p:blipFill>
        <p:spPr>
          <a:xfrm>
            <a:off x="10787448" y="5636740"/>
            <a:ext cx="1060622" cy="1060622"/>
          </a:xfrm>
          <a:prstGeom prst="rect">
            <a:avLst/>
          </a:prstGeom>
        </p:spPr>
      </p:pic>
    </p:spTree>
    <p:extLst>
      <p:ext uri="{BB962C8B-B14F-4D97-AF65-F5344CB8AC3E}">
        <p14:creationId xmlns:p14="http://schemas.microsoft.com/office/powerpoint/2010/main" xmlns="" val="5925622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Transition 2">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rgbClr val="3C92D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p>
        </p:txBody>
      </p:sp>
      <p:sp>
        <p:nvSpPr>
          <p:cNvPr id="3" name="Rectangle 2"/>
          <p:cNvSpPr/>
          <p:nvPr userDrawn="1"/>
        </p:nvSpPr>
        <p:spPr>
          <a:xfrm>
            <a:off x="0" y="0"/>
            <a:ext cx="180000"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Tree>
    <p:extLst>
      <p:ext uri="{BB962C8B-B14F-4D97-AF65-F5344CB8AC3E}">
        <p14:creationId xmlns:p14="http://schemas.microsoft.com/office/powerpoint/2010/main" xmlns="" val="9032113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1_Transition 2">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p>
        </p:txBody>
      </p:sp>
      <p:sp>
        <p:nvSpPr>
          <p:cNvPr id="3" name="Rectangle 2"/>
          <p:cNvSpPr/>
          <p:nvPr userDrawn="1"/>
        </p:nvSpPr>
        <p:spPr>
          <a:xfrm>
            <a:off x="0" y="0"/>
            <a:ext cx="180000" cy="6858000"/>
          </a:xfrm>
          <a:prstGeom prst="rect">
            <a:avLst/>
          </a:prstGeom>
          <a:solidFill>
            <a:srgbClr val="3C92D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Tree>
    <p:extLst>
      <p:ext uri="{BB962C8B-B14F-4D97-AF65-F5344CB8AC3E}">
        <p14:creationId xmlns:p14="http://schemas.microsoft.com/office/powerpoint/2010/main" xmlns="" val="35516579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ody Page">
    <p:spTree>
      <p:nvGrpSpPr>
        <p:cNvPr id="1" name=""/>
        <p:cNvGrpSpPr/>
        <p:nvPr/>
      </p:nvGrpSpPr>
      <p:grpSpPr>
        <a:xfrm>
          <a:off x="0" y="0"/>
          <a:ext cx="0" cy="0"/>
          <a:chOff x="0" y="0"/>
          <a:chExt cx="0" cy="0"/>
        </a:xfrm>
      </p:grpSpPr>
      <p:cxnSp>
        <p:nvCxnSpPr>
          <p:cNvPr id="4" name="Straight Connector 3"/>
          <p:cNvCxnSpPr/>
          <p:nvPr userDrawn="1"/>
        </p:nvCxnSpPr>
        <p:spPr>
          <a:xfrm>
            <a:off x="783771" y="676452"/>
            <a:ext cx="9720000"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5" name="Rectangle 4"/>
          <p:cNvSpPr/>
          <p:nvPr userDrawn="1"/>
        </p:nvSpPr>
        <p:spPr>
          <a:xfrm>
            <a:off x="1" y="0"/>
            <a:ext cx="180000" cy="6858000"/>
          </a:xfrm>
          <a:prstGeom prst="rect">
            <a:avLst/>
          </a:prstGeom>
          <a:solidFill>
            <a:srgbClr val="3C92D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a:ext>
            </a:extLst>
          </a:blip>
          <a:stretch>
            <a:fillRect/>
          </a:stretch>
        </p:blipFill>
        <p:spPr>
          <a:xfrm>
            <a:off x="11011988" y="183477"/>
            <a:ext cx="809956" cy="809956"/>
          </a:xfrm>
          <a:prstGeom prst="rect">
            <a:avLst/>
          </a:prstGeom>
        </p:spPr>
      </p:pic>
    </p:spTree>
    <p:extLst>
      <p:ext uri="{BB962C8B-B14F-4D97-AF65-F5344CB8AC3E}">
        <p14:creationId xmlns:p14="http://schemas.microsoft.com/office/powerpoint/2010/main" xmlns="" val="281496352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E6C53B-C388-4402-A279-EB69846C98A1}" type="datetime1">
              <a:rPr lang="en-US" smtClean="0"/>
              <a:pPr/>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E379F-741B-F143-A1AF-AEE5BCE3BFA9}" type="slidenum">
              <a:rPr lang="en-US" smtClean="0"/>
              <a:pPr/>
              <a:t>‹#›</a:t>
            </a:fld>
            <a:endParaRPr lang="en-US"/>
          </a:p>
        </p:txBody>
      </p:sp>
      <p:sp>
        <p:nvSpPr>
          <p:cNvPr id="8" name="Rectangle 7"/>
          <p:cNvSpPr/>
          <p:nvPr userDrawn="1"/>
        </p:nvSpPr>
        <p:spPr>
          <a:xfrm>
            <a:off x="1" y="0"/>
            <a:ext cx="180000" cy="6858000"/>
          </a:xfrm>
          <a:prstGeom prst="rect">
            <a:avLst/>
          </a:prstGeom>
          <a:solidFill>
            <a:srgbClr val="3C92D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70238348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BCE15D-7D19-4E9C-A6DE-74C803D17AA2}" type="datetime1">
              <a:rPr lang="en-US" smtClean="0"/>
              <a:pPr/>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E379F-741B-F143-A1AF-AEE5BCE3BFA9}" type="slidenum">
              <a:rPr lang="en-US" smtClean="0"/>
              <a:pPr/>
              <a:t>‹#›</a:t>
            </a:fld>
            <a:endParaRPr lang="en-US"/>
          </a:p>
        </p:txBody>
      </p:sp>
      <p:sp>
        <p:nvSpPr>
          <p:cNvPr id="8" name="Rectangle 7"/>
          <p:cNvSpPr/>
          <p:nvPr userDrawn="1"/>
        </p:nvSpPr>
        <p:spPr>
          <a:xfrm>
            <a:off x="1" y="0"/>
            <a:ext cx="180000" cy="6858000"/>
          </a:xfrm>
          <a:prstGeom prst="rect">
            <a:avLst/>
          </a:prstGeom>
          <a:solidFill>
            <a:srgbClr val="3C92D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23348640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23AD03-8F16-4963-B141-949F59319203}" type="datetime1">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E379F-741B-F143-A1AF-AEE5BCE3BFA9}" type="slidenum">
              <a:rPr lang="en-US" smtClean="0"/>
              <a:pPr/>
              <a:t>‹#›</a:t>
            </a:fld>
            <a:endParaRPr lang="en-US"/>
          </a:p>
        </p:txBody>
      </p:sp>
      <p:sp>
        <p:nvSpPr>
          <p:cNvPr id="7" name="Rectangle 6"/>
          <p:cNvSpPr/>
          <p:nvPr userDrawn="1"/>
        </p:nvSpPr>
        <p:spPr>
          <a:xfrm>
            <a:off x="1" y="0"/>
            <a:ext cx="180000" cy="6858000"/>
          </a:xfrm>
          <a:prstGeom prst="rect">
            <a:avLst/>
          </a:prstGeom>
          <a:solidFill>
            <a:srgbClr val="3C92D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33862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p:txBody>
          <a:bodyPr/>
          <a:lstStyle/>
          <a:p>
            <a:fld id="{0D28C4D6-FE1D-47C9-A9F4-3AC9705E676A}" type="datetime1">
              <a:rPr lang="en-US" smtClean="0"/>
              <a:pPr/>
              <a:t>1/1/2009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965DFC-58D7-7F47-9CEE-C1A7FB167974}" type="slidenum">
              <a:rPr lang="en-US" smtClean="0"/>
              <a:pPr/>
              <a:t>‹#›</a:t>
            </a:fld>
            <a:endParaRPr lang="en-US"/>
          </a:p>
        </p:txBody>
      </p:sp>
    </p:spTree>
    <p:extLst>
      <p:ext uri="{BB962C8B-B14F-4D97-AF65-F5344CB8AC3E}">
        <p14:creationId xmlns:p14="http://schemas.microsoft.com/office/powerpoint/2010/main" xmlns="" val="27563612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82473A-BFC3-4E28-9761-5FDE850C6295}" type="datetime1">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E379F-741B-F143-A1AF-AEE5BCE3BFA9}" type="slidenum">
              <a:rPr lang="en-US" smtClean="0"/>
              <a:pPr/>
              <a:t>‹#›</a:t>
            </a:fld>
            <a:endParaRPr lang="en-US"/>
          </a:p>
        </p:txBody>
      </p:sp>
      <p:sp>
        <p:nvSpPr>
          <p:cNvPr id="7" name="Rectangle 6"/>
          <p:cNvSpPr/>
          <p:nvPr userDrawn="1"/>
        </p:nvSpPr>
        <p:spPr>
          <a:xfrm>
            <a:off x="1" y="0"/>
            <a:ext cx="180000" cy="6858000"/>
          </a:xfrm>
          <a:prstGeom prst="rect">
            <a:avLst/>
          </a:prstGeom>
          <a:solidFill>
            <a:srgbClr val="3C92D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41052089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0" name="Right Arrow 9"/>
          <p:cNvSpPr/>
          <p:nvPr userDrawn="1"/>
        </p:nvSpPr>
        <p:spPr>
          <a:xfrm flipH="1">
            <a:off x="10749776" y="295770"/>
            <a:ext cx="1442224" cy="234176"/>
          </a:xfrm>
          <a:prstGeom prst="rightArrow">
            <a:avLst>
              <a:gd name="adj1" fmla="val 100000"/>
              <a:gd name="adj2" fmla="val 50000"/>
            </a:avLst>
          </a:prstGeom>
          <a:solidFill>
            <a:srgbClr val="0090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269173" y="6710139"/>
            <a:ext cx="11653652" cy="159841"/>
          </a:xfrm>
          <a:prstGeom prst="rect">
            <a:avLst/>
          </a:prstGeom>
          <a:solidFill>
            <a:srgbClr val="00A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C0F3F6E-4EA1-48F9-87F3-73F808D11B35}" type="datetime1">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183445" y="6079084"/>
            <a:ext cx="739380" cy="554535"/>
          </a:xfrm>
          <a:prstGeom prst="rect">
            <a:avLst/>
          </a:prstGeom>
        </p:spPr>
      </p:pic>
      <p:sp>
        <p:nvSpPr>
          <p:cNvPr id="11" name="Slide Number Placeholder 5"/>
          <p:cNvSpPr>
            <a:spLocks noGrp="1"/>
          </p:cNvSpPr>
          <p:nvPr>
            <p:ph type="sldNum" sz="quarter" idx="12"/>
          </p:nvPr>
        </p:nvSpPr>
        <p:spPr>
          <a:xfrm>
            <a:off x="9448800" y="217712"/>
            <a:ext cx="2743200" cy="365125"/>
          </a:xfrm>
          <a:noFill/>
          <a:ln>
            <a:noFill/>
          </a:ln>
        </p:spPr>
        <p:txBody>
          <a:bodyPr/>
          <a:lstStyle>
            <a:lvl1pPr>
              <a:defRPr>
                <a:solidFill>
                  <a:schemeClr val="bg1"/>
                </a:solidFill>
              </a:defRPr>
            </a:lvl1pPr>
          </a:lstStyle>
          <a:p>
            <a:fld id="{937CDC71-4E17-C546-9685-026A036622DB}" type="slidenum">
              <a:rPr lang="en-US" smtClean="0"/>
              <a:pPr/>
              <a:t>‹#›</a:t>
            </a:fld>
            <a:endParaRPr lang="en-US"/>
          </a:p>
        </p:txBody>
      </p:sp>
    </p:spTree>
    <p:extLst>
      <p:ext uri="{BB962C8B-B14F-4D97-AF65-F5344CB8AC3E}">
        <p14:creationId xmlns:p14="http://schemas.microsoft.com/office/powerpoint/2010/main" xmlns="" val="22267676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1"/>
            <a:ext cx="10668000" cy="1216025"/>
          </a:xfrm>
        </p:spPr>
        <p:txBody>
          <a:bodyPr/>
          <a:lstStyle/>
          <a:p>
            <a:r>
              <a:rPr lang="en-US"/>
              <a:t>Click to edit Master title style</a:t>
            </a:r>
          </a:p>
        </p:txBody>
      </p:sp>
      <p:sp>
        <p:nvSpPr>
          <p:cNvPr id="3" name="Text Placeholder 2"/>
          <p:cNvSpPr>
            <a:spLocks noGrp="1"/>
          </p:cNvSpPr>
          <p:nvPr>
            <p:ph type="body" sz="half" idx="1"/>
          </p:nvPr>
        </p:nvSpPr>
        <p:spPr>
          <a:xfrm>
            <a:off x="755651" y="1752600"/>
            <a:ext cx="52324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1251" y="1752600"/>
            <a:ext cx="52324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1251" y="3962400"/>
            <a:ext cx="52324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812800" y="6245225"/>
            <a:ext cx="2641600" cy="476250"/>
          </a:xfrm>
        </p:spPr>
        <p:txBody>
          <a:bodyPr/>
          <a:lstStyle>
            <a:lvl1pPr>
              <a:defRPr/>
            </a:lvl1pPr>
          </a:lstStyle>
          <a:p>
            <a:fld id="{67AE7CAF-DD7F-4EE8-B53C-C9A009881F98}" type="datetime1">
              <a:rPr lang="en-US" smtClean="0"/>
              <a:pPr/>
              <a:t>1/1/2009</a:t>
            </a:fld>
            <a:endParaRPr lang="en-US"/>
          </a:p>
        </p:txBody>
      </p:sp>
      <p:sp>
        <p:nvSpPr>
          <p:cNvPr id="7" name="Footer Placeholder 6"/>
          <p:cNvSpPr>
            <a:spLocks noGrp="1"/>
          </p:cNvSpPr>
          <p:nvPr>
            <p:ph type="ftr" sz="quarter" idx="11"/>
          </p:nvPr>
        </p:nvSpPr>
        <p:spPr>
          <a:xfrm>
            <a:off x="4165600" y="6245225"/>
            <a:ext cx="38608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8737600" y="6245225"/>
            <a:ext cx="2641600" cy="476250"/>
          </a:xfrm>
        </p:spPr>
        <p:txBody>
          <a:bodyPr/>
          <a:lstStyle>
            <a:lvl1pPr>
              <a:defRPr/>
            </a:lvl1pPr>
          </a:lstStyle>
          <a:p>
            <a:fld id="{2A16A18F-73DC-4AF1-ADFC-9D9EF95F256B}" type="slidenum">
              <a:rPr lang="en-US"/>
              <a:pPr/>
              <a:t>‹#›</a:t>
            </a:fld>
            <a:endParaRPr lang="en-US"/>
          </a:p>
        </p:txBody>
      </p:sp>
    </p:spTree>
    <p:extLst>
      <p:ext uri="{BB962C8B-B14F-4D97-AF65-F5344CB8AC3E}">
        <p14:creationId xmlns:p14="http://schemas.microsoft.com/office/powerpoint/2010/main" xmlns="" val="3508309695"/>
      </p:ext>
    </p:extLst>
  </p:cSld>
  <p:clrMapOvr>
    <a:masterClrMapping/>
  </p:clrMapOvr>
  <p:transition spd="slow">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Titel og indholdsobjekt">
    <p:spTree>
      <p:nvGrpSpPr>
        <p:cNvPr id="1" name=""/>
        <p:cNvGrpSpPr/>
        <p:nvPr/>
      </p:nvGrpSpPr>
      <p:grpSpPr>
        <a:xfrm>
          <a:off x="0" y="0"/>
          <a:ext cx="0" cy="0"/>
          <a:chOff x="0" y="0"/>
          <a:chExt cx="0" cy="0"/>
        </a:xfrm>
      </p:grpSpPr>
      <p:grpSp>
        <p:nvGrpSpPr>
          <p:cNvPr id="2" name="Gruppe 12"/>
          <p:cNvGrpSpPr/>
          <p:nvPr userDrawn="1"/>
        </p:nvGrpSpPr>
        <p:grpSpPr>
          <a:xfrm>
            <a:off x="0" y="793659"/>
            <a:ext cx="12192000" cy="1178016"/>
            <a:chOff x="0" y="793659"/>
            <a:chExt cx="9144000" cy="1178016"/>
          </a:xfrm>
          <a:effectLst>
            <a:outerShdw blurRad="50800" dist="38100" dir="2700000" algn="tl" rotWithShape="0">
              <a:prstClr val="black">
                <a:alpha val="40000"/>
              </a:prstClr>
            </a:outerShdw>
          </a:effectLst>
        </p:grpSpPr>
        <p:sp>
          <p:nvSpPr>
            <p:cNvPr id="6" name="Rektangel 2"/>
            <p:cNvSpPr>
              <a:spLocks noChangeArrowheads="1"/>
            </p:cNvSpPr>
            <p:nvPr/>
          </p:nvSpPr>
          <p:spPr bwMode="auto">
            <a:xfrm>
              <a:off x="0" y="801699"/>
              <a:ext cx="9144000" cy="1168400"/>
            </a:xfrm>
            <a:prstGeom prst="rect">
              <a:avLst/>
            </a:prstGeom>
            <a:gradFill flip="none" rotWithShape="1">
              <a:gsLst>
                <a:gs pos="21000">
                  <a:srgbClr val="7DC8DF"/>
                </a:gs>
                <a:gs pos="100000">
                  <a:srgbClr val="6699FF"/>
                </a:gs>
              </a:gsLst>
              <a:lin ang="5400000" scaled="1"/>
              <a:tileRect/>
            </a:gradFill>
            <a:ln w="9525">
              <a:noFill/>
              <a:miter lim="800000"/>
              <a:headEnd/>
              <a:tailEnd/>
            </a:ln>
            <a:effectLst/>
          </p:spPr>
          <p:txBody>
            <a:bodyPr anchor="ctr"/>
            <a:lstStyle/>
            <a:p>
              <a:pPr indent="-342900" algn="ctr" fontAlgn="auto">
                <a:spcBef>
                  <a:spcPts val="0"/>
                </a:spcBef>
                <a:spcAft>
                  <a:spcPts val="0"/>
                </a:spcAft>
                <a:buFont typeface="+mj-lt"/>
                <a:buAutoNum type="arabicPeriod"/>
                <a:defRPr/>
              </a:pPr>
              <a:endParaRPr lang="da-DK" sz="1600" b="1" kern="0" noProof="1">
                <a:solidFill>
                  <a:srgbClr val="FFFFFF"/>
                </a:solidFill>
                <a:latin typeface="Arial" pitchFamily="34" charset="0"/>
                <a:ea typeface="ＭＳ Ｐゴシック" pitchFamily="-97" charset="-128"/>
              </a:endParaRPr>
            </a:p>
          </p:txBody>
        </p:sp>
        <p:pic>
          <p:nvPicPr>
            <p:cNvPr id="7" name="Billede 3" descr="dreamstime_www_world.jpg"/>
            <p:cNvPicPr>
              <a:picLocks noChangeAspect="1"/>
            </p:cNvPicPr>
            <p:nvPr/>
          </p:nvPicPr>
          <p:blipFill>
            <a:blip r:embed="rId2" cstate="print"/>
            <a:stretch>
              <a:fillRect/>
            </a:stretch>
          </p:blipFill>
          <p:spPr>
            <a:xfrm>
              <a:off x="7584000" y="793659"/>
              <a:ext cx="1560000" cy="1178016"/>
            </a:xfrm>
            <a:prstGeom prst="rect">
              <a:avLst/>
            </a:prstGeom>
          </p:spPr>
        </p:pic>
      </p:grpSp>
      <p:sp>
        <p:nvSpPr>
          <p:cNvPr id="3" name="Pladsholder til indhold 2"/>
          <p:cNvSpPr>
            <a:spLocks noGrp="1"/>
          </p:cNvSpPr>
          <p:nvPr>
            <p:ph idx="1"/>
          </p:nvPr>
        </p:nvSpPr>
        <p:spPr>
          <a:xfrm>
            <a:off x="609600" y="2327276"/>
            <a:ext cx="10972800" cy="3827463"/>
          </a:xfrm>
          <a:prstGeom prst="rect">
            <a:avLst/>
          </a:prstGeom>
        </p:spPr>
        <p:txBody>
          <a:bodyPr/>
          <a:lstStyle>
            <a:lvl1pPr>
              <a:defRPr>
                <a:solidFill>
                  <a:srgbClr val="000000"/>
                </a:solidFill>
                <a:latin typeface="Arial" pitchFamily="34" charset="0"/>
              </a:defRPr>
            </a:lvl1pPr>
            <a:lvl2pPr>
              <a:defRPr>
                <a:solidFill>
                  <a:srgbClr val="000000"/>
                </a:solidFill>
                <a:latin typeface="Arial" pitchFamily="34" charset="0"/>
              </a:defRPr>
            </a:lvl2pPr>
            <a:lvl3pPr>
              <a:defRPr>
                <a:solidFill>
                  <a:srgbClr val="000000"/>
                </a:solidFill>
                <a:latin typeface="Arial" pitchFamily="34" charset="0"/>
              </a:defRPr>
            </a:lvl3pPr>
            <a:lvl4pPr>
              <a:defRPr>
                <a:solidFill>
                  <a:srgbClr val="000000"/>
                </a:solidFill>
                <a:latin typeface="Arial" pitchFamily="34" charset="0"/>
              </a:defRPr>
            </a:lvl4pPr>
            <a:lvl5pPr>
              <a:defRPr>
                <a:solidFill>
                  <a:srgbClr val="000000"/>
                </a:solidFill>
                <a:latin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10" name="Titel 1"/>
          <p:cNvSpPr>
            <a:spLocks noGrp="1"/>
          </p:cNvSpPr>
          <p:nvPr>
            <p:ph type="title"/>
          </p:nvPr>
        </p:nvSpPr>
        <p:spPr>
          <a:xfrm>
            <a:off x="237067" y="833438"/>
            <a:ext cx="6112933" cy="563562"/>
          </a:xfrm>
          <a:prstGeom prst="rect">
            <a:avLst/>
          </a:prstGeom>
        </p:spPr>
        <p:txBody>
          <a:bodyPr/>
          <a:lstStyle>
            <a:lvl1pPr algn="l">
              <a:defRPr sz="3200">
                <a:latin typeface="Arial" pitchFamily="34" charset="0"/>
              </a:defRPr>
            </a:lvl1pPr>
          </a:lstStyle>
          <a:p>
            <a:r>
              <a:rPr lang="en-US" smtClean="0"/>
              <a:t>Click to edit Master title style</a:t>
            </a:r>
            <a:endParaRPr lang="da-DK" dirty="0"/>
          </a:p>
        </p:txBody>
      </p:sp>
      <p:sp>
        <p:nvSpPr>
          <p:cNvPr id="11" name="Pladsholder til tekst 2"/>
          <p:cNvSpPr>
            <a:spLocks noGrp="1"/>
          </p:cNvSpPr>
          <p:nvPr>
            <p:ph type="body" idx="13"/>
          </p:nvPr>
        </p:nvSpPr>
        <p:spPr>
          <a:xfrm>
            <a:off x="237067" y="1447801"/>
            <a:ext cx="8652933" cy="358774"/>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Pladsholder til dato 3"/>
          <p:cNvSpPr>
            <a:spLocks noGrp="1"/>
          </p:cNvSpPr>
          <p:nvPr userDrawn="1">
            <p:ph type="dt" sz="half" idx="14"/>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ea typeface="ＭＳ Ｐゴシック" pitchFamily="-97" charset="-128"/>
              </a:defRPr>
            </a:lvl1pPr>
          </a:lstStyle>
          <a:p>
            <a:pPr>
              <a:defRPr/>
            </a:pPr>
            <a:r>
              <a:rPr lang="da-DK"/>
              <a:t>Your footnote</a:t>
            </a:r>
          </a:p>
        </p:txBody>
      </p:sp>
      <p:sp>
        <p:nvSpPr>
          <p:cNvPr id="9" name="Pladsholder til diasnummer 5"/>
          <p:cNvSpPr>
            <a:spLocks noGrp="1"/>
          </p:cNvSpPr>
          <p:nvPr userDrawn="1">
            <p:ph type="sldNum" sz="quarter" idx="15"/>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ea typeface="ＭＳ Ｐゴシック" pitchFamily="-97" charset="-128"/>
              </a:defRPr>
            </a:lvl1pPr>
          </a:lstStyle>
          <a:p>
            <a:pPr>
              <a:defRPr/>
            </a:pPr>
            <a:r>
              <a:rPr lang="da-DK"/>
              <a:t>Your Logo</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81926265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1/1/2009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extLst>
      <p:ext uri="{BB962C8B-B14F-4D97-AF65-F5344CB8AC3E}">
        <p14:creationId xmlns:p14="http://schemas.microsoft.com/office/powerpoint/2010/main" xmlns="" val="364686880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14543438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1/1/2009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extLst>
      <p:ext uri="{BB962C8B-B14F-4D97-AF65-F5344CB8AC3E}">
        <p14:creationId xmlns:p14="http://schemas.microsoft.com/office/powerpoint/2010/main" xmlns="" val="45824245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1/1/2009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411596297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1/1/2009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943462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Date Placeholder 2"/>
          <p:cNvSpPr>
            <a:spLocks noGrp="1"/>
          </p:cNvSpPr>
          <p:nvPr>
            <p:ph type="dt" sz="half" idx="10"/>
          </p:nvPr>
        </p:nvSpPr>
        <p:spPr/>
        <p:txBody>
          <a:bodyPr/>
          <a:lstStyle/>
          <a:p>
            <a:fld id="{AB82AE4B-A459-42EC-AA7A-755F3D085C7B}" type="datetime1">
              <a:rPr lang="en-US" smtClean="0"/>
              <a:pPr/>
              <a:t>1/1/2009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965DFC-58D7-7F47-9CEE-C1A7FB167974}" type="slidenum">
              <a:rPr lang="en-US" smtClean="0"/>
              <a:pPr/>
              <a:t>‹#›</a:t>
            </a:fld>
            <a:endParaRPr lang="en-US"/>
          </a:p>
        </p:txBody>
      </p:sp>
    </p:spTree>
    <p:extLst>
      <p:ext uri="{BB962C8B-B14F-4D97-AF65-F5344CB8AC3E}">
        <p14:creationId xmlns:p14="http://schemas.microsoft.com/office/powerpoint/2010/main" xmlns="" val="240736545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1/1/2009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97205594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1/1/2009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extLst>
      <p:ext uri="{BB962C8B-B14F-4D97-AF65-F5344CB8AC3E}">
        <p14:creationId xmlns:p14="http://schemas.microsoft.com/office/powerpoint/2010/main" xmlns="" val="274956351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1/1/2009</a:t>
            </a:fld>
            <a:endParaRPr lang="en-US" dirty="0"/>
          </a:p>
        </p:txBody>
      </p:sp>
    </p:spTree>
    <p:extLst>
      <p:ext uri="{BB962C8B-B14F-4D97-AF65-F5344CB8AC3E}">
        <p14:creationId xmlns:p14="http://schemas.microsoft.com/office/powerpoint/2010/main" xmlns="" val="153944204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400490309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40496623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812119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76088795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10014977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extLst>
      <p:ext uri="{BB962C8B-B14F-4D97-AF65-F5344CB8AC3E}">
        <p14:creationId xmlns:p14="http://schemas.microsoft.com/office/powerpoint/2010/main" xmlns="" val="228493063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186176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D3139-9245-4781-A8C9-DAE8E6CF17E4}" type="datetime1">
              <a:rPr lang="en-US" smtClean="0"/>
              <a:pPr/>
              <a:t>1/1/2009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965DFC-58D7-7F47-9CEE-C1A7FB167974}" type="slidenum">
              <a:rPr lang="en-US" smtClean="0"/>
              <a:pPr/>
              <a:t>‹#›</a:t>
            </a:fld>
            <a:endParaRPr lang="en-US"/>
          </a:p>
        </p:txBody>
      </p:sp>
    </p:spTree>
    <p:extLst>
      <p:ext uri="{BB962C8B-B14F-4D97-AF65-F5344CB8AC3E}">
        <p14:creationId xmlns:p14="http://schemas.microsoft.com/office/powerpoint/2010/main" xmlns="" val="102333332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End Slide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4762990"/>
            <a:ext cx="12192000" cy="768084"/>
          </a:xfrm>
          <a:prstGeom prst="rect">
            <a:avLst/>
          </a:prstGeom>
        </p:spPr>
        <p:txBody>
          <a:bodyPr anchor="ctr"/>
          <a:lstStyle>
            <a:lvl1pPr marL="0" indent="0" algn="ctr">
              <a:buNone/>
              <a:defRPr sz="4800" b="0"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197" y="5531075"/>
            <a:ext cx="12192000" cy="384043"/>
          </a:xfrm>
          <a:prstGeom prst="rect">
            <a:avLst/>
          </a:prstGeom>
        </p:spPr>
        <p:txBody>
          <a:bodyPr anchor="ctr"/>
          <a:lstStyle>
            <a:lvl1pPr marL="0" indent="0" algn="ctr">
              <a:buNone/>
              <a:defRPr sz="1867"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Oval 3"/>
          <p:cNvSpPr/>
          <p:nvPr userDrawn="1"/>
        </p:nvSpPr>
        <p:spPr>
          <a:xfrm>
            <a:off x="4415814" y="983523"/>
            <a:ext cx="3360373" cy="336037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pic>
        <p:nvPicPr>
          <p:cNvPr id="5"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549802" y="1518948"/>
            <a:ext cx="1092397" cy="242449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7329107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x-none"/>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C77E19FF-D64E-425A-ABAF-FF2889DC7825}" type="datetime1">
              <a:rPr lang="en-US" smtClean="0"/>
              <a:pPr/>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65DFC-58D7-7F47-9CEE-C1A7FB167974}" type="slidenum">
              <a:rPr lang="en-US" smtClean="0"/>
              <a:pPr/>
              <a:t>‹#›</a:t>
            </a:fld>
            <a:endParaRPr lang="en-US"/>
          </a:p>
        </p:txBody>
      </p:sp>
    </p:spTree>
    <p:extLst>
      <p:ext uri="{BB962C8B-B14F-4D97-AF65-F5344CB8AC3E}">
        <p14:creationId xmlns:p14="http://schemas.microsoft.com/office/powerpoint/2010/main" xmlns="" val="830370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x-none"/>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520F8021-40A5-446A-B3EE-290DD1EC8D3A}" type="datetime1">
              <a:rPr lang="en-US" smtClean="0"/>
              <a:pPr/>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65DFC-58D7-7F47-9CEE-C1A7FB167974}" type="slidenum">
              <a:rPr lang="en-US" smtClean="0"/>
              <a:pPr/>
              <a:t>‹#›</a:t>
            </a:fld>
            <a:endParaRPr lang="en-US"/>
          </a:p>
        </p:txBody>
      </p:sp>
    </p:spTree>
    <p:extLst>
      <p:ext uri="{BB962C8B-B14F-4D97-AF65-F5344CB8AC3E}">
        <p14:creationId xmlns:p14="http://schemas.microsoft.com/office/powerpoint/2010/main" xmlns="" val="1276550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slideLayout" Target="../slideLayouts/slideLayout5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20" Type="http://schemas.openxmlformats.org/officeDocument/2006/relationships/theme" Target="../theme/theme4.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19" Type="http://schemas.openxmlformats.org/officeDocument/2006/relationships/slideLayout" Target="../slideLayouts/slideLayout53.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18" Type="http://schemas.openxmlformats.org/officeDocument/2006/relationships/theme" Target="../theme/theme5.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17" Type="http://schemas.openxmlformats.org/officeDocument/2006/relationships/slideLayout" Target="../slideLayouts/slideLayout70.xml"/><Relationship Id="rId2" Type="http://schemas.openxmlformats.org/officeDocument/2006/relationships/slideLayout" Target="../slideLayouts/slideLayout55.xml"/><Relationship Id="rId16" Type="http://schemas.openxmlformats.org/officeDocument/2006/relationships/slideLayout" Target="../slideLayouts/slideLayout69.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5" Type="http://schemas.openxmlformats.org/officeDocument/2006/relationships/slideLayout" Target="../slideLayouts/slideLayout6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slideLayout" Target="../slideLayouts/slideLayout6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x-none"/>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2F0EF-45AC-4450-B4BC-C60ECC943919}" type="datetime1">
              <a:rPr lang="en-US" smtClean="0"/>
              <a:pPr/>
              <a:t>1/1/2009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65DFC-58D7-7F47-9CEE-C1A7FB167974}" type="slidenum">
              <a:rPr lang="en-US" smtClean="0"/>
              <a:pPr/>
              <a:t>‹#›</a:t>
            </a:fld>
            <a:endParaRPr lang="en-US"/>
          </a:p>
        </p:txBody>
      </p:sp>
    </p:spTree>
    <p:extLst>
      <p:ext uri="{BB962C8B-B14F-4D97-AF65-F5344CB8AC3E}">
        <p14:creationId xmlns:p14="http://schemas.microsoft.com/office/powerpoint/2010/main" xmlns="" val="1722093530"/>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1"/>
            </a:gs>
            <a:gs pos="100000">
              <a:schemeClr val="bg1">
                <a:lumMod val="85000"/>
              </a:schemeClr>
            </a:gs>
          </a:gsLst>
          <a:lin ang="13500000" scaled="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917A7-4A0D-4118-94C5-14750F7B8B6F}" type="datetime1">
              <a:rPr lang="en-US" smtClean="0"/>
              <a:pPr/>
              <a:t>1/1/2009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CF7DFB-4023-4036-BB09-7E1973D8C318}" type="slidenum">
              <a:rPr lang="en-US" smtClean="0"/>
              <a:pPr/>
              <a:t>‹#›</a:t>
            </a:fld>
            <a:endParaRPr lang="en-US"/>
          </a:p>
        </p:txBody>
      </p:sp>
    </p:spTree>
    <p:extLst>
      <p:ext uri="{BB962C8B-B14F-4D97-AF65-F5344CB8AC3E}">
        <p14:creationId xmlns:p14="http://schemas.microsoft.com/office/powerpoint/2010/main" xmlns="" val="190239906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A90AD524-01A9-44BF-AD7A-AA7DE9637962}" type="datetime1">
              <a:rPr lang="en-US" smtClean="0"/>
              <a:pPr/>
              <a:t>1/1/2009</a:t>
            </a:fld>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FAB73BC-B049-4115-A692-8D63A059BFB8}" type="slidenum">
              <a:rPr/>
              <a:pPr/>
              <a:t>‹#›</a:t>
            </a:fld>
            <a:endParaRPr/>
          </a:p>
        </p:txBody>
      </p:sp>
    </p:spTree>
    <p:extLst>
      <p:ext uri="{BB962C8B-B14F-4D97-AF65-F5344CB8AC3E}">
        <p14:creationId xmlns:p14="http://schemas.microsoft.com/office/powerpoint/2010/main" xmlns="" val="910890772"/>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SzPct val="80000"/>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SzPct val="80000"/>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SzPct val="80000"/>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SzPct val="80000"/>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SzPct val="80000"/>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p15:clr>
            <a:srgbClr val="F26B43"/>
          </p15:clr>
        </p15:guide>
        <p15:guide id="2" pos="3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13402-02C3-4630-A4D7-705DAB73C4B9}" type="datetime1">
              <a:rPr lang="en-US" smtClean="0"/>
              <a:pPr/>
              <a:t>1/1/2009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E379F-741B-F143-A1AF-AEE5BCE3BFA9}" type="slidenum">
              <a:rPr lang="en-US" smtClean="0"/>
              <a:pPr/>
              <a:t>‹#›</a:t>
            </a:fld>
            <a:endParaRPr lang="en-US"/>
          </a:p>
        </p:txBody>
      </p:sp>
    </p:spTree>
    <p:extLst>
      <p:ext uri="{BB962C8B-B14F-4D97-AF65-F5344CB8AC3E}">
        <p14:creationId xmlns:p14="http://schemas.microsoft.com/office/powerpoint/2010/main" xmlns="" val="1754877578"/>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 id="2147483758" r:id="rId18"/>
    <p:sldLayoutId id="2147483835" r:id="rId19"/>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1/1/2009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747401694"/>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 id="2147483830" r:id="rId13"/>
    <p:sldLayoutId id="2147483831" r:id="rId14"/>
    <p:sldLayoutId id="2147483832" r:id="rId15"/>
    <p:sldLayoutId id="2147483833" r:id="rId16"/>
    <p:sldLayoutId id="2147483834"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1.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1.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1.xml"/></Relationships>
</file>

<file path=ppt/slides/_rels/slide1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1.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1.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1.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1.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1.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1.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1.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1.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55.xml"/><Relationship Id="rId1" Type="http://schemas.openxmlformats.org/officeDocument/2006/relationships/video" Target="file:///G:\ICE%20BREAK\Awareness%20tess-1.mov"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3.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656364"/>
            <a:ext cx="7766936" cy="1646302"/>
          </a:xfrm>
        </p:spPr>
        <p:txBody>
          <a:bodyPr/>
          <a:lstStyle/>
          <a:p>
            <a:pPr algn="ctr"/>
            <a:r>
              <a:rPr lang="id-ID" sz="4000" b="1" dirty="0" smtClean="0">
                <a:solidFill>
                  <a:srgbClr val="002060"/>
                </a:solidFill>
                <a:latin typeface="Century Gothic"/>
                <a:cs typeface="Century Gothic"/>
              </a:rPr>
              <a:t>KOMUNIKASI BISNIS</a:t>
            </a:r>
            <a:r>
              <a:rPr lang="id-ID" sz="4000" b="1" dirty="0">
                <a:solidFill>
                  <a:srgbClr val="002060"/>
                </a:solidFill>
                <a:latin typeface="Century Gothic"/>
                <a:cs typeface="Century Gothic"/>
              </a:rPr>
              <a:t/>
            </a:r>
            <a:br>
              <a:rPr lang="id-ID" sz="4000" b="1" dirty="0">
                <a:solidFill>
                  <a:srgbClr val="002060"/>
                </a:solidFill>
                <a:latin typeface="Century Gothic"/>
                <a:cs typeface="Century Gothic"/>
              </a:rPr>
            </a:br>
            <a:r>
              <a:rPr lang="id-ID" sz="2800" b="1" dirty="0"/>
              <a:t> </a:t>
            </a:r>
            <a:r>
              <a:rPr lang="id-ID" sz="2800" b="1" dirty="0">
                <a:solidFill>
                  <a:srgbClr val="FF0000"/>
                </a:solidFill>
              </a:rPr>
              <a:t>(KODE. </a:t>
            </a:r>
            <a:r>
              <a:rPr lang="id-ID" sz="2800" b="1" dirty="0" smtClean="0">
                <a:solidFill>
                  <a:srgbClr val="FF0000"/>
                </a:solidFill>
              </a:rPr>
              <a:t>MKO 107)</a:t>
            </a:r>
            <a:endParaRPr lang="id-ID" sz="2800" b="1" dirty="0">
              <a:solidFill>
                <a:srgbClr val="FF0000"/>
              </a:solidFill>
            </a:endParaRPr>
          </a:p>
        </p:txBody>
      </p:sp>
      <p:sp>
        <p:nvSpPr>
          <p:cNvPr id="3" name="Subtitle 2"/>
          <p:cNvSpPr>
            <a:spLocks noGrp="1"/>
          </p:cNvSpPr>
          <p:nvPr>
            <p:ph type="subTitle" idx="1"/>
          </p:nvPr>
        </p:nvSpPr>
        <p:spPr>
          <a:xfrm>
            <a:off x="1507067" y="3496633"/>
            <a:ext cx="7766936" cy="1096899"/>
          </a:xfrm>
        </p:spPr>
        <p:txBody>
          <a:bodyPr>
            <a:normAutofit lnSpcReduction="10000"/>
          </a:bodyPr>
          <a:lstStyle/>
          <a:p>
            <a:pPr algn="ctr"/>
            <a:endParaRPr lang="id-ID" dirty="0"/>
          </a:p>
          <a:p>
            <a:pPr algn="ctr"/>
            <a:r>
              <a:rPr lang="en-US" dirty="0">
                <a:solidFill>
                  <a:schemeClr val="tx1"/>
                </a:solidFill>
              </a:rPr>
              <a:t>D</a:t>
            </a:r>
            <a:r>
              <a:rPr lang="id-ID" dirty="0">
                <a:solidFill>
                  <a:schemeClr val="tx1"/>
                </a:solidFill>
              </a:rPr>
              <a:t>R. JUANDANILSYAH. M.A</a:t>
            </a:r>
          </a:p>
          <a:p>
            <a:pPr algn="ctr"/>
            <a:r>
              <a:rPr lang="id-ID" dirty="0">
                <a:solidFill>
                  <a:schemeClr val="tx1"/>
                </a:solidFill>
              </a:rPr>
              <a:t>7792 </a:t>
            </a:r>
            <a:r>
              <a:rPr lang="id-ID" dirty="0">
                <a:solidFill>
                  <a:prstClr val="white"/>
                </a:solidFill>
              </a:rPr>
              <a:t>2</a:t>
            </a:r>
            <a:endParaRPr lang="id-ID" dirty="0"/>
          </a:p>
        </p:txBody>
      </p:sp>
      <p:sp>
        <p:nvSpPr>
          <p:cNvPr id="7" name="Rectangle 6"/>
          <p:cNvSpPr/>
          <p:nvPr/>
        </p:nvSpPr>
        <p:spPr>
          <a:xfrm>
            <a:off x="182025" y="5489310"/>
            <a:ext cx="9745745" cy="1200329"/>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d-ID" altLang="ko-KR" sz="2400" b="1" i="0" u="none" strike="noStrike" kern="1200" cap="none" spc="0" normalizeH="0" baseline="0" noProof="0" dirty="0">
                <a:ln>
                  <a:noFill/>
                </a:ln>
                <a:solidFill>
                  <a:srgbClr val="9D90A0"/>
                </a:solidFill>
                <a:effectLst/>
                <a:uLnTx/>
                <a:uFillTx/>
                <a:latin typeface="Century Gothic" panose="020B0502020202020204" pitchFamily="34" charset="0"/>
                <a:cs typeface="Arial" pitchFamily="34" charset="0"/>
              </a:rPr>
              <a:t> </a:t>
            </a:r>
            <a:endParaRPr kumimoji="0" lang="en-US" altLang="ko-KR" sz="2400" b="1" i="0" u="none" strike="noStrike" kern="1200" cap="none" spc="0" normalizeH="0" baseline="0" noProof="0" dirty="0">
              <a:ln>
                <a:noFill/>
              </a:ln>
              <a:solidFill>
                <a:srgbClr val="9D90A0"/>
              </a:solidFill>
              <a:effectLst/>
              <a:uLnTx/>
              <a:uFillTx/>
              <a:latin typeface="Century Gothic" panose="020B0502020202020204" pitchFamily="34" charset="0"/>
              <a:cs typeface="Arial" pitchFamily="34" charset="0"/>
            </a:endParaRPr>
          </a:p>
          <a:p>
            <a:pPr lvl="0" algn="ctr" defTabSz="457200"/>
            <a:r>
              <a:rPr lang="id-ID" sz="2400" b="1" dirty="0" smtClean="0">
                <a:solidFill>
                  <a:srgbClr val="002060"/>
                </a:solidFill>
                <a:cs typeface="Century Gothic"/>
              </a:rPr>
              <a:t>     UNIVERSITAS </a:t>
            </a:r>
            <a:r>
              <a:rPr lang="id-ID" sz="2400" b="1" dirty="0">
                <a:solidFill>
                  <a:srgbClr val="002060"/>
                </a:solidFill>
                <a:cs typeface="Century Gothic"/>
              </a:rPr>
              <a:t>ESA UNGGUL</a:t>
            </a:r>
          </a:p>
          <a:p>
            <a:pPr lvl="0" algn="ctr" defTabSz="457200"/>
            <a:r>
              <a:rPr kumimoji="0" lang="id-ID" altLang="ko-KR" sz="2400" b="1" i="0" u="none" strike="noStrike" kern="1200" cap="none" spc="0" normalizeH="0" baseline="0" noProof="0" dirty="0" smtClean="0">
                <a:ln>
                  <a:noFill/>
                </a:ln>
                <a:solidFill>
                  <a:srgbClr val="002060"/>
                </a:solidFill>
                <a:effectLst/>
                <a:uLnTx/>
                <a:uFillTx/>
                <a:latin typeface="Century Gothic" panose="020B0502020202020204" pitchFamily="34" charset="0"/>
                <a:cs typeface="Arial" pitchFamily="34" charset="0"/>
              </a:rPr>
              <a:t>    </a:t>
            </a:r>
            <a:r>
              <a:rPr lang="id-ID" altLang="ko-KR" sz="2400" b="1" dirty="0" smtClean="0">
                <a:solidFill>
                  <a:srgbClr val="002060"/>
                </a:solidFill>
                <a:latin typeface="Century Gothic" panose="020B0502020202020204" pitchFamily="34" charset="0"/>
                <a:cs typeface="Arial" pitchFamily="34" charset="0"/>
              </a:rPr>
              <a:t>23</a:t>
            </a:r>
            <a:r>
              <a:rPr kumimoji="0" lang="id-ID" altLang="ko-KR" sz="2400" b="1" i="0" u="none" strike="noStrike" kern="1200" cap="none" spc="0" normalizeH="0" baseline="0" noProof="0" dirty="0" smtClean="0">
                <a:ln>
                  <a:noFill/>
                </a:ln>
                <a:solidFill>
                  <a:srgbClr val="002060"/>
                </a:solidFill>
                <a:effectLst/>
                <a:uLnTx/>
                <a:uFillTx/>
                <a:latin typeface="Century Gothic" panose="020B0502020202020204" pitchFamily="34" charset="0"/>
                <a:cs typeface="Arial" pitchFamily="34" charset="0"/>
              </a:rPr>
              <a:t> MARET 2019</a:t>
            </a:r>
            <a:endParaRPr kumimoji="0" lang="ko-KR" altLang="en-US" sz="2400" b="1" i="0" u="none" strike="noStrike" kern="1200" cap="none" spc="0" normalizeH="0" baseline="0" noProof="0" dirty="0">
              <a:ln>
                <a:noFill/>
              </a:ln>
              <a:solidFill>
                <a:srgbClr val="9D90A0"/>
              </a:solidFill>
              <a:effectLst/>
              <a:uLnTx/>
              <a:uFillTx/>
              <a:latin typeface="Century Gothic" panose="020B0502020202020204" pitchFamily="34" charset="0"/>
              <a:cs typeface="Arial" pitchFamily="34" charset="0"/>
            </a:endParaRPr>
          </a:p>
        </p:txBody>
      </p:sp>
      <p:sp>
        <p:nvSpPr>
          <p:cNvPr id="9" name="Rectangle 8"/>
          <p:cNvSpPr/>
          <p:nvPr/>
        </p:nvSpPr>
        <p:spPr>
          <a:xfrm>
            <a:off x="4201180" y="4934644"/>
            <a:ext cx="2348720" cy="369332"/>
          </a:xfrm>
          <a:prstGeom prst="rect">
            <a:avLst/>
          </a:prstGeom>
        </p:spPr>
        <p:txBody>
          <a:bodyPr wrap="none">
            <a:spAutoFit/>
          </a:bodyPr>
          <a:lstStyle/>
          <a:p>
            <a:pPr algn="ctr">
              <a:buNone/>
              <a:defRPr/>
            </a:pPr>
            <a:r>
              <a:rPr lang="en-US" b="1" spc="50" dirty="0" smtClean="0">
                <a:ln w="11430"/>
                <a:effectLst>
                  <a:outerShdw blurRad="76200" dist="50800" dir="5400000" algn="tl" rotWithShape="0">
                    <a:srgbClr val="000000">
                      <a:alpha val="65000"/>
                    </a:srgbClr>
                  </a:outerShdw>
                </a:effectLst>
              </a:rPr>
              <a:t>Hp. 08</a:t>
            </a:r>
            <a:r>
              <a:rPr lang="id-ID" b="1" spc="50" dirty="0" smtClean="0">
                <a:ln w="11430"/>
                <a:effectLst>
                  <a:outerShdw blurRad="76200" dist="50800" dir="5400000" algn="tl" rotWithShape="0">
                    <a:srgbClr val="000000">
                      <a:alpha val="65000"/>
                    </a:srgbClr>
                  </a:outerShdw>
                </a:effectLst>
              </a:rPr>
              <a:t>777</a:t>
            </a:r>
            <a:r>
              <a:rPr lang="en-US" b="1" spc="50" dirty="0" smtClean="0">
                <a:ln w="11430"/>
                <a:effectLst>
                  <a:outerShdw blurRad="76200" dist="50800" dir="5400000" algn="tl" rotWithShape="0">
                    <a:srgbClr val="000000">
                      <a:alpha val="65000"/>
                    </a:srgbClr>
                  </a:outerShdw>
                </a:effectLst>
              </a:rPr>
              <a:t>15</a:t>
            </a:r>
            <a:r>
              <a:rPr lang="id-ID" b="1" spc="50" dirty="0" smtClean="0">
                <a:ln w="11430"/>
                <a:effectLst>
                  <a:outerShdw blurRad="76200" dist="50800" dir="5400000" algn="tl" rotWithShape="0">
                    <a:srgbClr val="000000">
                      <a:alpha val="65000"/>
                    </a:srgbClr>
                  </a:outerShdw>
                </a:effectLst>
              </a:rPr>
              <a:t>03</a:t>
            </a:r>
            <a:r>
              <a:rPr lang="en-US" b="1" spc="50" dirty="0" smtClean="0">
                <a:ln w="11430"/>
                <a:effectLst>
                  <a:outerShdw blurRad="76200" dist="50800" dir="5400000" algn="tl" rotWithShape="0">
                    <a:srgbClr val="000000">
                      <a:alpha val="65000"/>
                    </a:srgbClr>
                  </a:outerShdw>
                </a:effectLst>
              </a:rPr>
              <a:t>8</a:t>
            </a:r>
            <a:r>
              <a:rPr lang="id-ID" b="1" spc="50" dirty="0" smtClean="0">
                <a:ln w="11430"/>
                <a:effectLst>
                  <a:outerShdw blurRad="76200" dist="50800" dir="5400000" algn="tl" rotWithShape="0">
                    <a:srgbClr val="000000">
                      <a:alpha val="65000"/>
                    </a:srgbClr>
                  </a:outerShdw>
                </a:effectLst>
              </a:rPr>
              <a:t>14</a:t>
            </a:r>
          </a:p>
        </p:txBody>
      </p:sp>
    </p:spTree>
    <p:extLst>
      <p:ext uri="{BB962C8B-B14F-4D97-AF65-F5344CB8AC3E}">
        <p14:creationId xmlns:p14="http://schemas.microsoft.com/office/powerpoint/2010/main" xmlns="" val="969042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90550" y="1619250"/>
          <a:ext cx="110871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190499" y="224790"/>
            <a:ext cx="6500813" cy="792088"/>
          </a:xfrm>
          <a:prstGeom prst="rect">
            <a:avLst/>
          </a:prstGeom>
          <a:solidFill>
            <a:srgbClr val="E896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R</a:t>
            </a:r>
            <a:r>
              <a:rPr kumimoji="0" lang="id-ID" sz="2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EWIND:  KOMUNIKASI   NON</a:t>
            </a:r>
            <a:r>
              <a:rPr kumimoji="0" lang="id-ID" sz="2200" b="1" i="0" u="none" strike="noStrike" kern="1200" cap="none" spc="0" normalizeH="0" noProof="0" dirty="0" smtClean="0">
                <a:ln>
                  <a:noFill/>
                </a:ln>
                <a:solidFill>
                  <a:schemeClr val="tx1"/>
                </a:solidFill>
                <a:effectLst/>
                <a:uLnTx/>
                <a:uFillTx/>
                <a:latin typeface="Arial" pitchFamily="34" charset="0"/>
                <a:ea typeface="+mn-ea"/>
                <a:cs typeface="Arial" pitchFamily="34" charset="0"/>
              </a:rPr>
              <a:t> </a:t>
            </a:r>
            <a:r>
              <a:rPr kumimoji="0" lang="id-ID" sz="2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VERBAL   </a:t>
            </a:r>
            <a:endParaRPr kumimoji="0" lang="en-US" sz="22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599" y="221674"/>
            <a:ext cx="11000509" cy="5509200"/>
          </a:xfrm>
          <a:prstGeom prst="rect">
            <a:avLst/>
          </a:prstGeom>
        </p:spPr>
        <p:txBody>
          <a:bodyPr wrap="square">
            <a:spAutoFit/>
          </a:bodyPr>
          <a:lstStyle/>
          <a:p>
            <a:r>
              <a:rPr lang="id-ID" sz="3200" b="1" dirty="0" smtClean="0"/>
              <a:t>Haold D. Lasswell (1972) mengatakan bahwa cara yang baik untuk menjelaskan </a:t>
            </a:r>
            <a:r>
              <a:rPr lang="en-US" sz="3200" b="1" dirty="0" err="1" smtClean="0"/>
              <a:t>komunikasi</a:t>
            </a:r>
            <a:r>
              <a:rPr lang="en-US" sz="3200" b="1" dirty="0" smtClean="0"/>
              <a:t> </a:t>
            </a:r>
            <a:r>
              <a:rPr lang="en-US" sz="3200" b="1" dirty="0" err="1" smtClean="0"/>
              <a:t>ialah</a:t>
            </a:r>
            <a:r>
              <a:rPr lang="en-US" sz="3200" b="1" dirty="0" smtClean="0"/>
              <a:t> </a:t>
            </a:r>
            <a:r>
              <a:rPr lang="en-US" sz="3200" b="1" dirty="0" err="1" smtClean="0"/>
              <a:t>menjawab</a:t>
            </a:r>
            <a:r>
              <a:rPr lang="en-US" sz="3200" b="1" dirty="0" smtClean="0"/>
              <a:t> </a:t>
            </a:r>
            <a:r>
              <a:rPr lang="en-US" sz="3200" b="1" dirty="0" err="1" smtClean="0"/>
              <a:t>pertanyaan</a:t>
            </a:r>
            <a:r>
              <a:rPr lang="en-US" sz="3200" b="1" dirty="0" smtClean="0"/>
              <a:t> </a:t>
            </a:r>
            <a:r>
              <a:rPr lang="en-US" sz="3200" b="1" dirty="0" err="1" smtClean="0"/>
              <a:t>sebagai</a:t>
            </a:r>
            <a:r>
              <a:rPr lang="en-US" sz="3200" b="1" dirty="0" smtClean="0"/>
              <a:t> </a:t>
            </a:r>
            <a:r>
              <a:rPr lang="en-US" sz="3200" b="1" dirty="0" err="1" smtClean="0"/>
              <a:t>berikut</a:t>
            </a:r>
            <a:r>
              <a:rPr lang="en-US" sz="3200" b="1" dirty="0" smtClean="0"/>
              <a:t>,” Who, Says what, In which channel, To</a:t>
            </a:r>
            <a:r>
              <a:rPr lang="id-ID" sz="3200" b="1" dirty="0" smtClean="0"/>
              <a:t> whom, with what effect”. </a:t>
            </a:r>
          </a:p>
          <a:p>
            <a:r>
              <a:rPr lang="id-ID" sz="3200" b="1" dirty="0" smtClean="0"/>
              <a:t>Pendapat Lasswell dalam komunikasi mengandung lima unsur</a:t>
            </a:r>
          </a:p>
          <a:p>
            <a:r>
              <a:rPr lang="id-ID" sz="3200" b="1" dirty="0" smtClean="0"/>
              <a:t>antaranya:</a:t>
            </a:r>
          </a:p>
          <a:p>
            <a:r>
              <a:rPr lang="id-ID" sz="3200" b="1" dirty="0" smtClean="0"/>
              <a:t>- Komunikator ( communicator, source, sender)</a:t>
            </a:r>
          </a:p>
          <a:p>
            <a:r>
              <a:rPr lang="id-ID" sz="3200" b="1" dirty="0" smtClean="0"/>
              <a:t>- Pesan ( message)</a:t>
            </a:r>
          </a:p>
          <a:p>
            <a:r>
              <a:rPr lang="id-ID" sz="3200" b="1" dirty="0" smtClean="0"/>
              <a:t>- Media ( channel, media)</a:t>
            </a:r>
          </a:p>
          <a:p>
            <a:r>
              <a:rPr lang="id-ID" sz="3200" b="1" dirty="0" smtClean="0"/>
              <a:t>- Komunikan ( communicant)</a:t>
            </a:r>
          </a:p>
          <a:p>
            <a:r>
              <a:rPr lang="es-ES" sz="3200" b="1" dirty="0" smtClean="0"/>
              <a:t>- </a:t>
            </a:r>
            <a:r>
              <a:rPr lang="es-ES" sz="3200" b="1" dirty="0" err="1" smtClean="0"/>
              <a:t>Efek</a:t>
            </a:r>
            <a:r>
              <a:rPr lang="es-ES" sz="3200" b="1" dirty="0" smtClean="0"/>
              <a:t> (</a:t>
            </a:r>
            <a:r>
              <a:rPr lang="es-ES" sz="3200" b="1" dirty="0" err="1" smtClean="0"/>
              <a:t>effect</a:t>
            </a:r>
            <a:r>
              <a:rPr lang="es-ES" sz="3200" b="1" dirty="0" smtClean="0"/>
              <a:t>). ( </a:t>
            </a:r>
            <a:r>
              <a:rPr lang="es-ES" sz="3200" b="1" dirty="0" err="1" smtClean="0"/>
              <a:t>Uchayana</a:t>
            </a:r>
            <a:r>
              <a:rPr lang="es-ES" sz="3200" b="1" dirty="0" smtClean="0"/>
              <a:t> Efendi, 2007 : 10)</a:t>
            </a:r>
            <a:endParaRPr lang="id-ID" sz="32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617" y="5544373"/>
            <a:ext cx="11319165" cy="646331"/>
          </a:xfrm>
          <a:prstGeom prst="rect">
            <a:avLst/>
          </a:prstGeom>
        </p:spPr>
        <p:txBody>
          <a:bodyPr wrap="square">
            <a:spAutoFit/>
          </a:bodyPr>
          <a:lstStyle/>
          <a:p>
            <a:r>
              <a:rPr lang="id-ID" b="1" i="1" dirty="0" smtClean="0"/>
              <a:t>Sumber : John E Kennedy dan R Dermawan Somanagara. Marketing Communication, Taktik dan Strategi PT Bhuana Ilmu Populer – Kelompok Gtamedia – Jakarta, </a:t>
            </a:r>
            <a:r>
              <a:rPr lang="id-ID" b="1" dirty="0" smtClean="0"/>
              <a:t>2006, hal 125</a:t>
            </a:r>
            <a:endParaRPr lang="id-ID" b="1" dirty="0"/>
          </a:p>
        </p:txBody>
      </p:sp>
      <p:graphicFrame>
        <p:nvGraphicFramePr>
          <p:cNvPr id="3" name="Diagram 2"/>
          <p:cNvGraphicFramePr/>
          <p:nvPr/>
        </p:nvGraphicFramePr>
        <p:xfrm>
          <a:off x="632689" y="720436"/>
          <a:ext cx="10894293" cy="5154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443345" y="360218"/>
            <a:ext cx="11540836" cy="461665"/>
          </a:xfrm>
          <a:prstGeom prst="rect">
            <a:avLst/>
          </a:prstGeom>
        </p:spPr>
        <p:txBody>
          <a:bodyPr wrap="square">
            <a:spAutoFit/>
          </a:bodyPr>
          <a:lstStyle/>
          <a:p>
            <a:r>
              <a:rPr lang="id-ID" sz="2400" b="1" dirty="0" smtClean="0"/>
              <a:t>Model ini yang sangat berkembang dan yang sering dipergunakan dalam berkomunikasi  </a:t>
            </a:r>
            <a:endParaRPr lang="id-ID" sz="2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0327" y="0"/>
            <a:ext cx="11305309" cy="1815882"/>
          </a:xfrm>
          <a:prstGeom prst="rect">
            <a:avLst/>
          </a:prstGeom>
        </p:spPr>
        <p:txBody>
          <a:bodyPr wrap="square">
            <a:spAutoFit/>
          </a:bodyPr>
          <a:lstStyle/>
          <a:p>
            <a:r>
              <a:rPr lang="id-ID" sz="2800" b="1" dirty="0" smtClean="0"/>
              <a:t>Model ini yang sangat berkembang dan yang sering dipergunakan dalam berkomunikasi guna menunjukkan suatu konsentrasi pada perkembangan watak dan kepribadian yang terjadi pada komunikan. Dari hal ini, komunikan dapat merespon dan menyaring apa yang terjadi disekitarnya.</a:t>
            </a:r>
            <a:endParaRPr lang="id-ID" sz="2800" b="1" dirty="0"/>
          </a:p>
        </p:txBody>
      </p:sp>
      <p:sp>
        <p:nvSpPr>
          <p:cNvPr id="3" name="Rectangle 2"/>
          <p:cNvSpPr/>
          <p:nvPr/>
        </p:nvSpPr>
        <p:spPr>
          <a:xfrm>
            <a:off x="637309" y="2551837"/>
            <a:ext cx="10501746" cy="3046988"/>
          </a:xfrm>
          <a:prstGeom prst="rect">
            <a:avLst/>
          </a:prstGeom>
        </p:spPr>
        <p:txBody>
          <a:bodyPr wrap="square">
            <a:spAutoFit/>
          </a:bodyPr>
          <a:lstStyle/>
          <a:p>
            <a:r>
              <a:rPr lang="id-ID" sz="3200" b="1" dirty="0" smtClean="0"/>
              <a:t>Setelah itu,  mereka mengelompokkan serta memberikan reaksi terhadap stimulus atau objek yang mereka terima dengan melihatkan sikap yang baik dalam perubahan tingkah laku maupun tindakan dalam sehari-hari.</a:t>
            </a:r>
          </a:p>
          <a:p>
            <a:endParaRPr lang="id-ID" sz="3200" b="1" dirty="0" smtClean="0"/>
          </a:p>
          <a:p>
            <a:r>
              <a:rPr lang="id-ID" sz="3200" b="1" dirty="0" smtClean="0"/>
              <a:t>(</a:t>
            </a:r>
            <a:r>
              <a:rPr lang="pt-BR" sz="3200" b="1" dirty="0" smtClean="0"/>
              <a:t>Model S – O – R</a:t>
            </a:r>
            <a:r>
              <a:rPr lang="id-ID" sz="3200" b="1" dirty="0" smtClean="0"/>
              <a:t>) Sering digunakan Artis....</a:t>
            </a:r>
            <a:endParaRPr lang="id-ID" sz="32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109" y="290945"/>
            <a:ext cx="11845636" cy="6186309"/>
          </a:xfrm>
          <a:prstGeom prst="rect">
            <a:avLst/>
          </a:prstGeom>
        </p:spPr>
        <p:txBody>
          <a:bodyPr wrap="square">
            <a:spAutoFit/>
          </a:bodyPr>
          <a:lstStyle/>
          <a:p>
            <a:r>
              <a:rPr lang="id-ID" sz="4400" b="1" dirty="0" smtClean="0">
                <a:solidFill>
                  <a:srgbClr val="C00000"/>
                </a:solidFill>
              </a:rPr>
              <a:t>Diambil suatu kesimpulan </a:t>
            </a:r>
            <a:r>
              <a:rPr lang="id-ID" sz="4400" b="1" dirty="0" smtClean="0"/>
              <a:t>bahwa komunikasi merupakan kebutuhan manusia dalam melakukan hubungan dengan manusia lain baik dalam bentuk mempengaruhi orang lain, mengekspresikan diri maupun untuk mempelajari tentang dunia orang lain. Dalam melakukan komunikasi dapat dilakukan dengan cara langsung maupun melalui media masa baik dalam </a:t>
            </a:r>
            <a:r>
              <a:rPr lang="nl-NL" sz="4400" b="1" dirty="0" smtClean="0"/>
              <a:t>bentuk verbal dan non verbal.</a:t>
            </a:r>
            <a:endParaRPr lang="id-ID" sz="4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 name="Straight Arrow Connector 3"/>
          <p:cNvCxnSpPr/>
          <p:nvPr/>
        </p:nvCxnSpPr>
        <p:spPr>
          <a:xfrm>
            <a:off x="610635" y="3861512"/>
            <a:ext cx="10789920" cy="1588"/>
          </a:xfrm>
          <a:prstGeom prst="straightConnector1">
            <a:avLst/>
          </a:prstGeom>
          <a:ln w="38100">
            <a:solidFill>
              <a:schemeClr val="accent5">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75770" y="1791386"/>
            <a:ext cx="11393715" cy="2616101"/>
          </a:xfrm>
          <a:prstGeom prst="rect">
            <a:avLst/>
          </a:prstGeom>
          <a:noFill/>
        </p:spPr>
        <p:txBody>
          <a:bodyPr wrap="square" rtlCol="0">
            <a:spAutoFit/>
          </a:bodyPr>
          <a:lstStyle/>
          <a:p>
            <a:pPr lvl="0" algn="ctr">
              <a:defRPr/>
            </a:pPr>
            <a:r>
              <a:rPr kumimoji="0" lang="en-US" sz="8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t>
            </a:r>
            <a:r>
              <a:rPr kumimoji="0" lang="en-US" sz="36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t>
            </a:r>
            <a:r>
              <a:rPr lang="id-ID" sz="4400" b="1" dirty="0" smtClean="0"/>
              <a:t>Tujuan komunikasi antarpribadi</a:t>
            </a:r>
          </a:p>
          <a:p>
            <a:pPr algn="ctr">
              <a:defRPr/>
            </a:pPr>
            <a:endParaRPr lang="id-ID" sz="44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chemeClr val="accent1">
                  <a:lumMod val="75000"/>
                </a:schemeClr>
              </a:solidFill>
              <a:effectLst/>
              <a:uLnTx/>
              <a:uFillTx/>
              <a:latin typeface="Century Gothic" panose="020B0502020202020204" pitchFamily="34" charset="0"/>
              <a:ea typeface="+mn-ea"/>
              <a:cs typeface="+mn-cs"/>
            </a:endParaRPr>
          </a:p>
        </p:txBody>
      </p:sp>
      <p:pic>
        <p:nvPicPr>
          <p:cNvPr id="8" name="Content Placeholder 3">
            <a:extLst>
              <a:ext uri="{FF2B5EF4-FFF2-40B4-BE49-F238E27FC236}">
                <a16:creationId xmlns="" xmlns:a16="http://schemas.microsoft.com/office/drawing/2014/main" id="{C020BEA2-EF83-44B6-BB78-A60C1843307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6010" y="96174"/>
            <a:ext cx="1476723" cy="767896"/>
          </a:xfrm>
          <a:prstGeom prst="rect">
            <a:avLst/>
          </a:prstGeom>
        </p:spPr>
      </p:pic>
      <p:sp>
        <p:nvSpPr>
          <p:cNvPr id="7" name="Decagon 6"/>
          <p:cNvSpPr/>
          <p:nvPr/>
        </p:nvSpPr>
        <p:spPr>
          <a:xfrm>
            <a:off x="5382147" y="4216810"/>
            <a:ext cx="1180960" cy="1183342"/>
          </a:xfrm>
          <a:prstGeom prst="dec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2</a:t>
            </a:r>
            <a:endParaRPr lang="id-ID" sz="5400" b="1" dirty="0">
              <a:solidFill>
                <a:schemeClr val="tx1"/>
              </a:solidFill>
            </a:endParaRPr>
          </a:p>
        </p:txBody>
      </p:sp>
    </p:spTree>
    <p:extLst>
      <p:ext uri="{BB962C8B-B14F-4D97-AF65-F5344CB8AC3E}">
        <p14:creationId xmlns:p14="http://schemas.microsoft.com/office/powerpoint/2010/main" xmlns="" val="21475736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a:extLst>
              <a:ext uri="{FF2B5EF4-FFF2-40B4-BE49-F238E27FC236}">
                <a16:creationId xmlns="" xmlns:a16="http://schemas.microsoft.com/office/drawing/2014/main" id="{5591D6EE-2074-4DDE-A9D0-8759E75D186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71544" y="96174"/>
            <a:ext cx="1476723" cy="767896"/>
          </a:xfrm>
          <a:prstGeom prst="rect">
            <a:avLst/>
          </a:prstGeom>
        </p:spPr>
      </p:pic>
      <p:sp>
        <p:nvSpPr>
          <p:cNvPr id="3" name="Rectangle 2"/>
          <p:cNvSpPr/>
          <p:nvPr/>
        </p:nvSpPr>
        <p:spPr>
          <a:xfrm>
            <a:off x="-1" y="967740"/>
            <a:ext cx="6500813" cy="79208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d-ID" sz="2200" b="1" dirty="0" smtClean="0">
                <a:solidFill>
                  <a:schemeClr val="tx1"/>
                </a:solidFill>
                <a:latin typeface="Arial" pitchFamily="34" charset="0"/>
                <a:cs typeface="Arial" pitchFamily="34" charset="0"/>
              </a:rPr>
              <a:t>Tujuan</a:t>
            </a:r>
            <a:r>
              <a:rPr kumimoji="0" lang="en-US" sz="2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id-ID" sz="2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Komunikasi Antarpribadi   </a:t>
            </a:r>
            <a:endParaRPr kumimoji="0" lang="en-US" sz="22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4" name="Rectangle 3">
            <a:extLst>
              <a:ext uri="{FF2B5EF4-FFF2-40B4-BE49-F238E27FC236}">
                <a16:creationId xmlns="" xmlns:a16="http://schemas.microsoft.com/office/drawing/2014/main" id="{6423857D-8888-4C61-ABBB-16439D19E2B3}"/>
              </a:ext>
            </a:extLst>
          </p:cNvPr>
          <p:cNvSpPr/>
          <p:nvPr/>
        </p:nvSpPr>
        <p:spPr>
          <a:xfrm>
            <a:off x="210463" y="2378746"/>
            <a:ext cx="11288810" cy="4708981"/>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d-ID" sz="2000" b="1" i="0" u="none" strike="noStrike" kern="1200" cap="none" spc="0" normalizeH="0" baseline="0" noProof="0" dirty="0" smtClean="0">
                <a:ln>
                  <a:noFill/>
                </a:ln>
                <a:solidFill>
                  <a:prstClr val="black"/>
                </a:solidFill>
                <a:effectLst/>
                <a:uLnTx/>
                <a:uFillTx/>
                <a:latin typeface="Calibri"/>
                <a:ea typeface="+mn-ea"/>
                <a:cs typeface="+mn-cs"/>
              </a:rPr>
              <a:t>Ada</a:t>
            </a:r>
            <a:r>
              <a:rPr kumimoji="0" lang="id-ID" sz="2000" b="1" i="0" u="none" strike="noStrike" kern="1200" cap="none" spc="0" normalizeH="0" noProof="0" dirty="0" smtClean="0">
                <a:ln>
                  <a:noFill/>
                </a:ln>
                <a:solidFill>
                  <a:prstClr val="black"/>
                </a:solidFill>
                <a:effectLst/>
                <a:uLnTx/>
                <a:uFillTx/>
                <a:latin typeface="Calibri"/>
                <a:ea typeface="+mn-ea"/>
                <a:cs typeface="+mn-cs"/>
              </a:rPr>
              <a:t> beberapa tujuan yang ingin dicapai dalam komunikasi antarpribadi, antara lain:</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kumimoji="0" lang="id-ID" sz="2000" b="1" i="0" u="none" strike="noStrike" kern="1200" cap="none" spc="0" normalizeH="0" baseline="0" noProof="0" dirty="0" smtClean="0">
                <a:ln>
                  <a:noFill/>
                </a:ln>
                <a:solidFill>
                  <a:prstClr val="black"/>
                </a:solidFill>
                <a:effectLst/>
                <a:uLnTx/>
                <a:uFillTx/>
                <a:latin typeface="Calibri"/>
                <a:ea typeface="+mn-ea"/>
                <a:cs typeface="+mn-cs"/>
              </a:rPr>
              <a:t>Menyampaikan Informasi</a:t>
            </a:r>
          </a:p>
          <a:p>
            <a:pPr marL="457200" marR="0" lvl="0" indent="-14288" algn="just" defTabSz="914400" rtl="0" eaLnBrk="1" fontAlgn="auto" latinLnBrk="0" hangingPunct="1">
              <a:lnSpc>
                <a:spcPct val="100000"/>
              </a:lnSpc>
              <a:spcBef>
                <a:spcPts val="0"/>
              </a:spcBef>
              <a:spcAft>
                <a:spcPts val="0"/>
              </a:spcAft>
              <a:buClrTx/>
              <a:buSzTx/>
              <a:tabLst/>
              <a:defRPr/>
            </a:pPr>
            <a:r>
              <a:rPr lang="id-ID" sz="2000" dirty="0" smtClean="0">
                <a:solidFill>
                  <a:prstClr val="black"/>
                </a:solidFill>
                <a:latin typeface="Calibri"/>
              </a:rPr>
              <a:t>Ketika berkomunikasi dengan orang lain, tentu saja seseorang memiliki berbagai macam tujuan dan harapan. Salah satu di antaranya adalah untuk menyampaikan informasi kepada orang lain. </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startAt="2"/>
              <a:tabLst/>
              <a:defRPr/>
            </a:pPr>
            <a:r>
              <a:rPr lang="id-ID" sz="2000" b="1" dirty="0" smtClean="0">
                <a:solidFill>
                  <a:prstClr val="black"/>
                </a:solidFill>
                <a:latin typeface="Calibri"/>
              </a:rPr>
              <a:t>Berbagi Pengalaman</a:t>
            </a:r>
          </a:p>
          <a:p>
            <a:pPr marL="457200" marR="0" lvl="0" indent="-14288" algn="just" defTabSz="914400" rtl="0" eaLnBrk="1" fontAlgn="auto" latinLnBrk="0" hangingPunct="1">
              <a:lnSpc>
                <a:spcPct val="100000"/>
              </a:lnSpc>
              <a:spcBef>
                <a:spcPts val="0"/>
              </a:spcBef>
              <a:spcAft>
                <a:spcPts val="0"/>
              </a:spcAft>
              <a:buClrTx/>
              <a:buSzTx/>
              <a:tabLst/>
              <a:defRPr/>
            </a:pPr>
            <a:r>
              <a:rPr lang="id-ID" sz="2000" dirty="0" smtClean="0">
                <a:solidFill>
                  <a:prstClr val="black"/>
                </a:solidFill>
                <a:latin typeface="Calibri"/>
              </a:rPr>
              <a:t>Saling membagi pengalaman pribadi kepada orang lain mengenai hal-hal yang menyenangkan maupun hal-hal yang menyedihkan pada umumnya tidak disampaikan kepada setiap orang, tetapi hanya kepada orang yang dekatnya saja. Hal tersebut dilakukan oleh setiap orang agar bisa berbagi cerita dengan teman atau orang lain.</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startAt="3"/>
              <a:tabLst/>
              <a:defRPr/>
            </a:pPr>
            <a:r>
              <a:rPr lang="id-ID" sz="2000" b="1" dirty="0" smtClean="0">
                <a:solidFill>
                  <a:prstClr val="black"/>
                </a:solidFill>
                <a:latin typeface="Calibri"/>
              </a:rPr>
              <a:t>Menumbuhkan Simpati</a:t>
            </a:r>
          </a:p>
          <a:p>
            <a:pPr marL="457200" marR="0" lvl="0" indent="-14288" algn="just" defTabSz="914400" rtl="0" eaLnBrk="1" fontAlgn="auto" latinLnBrk="0" hangingPunct="1">
              <a:lnSpc>
                <a:spcPct val="100000"/>
              </a:lnSpc>
              <a:spcBef>
                <a:spcPts val="0"/>
              </a:spcBef>
              <a:spcAft>
                <a:spcPts val="0"/>
              </a:spcAft>
              <a:buClrTx/>
              <a:buSzTx/>
              <a:tabLst/>
              <a:defRPr/>
            </a:pPr>
            <a:r>
              <a:rPr lang="id-ID" sz="2000" dirty="0" smtClean="0">
                <a:solidFill>
                  <a:prstClr val="black"/>
                </a:solidFill>
                <a:latin typeface="Calibri"/>
              </a:rPr>
              <a:t>Simpati adalah suatu sikap positif yang ditunjukan oleh seseorang yang muncul dari lubuk hatinya yang paling dalam untuk ikut merasakan bagaimana beban derita, musibah, kesedihan, dan kepiluan yang sedang dirasakan oleh orang lain. Komunikasi dapat juga digunakan untuk menumbuhkan rasa simpati seseorang kepada orang lain</a:t>
            </a:r>
          </a:p>
          <a:p>
            <a:pPr marL="457200" marR="0" lvl="0" indent="-14288" algn="just" defTabSz="914400" rtl="0" eaLnBrk="1" fontAlgn="auto" latinLnBrk="0" hangingPunct="1">
              <a:lnSpc>
                <a:spcPct val="100000"/>
              </a:lnSpc>
              <a:spcBef>
                <a:spcPts val="0"/>
              </a:spcBef>
              <a:spcAft>
                <a:spcPts val="0"/>
              </a:spcAft>
              <a:buClrTx/>
              <a:buSzTx/>
              <a:tabLst/>
              <a:defRPr/>
            </a:pPr>
            <a:endParaRPr lang="id-ID" sz="2000" dirty="0" smtClean="0">
              <a:solidFill>
                <a:prstClr val="black"/>
              </a:solidFill>
              <a:latin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a:extLst>
              <a:ext uri="{FF2B5EF4-FFF2-40B4-BE49-F238E27FC236}">
                <a16:creationId xmlns="" xmlns:a16="http://schemas.microsoft.com/office/drawing/2014/main" id="{5591D6EE-2074-4DDE-A9D0-8759E75D186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71544" y="96174"/>
            <a:ext cx="1476723" cy="767896"/>
          </a:xfrm>
          <a:prstGeom prst="rect">
            <a:avLst/>
          </a:prstGeom>
        </p:spPr>
      </p:pic>
      <p:sp>
        <p:nvSpPr>
          <p:cNvPr id="4" name="TextBox 3"/>
          <p:cNvSpPr txBox="1"/>
          <p:nvPr/>
        </p:nvSpPr>
        <p:spPr>
          <a:xfrm>
            <a:off x="166255" y="1052946"/>
            <a:ext cx="10875818" cy="5016758"/>
          </a:xfrm>
          <a:prstGeom prst="rect">
            <a:avLst/>
          </a:prstGeom>
          <a:noFill/>
        </p:spPr>
        <p:txBody>
          <a:bodyPr wrap="square" rtlCol="0">
            <a:spAutoFit/>
          </a:bodyPr>
          <a:lstStyle/>
          <a:p>
            <a:pPr marL="457200" indent="-457200">
              <a:buFont typeface="+mj-lt"/>
              <a:buAutoNum type="arabicPeriod" startAt="4"/>
            </a:pPr>
            <a:r>
              <a:rPr lang="id-ID" sz="2000" b="1" dirty="0" smtClean="0"/>
              <a:t>Melakukan Kerja Sama</a:t>
            </a:r>
          </a:p>
          <a:p>
            <a:pPr marL="457200" indent="-14288" algn="just"/>
            <a:r>
              <a:rPr lang="id-ID" sz="2000" dirty="0" smtClean="0"/>
              <a:t>Tujuan Komunikasi antarpribadi yang lainnya adalah untuk melakukan kerja sama natara seseorang dengan orang lain untuk mencapai suatu tujuan tertentu atau untuk melakukan sesuatu yang bermanfaat bagi kedua belah pihak</a:t>
            </a:r>
          </a:p>
          <a:p>
            <a:pPr marL="457200" indent="-457200" algn="just">
              <a:buFont typeface="+mj-lt"/>
              <a:buAutoNum type="arabicPeriod" startAt="5"/>
            </a:pPr>
            <a:r>
              <a:rPr lang="id-ID" sz="2000" b="1" dirty="0" smtClean="0"/>
              <a:t>Menceritakan Kekecewaan atau Kekesalan</a:t>
            </a:r>
          </a:p>
          <a:p>
            <a:pPr marL="457200" indent="-14288" algn="just"/>
            <a:r>
              <a:rPr lang="id-ID" sz="2000" dirty="0" smtClean="0"/>
              <a:t>Pengungkapan segala bentuk kekecewaan atau kesalahan dengan tepat secara tidak langsung akan dapat mengurangi beban pikiran. Komunikasi antarpribadi tersebut bukan hanya merupakan cara untuk mencurahkan hati, tetapi juga merupakan cara mencari jalan keluar atau alternatif solusi masalah yang dihadapi</a:t>
            </a:r>
          </a:p>
          <a:p>
            <a:pPr marL="457200" indent="-457200" algn="just">
              <a:buFont typeface="+mj-lt"/>
              <a:buAutoNum type="arabicPeriod" startAt="6"/>
            </a:pPr>
            <a:r>
              <a:rPr lang="id-ID" sz="2000" b="1" dirty="0" smtClean="0"/>
              <a:t>Menumbuhkan Motivasi</a:t>
            </a:r>
          </a:p>
          <a:p>
            <a:pPr marL="457200" indent="-14288" algn="just"/>
            <a:r>
              <a:rPr lang="id-ID" sz="2000" dirty="0" smtClean="0"/>
              <a:t>Motivasi adalah dorongan kuat dari dalam diri seseorang maupun dorongan dari luar untuk melakukan suatu hal. Pada dasarnya seseorang cenderung untuk melakukan sesuatu karena dimotivasi orang lain dengan berbagai cara, seperti pemberian insentif finansial maupun nonfinansial, pemberian pengakuan atas prestasi kerjanya, dan memberikan penghargaan kepada orang lain</a:t>
            </a:r>
          </a:p>
          <a:p>
            <a:pPr marL="900112" indent="-457200" algn="just"/>
            <a:endParaRPr lang="id-ID" sz="2000" dirty="0" smtClean="0"/>
          </a:p>
        </p:txBody>
      </p:sp>
      <p:sp>
        <p:nvSpPr>
          <p:cNvPr id="5" name="Rectangle 4">
            <a:extLst>
              <a:ext uri="{FF2B5EF4-FFF2-40B4-BE49-F238E27FC236}">
                <a16:creationId xmlns="" xmlns:a16="http://schemas.microsoft.com/office/drawing/2014/main" id="{05F767A0-B0E4-46D5-B0D5-8A41D4B8CB62}"/>
              </a:ext>
            </a:extLst>
          </p:cNvPr>
          <p:cNvSpPr/>
          <p:nvPr/>
        </p:nvSpPr>
        <p:spPr>
          <a:xfrm>
            <a:off x="755129" y="5983522"/>
            <a:ext cx="11436871" cy="369332"/>
          </a:xfrm>
          <a:prstGeom prst="rect">
            <a:avLst/>
          </a:prstGeom>
          <a:solidFill>
            <a:schemeClr val="bg2"/>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 </a:t>
            </a:r>
            <a:endParaRPr kumimoji="0" lang="en-US" sz="2400" b="1"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4" name="Rectangle 4"/>
          <p:cNvSpPr>
            <a:spLocks noGrp="1" noChangeArrowheads="1"/>
          </p:cNvSpPr>
          <p:nvPr>
            <p:ph type="ctrTitle"/>
          </p:nvPr>
        </p:nvSpPr>
        <p:spPr>
          <a:xfrm>
            <a:off x="914400" y="3482976"/>
            <a:ext cx="10363200" cy="1165225"/>
          </a:xfrm>
        </p:spPr>
        <p:txBody>
          <a:bodyPr/>
          <a:lstStyle/>
          <a:p>
            <a:pPr eaLnBrk="1" hangingPunct="1">
              <a:defRPr/>
            </a:pPr>
            <a:r>
              <a:rPr lang="en-US" sz="5400" smtClean="0">
                <a:solidFill>
                  <a:srgbClr val="006699"/>
                </a:solidFill>
                <a:effectLst>
                  <a:outerShdw blurRad="38100" dist="38100" dir="2700000" algn="tl">
                    <a:srgbClr val="C0C0C0"/>
                  </a:outerShdw>
                </a:effectLst>
                <a:latin typeface="Bernard MT Condensed" pitchFamily="18" charset="0"/>
              </a:rPr>
              <a:t>Diskusi Kelompok</a:t>
            </a:r>
          </a:p>
        </p:txBody>
      </p:sp>
      <p:sp>
        <p:nvSpPr>
          <p:cNvPr id="199685" name="Rectangle 5"/>
          <p:cNvSpPr>
            <a:spLocks noGrp="1" noChangeArrowheads="1"/>
          </p:cNvSpPr>
          <p:nvPr>
            <p:ph type="subTitle" idx="1"/>
          </p:nvPr>
        </p:nvSpPr>
        <p:spPr>
          <a:xfrm>
            <a:off x="1016000" y="4572000"/>
            <a:ext cx="10058400" cy="1447800"/>
          </a:xfrm>
        </p:spPr>
        <p:txBody>
          <a:bodyPr/>
          <a:lstStyle/>
          <a:p>
            <a:pPr eaLnBrk="1" hangingPunct="1">
              <a:defRPr/>
            </a:pPr>
            <a:r>
              <a:rPr lang="id-ID" b="1" dirty="0" smtClean="0">
                <a:solidFill>
                  <a:schemeClr val="tx1"/>
                </a:solidFill>
                <a:effectLst>
                  <a:outerShdw blurRad="38100" dist="38100" dir="2700000" algn="tl">
                    <a:srgbClr val="C0C0C0"/>
                  </a:outerShdw>
                </a:effectLst>
              </a:rPr>
              <a:t> </a:t>
            </a:r>
            <a:endParaRPr lang="en-US" b="1" dirty="0" smtClean="0">
              <a:solidFill>
                <a:schemeClr val="tx1"/>
              </a:solidFill>
              <a:effectLst>
                <a:outerShdw blurRad="38100" dist="38100" dir="2700000" algn="tl">
                  <a:srgbClr val="C0C0C0"/>
                </a:outerShdw>
              </a:effectLst>
            </a:endParaRPr>
          </a:p>
        </p:txBody>
      </p:sp>
      <p:pic>
        <p:nvPicPr>
          <p:cNvPr id="16388" name="Picture 5" descr="BD20204_"/>
          <p:cNvPicPr>
            <a:picLocks noChangeAspect="1" noChangeArrowheads="1"/>
          </p:cNvPicPr>
          <p:nvPr/>
        </p:nvPicPr>
        <p:blipFill>
          <a:blip r:embed="rId3"/>
          <a:srcRect/>
          <a:stretch>
            <a:fillRect/>
          </a:stretch>
        </p:blipFill>
        <p:spPr bwMode="auto">
          <a:xfrm>
            <a:off x="3149600" y="904876"/>
            <a:ext cx="5181600" cy="2752725"/>
          </a:xfrm>
          <a:prstGeom prst="rect">
            <a:avLst/>
          </a:prstGeom>
          <a:noFill/>
          <a:ln w="9525">
            <a:noFill/>
            <a:miter lim="800000"/>
            <a:headEnd/>
            <a:tailEnd/>
          </a:ln>
        </p:spPr>
      </p:pic>
      <p:sp>
        <p:nvSpPr>
          <p:cNvPr id="16389" name="Slide Number Placeholder 4"/>
          <p:cNvSpPr>
            <a:spLocks noGrp="1"/>
          </p:cNvSpPr>
          <p:nvPr>
            <p:ph type="sldNum" sz="quarter" idx="12"/>
          </p:nvPr>
        </p:nvSpPr>
        <p:spPr>
          <a:noFill/>
        </p:spPr>
        <p:txBody>
          <a:bodyPr/>
          <a:lstStyle/>
          <a:p>
            <a:fld id="{F090DCD3-9038-4567-BA48-E05DAA75519D}" type="slidenum">
              <a:rPr lang="en-US" smtClean="0">
                <a:latin typeface="Arial" pitchFamily="34" charset="0"/>
              </a:rPr>
              <a:pPr/>
              <a:t>18</a:t>
            </a:fld>
            <a:endParaRPr lang="en-US" smtClean="0">
              <a:latin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s-ES_tradnl" sz="4400" b="1" dirty="0" err="1" smtClean="0"/>
              <a:t>Komunikasi</a:t>
            </a:r>
            <a:r>
              <a:rPr lang="es-ES_tradnl" sz="4400" b="1" dirty="0" smtClean="0"/>
              <a:t> </a:t>
            </a:r>
            <a:r>
              <a:rPr lang="es-ES_tradnl" sz="4400" b="1" dirty="0" err="1" smtClean="0"/>
              <a:t>dalam</a:t>
            </a:r>
            <a:r>
              <a:rPr lang="es-ES_tradnl" sz="4400" b="1" dirty="0" smtClean="0"/>
              <a:t> </a:t>
            </a:r>
            <a:r>
              <a:rPr lang="es-ES_tradnl" sz="4400" b="1" dirty="0" err="1" smtClean="0"/>
              <a:t>bisnis</a:t>
            </a:r>
            <a:r>
              <a:rPr lang="es-ES_tradnl" sz="4400" b="1" dirty="0" smtClean="0"/>
              <a:t> :</a:t>
            </a:r>
            <a:endParaRPr lang="id-ID" sz="4400" b="1" dirty="0" smtClean="0"/>
          </a:p>
          <a:p>
            <a:pPr>
              <a:buNone/>
            </a:pPr>
            <a:endParaRPr lang="id-ID" b="1" dirty="0" smtClean="0"/>
          </a:p>
          <a:p>
            <a:pPr lvl="0"/>
            <a:r>
              <a:rPr lang="es-ES_tradnl" sz="4000" b="1" dirty="0" err="1" smtClean="0"/>
              <a:t>Komunikasi</a:t>
            </a:r>
            <a:r>
              <a:rPr lang="es-ES_tradnl" sz="4000" b="1" dirty="0" smtClean="0"/>
              <a:t> </a:t>
            </a:r>
            <a:r>
              <a:rPr lang="id-ID" sz="4000" b="1" dirty="0" smtClean="0"/>
              <a:t> </a:t>
            </a:r>
            <a:r>
              <a:rPr lang="es-ES_tradnl" sz="4000" b="1" dirty="0" smtClean="0"/>
              <a:t>formal dan non formal.</a:t>
            </a:r>
            <a:endParaRPr lang="id-ID" sz="4000" b="1" dirty="0" smtClean="0"/>
          </a:p>
          <a:p>
            <a:r>
              <a:rPr lang="en-US" sz="4000" b="1" dirty="0" err="1" smtClean="0"/>
              <a:t>Komunikasi</a:t>
            </a:r>
            <a:r>
              <a:rPr lang="en-US" sz="4000" b="1" dirty="0" smtClean="0"/>
              <a:t> </a:t>
            </a:r>
            <a:r>
              <a:rPr lang="id-ID" sz="4000" b="1" dirty="0" smtClean="0"/>
              <a:t> </a:t>
            </a:r>
            <a:r>
              <a:rPr lang="en-US" sz="4000" b="1" dirty="0" smtClean="0"/>
              <a:t>internal </a:t>
            </a:r>
            <a:r>
              <a:rPr lang="id-ID" sz="4000" b="1" dirty="0" smtClean="0"/>
              <a:t> </a:t>
            </a:r>
            <a:r>
              <a:rPr lang="en-US" sz="4000" b="1" dirty="0" err="1" smtClean="0"/>
              <a:t>dan</a:t>
            </a:r>
            <a:r>
              <a:rPr lang="en-US" sz="4000" b="1" dirty="0" smtClean="0"/>
              <a:t> </a:t>
            </a:r>
            <a:r>
              <a:rPr lang="id-ID" sz="4000" b="1" dirty="0" smtClean="0"/>
              <a:t> </a:t>
            </a:r>
            <a:r>
              <a:rPr lang="en-US" sz="4000" b="1" dirty="0" err="1" smtClean="0"/>
              <a:t>eksternal</a:t>
            </a:r>
            <a:endParaRPr lang="id-ID" sz="4000" b="1" dirty="0"/>
          </a:p>
        </p:txBody>
      </p:sp>
      <p:sp>
        <p:nvSpPr>
          <p:cNvPr id="3" name="Title 2"/>
          <p:cNvSpPr>
            <a:spLocks noGrp="1"/>
          </p:cNvSpPr>
          <p:nvPr>
            <p:ph type="title"/>
          </p:nvPr>
        </p:nvSpPr>
        <p:spPr/>
        <p:txBody>
          <a:bodyPr/>
          <a:lstStyle/>
          <a:p>
            <a:r>
              <a:rPr lang="id-ID" dirty="0" smtClean="0"/>
              <a:t>COBA DISKUSIKAN</a:t>
            </a:r>
            <a:endParaRPr lang="id-ID" dirty="0"/>
          </a:p>
        </p:txBody>
      </p:sp>
      <p:sp>
        <p:nvSpPr>
          <p:cNvPr id="4" name="Text Placeholder 3"/>
          <p:cNvSpPr>
            <a:spLocks noGrp="1"/>
          </p:cNvSpPr>
          <p:nvPr>
            <p:ph type="body" idx="13"/>
          </p:nvPr>
        </p:nvSpPr>
        <p:spPr/>
        <p:txBody>
          <a:bodyPr>
            <a:normAutofit fontScale="92500" lnSpcReduction="20000"/>
          </a:bodyPr>
          <a:lstStyle/>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id-ID" sz="4000" dirty="0" smtClean="0"/>
          </a:p>
          <a:p>
            <a:r>
              <a:rPr lang="id-ID" sz="4000" dirty="0" smtClean="0"/>
              <a:t>ASSIGNMENT- 1</a:t>
            </a:r>
            <a:endParaRPr lang="id-ID" sz="4000" dirty="0"/>
          </a:p>
        </p:txBody>
      </p:sp>
      <p:sp>
        <p:nvSpPr>
          <p:cNvPr id="3" name="Title 2"/>
          <p:cNvSpPr>
            <a:spLocks noGrp="1"/>
          </p:cNvSpPr>
          <p:nvPr>
            <p:ph type="title"/>
          </p:nvPr>
        </p:nvSpPr>
        <p:spPr>
          <a:xfrm>
            <a:off x="237067" y="833438"/>
            <a:ext cx="8851515" cy="563562"/>
          </a:xfrm>
        </p:spPr>
        <p:txBody>
          <a:bodyPr>
            <a:normAutofit/>
          </a:bodyPr>
          <a:lstStyle/>
          <a:p>
            <a:r>
              <a:rPr lang="id-ID" dirty="0" smtClean="0"/>
              <a:t>KOMUNIKASI FORMAL DAN NON FORMAL</a:t>
            </a:r>
            <a:endParaRPr lang="id-ID" dirty="0"/>
          </a:p>
        </p:txBody>
      </p:sp>
      <p:sp>
        <p:nvSpPr>
          <p:cNvPr id="4" name="Text Placeholder 3"/>
          <p:cNvSpPr>
            <a:spLocks noGrp="1"/>
          </p:cNvSpPr>
          <p:nvPr>
            <p:ph type="body" idx="13"/>
          </p:nvPr>
        </p:nvSpPr>
        <p:spPr>
          <a:xfrm>
            <a:off x="237067" y="762000"/>
            <a:ext cx="8652933" cy="1044575"/>
          </a:xfrm>
        </p:spPr>
        <p:txBody>
          <a:bodyPr>
            <a:normAutofit/>
          </a:bodyPr>
          <a:lstStyle/>
          <a:p>
            <a:r>
              <a:rPr lang="en-US" sz="3200" dirty="0" err="1" smtClean="0">
                <a:solidFill>
                  <a:srgbClr val="C00000"/>
                </a:solidFill>
              </a:rPr>
              <a:t>Komunikasi</a:t>
            </a:r>
            <a:r>
              <a:rPr lang="en-US" sz="3200" dirty="0" smtClean="0">
                <a:solidFill>
                  <a:srgbClr val="C00000"/>
                </a:solidFill>
              </a:rPr>
              <a:t> internal </a:t>
            </a:r>
            <a:r>
              <a:rPr lang="en-US" sz="3200" dirty="0" err="1" smtClean="0">
                <a:solidFill>
                  <a:srgbClr val="C00000"/>
                </a:solidFill>
              </a:rPr>
              <a:t>dan</a:t>
            </a:r>
            <a:r>
              <a:rPr lang="en-US" sz="3200" dirty="0" smtClean="0">
                <a:solidFill>
                  <a:srgbClr val="C00000"/>
                </a:solidFill>
              </a:rPr>
              <a:t> </a:t>
            </a:r>
            <a:r>
              <a:rPr lang="en-US" sz="3200" dirty="0" err="1" smtClean="0">
                <a:solidFill>
                  <a:srgbClr val="C00000"/>
                </a:solidFill>
              </a:rPr>
              <a:t>eksternal</a:t>
            </a:r>
            <a:endParaRPr lang="id-ID" sz="3200" dirty="0" smtClean="0">
              <a:solidFill>
                <a:srgbClr val="C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a:off x="1101960" y="3671578"/>
            <a:ext cx="10384972" cy="1588"/>
          </a:xfrm>
          <a:prstGeom prst="straightConnector1">
            <a:avLst/>
          </a:prstGeom>
          <a:ln w="38100">
            <a:solidFill>
              <a:schemeClr val="accent5">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88405" y="2539768"/>
            <a:ext cx="11393715" cy="707886"/>
          </a:xfrm>
          <a:prstGeom prst="rect">
            <a:avLst/>
          </a:prstGeom>
          <a:noFill/>
        </p:spPr>
        <p:txBody>
          <a:bodyPr wrap="square" rtlCol="0">
            <a:spAutoFit/>
          </a:bodyPr>
          <a:lstStyle/>
          <a:p>
            <a:pPr lvl="0" algn="ctr"/>
            <a:r>
              <a:rPr lang="id-ID" sz="4000" b="1" dirty="0" smtClean="0">
                <a:solidFill>
                  <a:srgbClr val="FF0000"/>
                </a:solidFill>
              </a:rPr>
              <a:t>Gaya Kepemimpinan</a:t>
            </a:r>
          </a:p>
        </p:txBody>
      </p:sp>
      <p:pic>
        <p:nvPicPr>
          <p:cNvPr id="8" name="Content Placeholder 3">
            <a:extLst>
              <a:ext uri="{FF2B5EF4-FFF2-40B4-BE49-F238E27FC236}">
                <a16:creationId xmlns="" xmlns:a16="http://schemas.microsoft.com/office/drawing/2014/main" id="{C020BEA2-EF83-44B6-BB78-A60C1843307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6010" y="96174"/>
            <a:ext cx="1476723" cy="767896"/>
          </a:xfrm>
          <a:prstGeom prst="rect">
            <a:avLst/>
          </a:prstGeom>
        </p:spPr>
      </p:pic>
      <p:sp>
        <p:nvSpPr>
          <p:cNvPr id="7" name="Decagon 6"/>
          <p:cNvSpPr/>
          <p:nvPr/>
        </p:nvSpPr>
        <p:spPr>
          <a:xfrm>
            <a:off x="5594782" y="3914439"/>
            <a:ext cx="1180960" cy="1183342"/>
          </a:xfrm>
          <a:prstGeom prst="dec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3</a:t>
            </a:r>
            <a:endParaRPr lang="id-ID" sz="5400" b="1" dirty="0">
              <a:solidFill>
                <a:schemeClr val="tx1"/>
              </a:solidFill>
            </a:endParaRPr>
          </a:p>
        </p:txBody>
      </p:sp>
    </p:spTree>
    <p:extLst>
      <p:ext uri="{BB962C8B-B14F-4D97-AF65-F5344CB8AC3E}">
        <p14:creationId xmlns:p14="http://schemas.microsoft.com/office/powerpoint/2010/main" xmlns="" val="6936379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a:extLst>
              <a:ext uri="{FF2B5EF4-FFF2-40B4-BE49-F238E27FC236}">
                <a16:creationId xmlns="" xmlns:a16="http://schemas.microsoft.com/office/drawing/2014/main" id="{5591D6EE-2074-4DDE-A9D0-8759E75D186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71544" y="96174"/>
            <a:ext cx="1476723" cy="767896"/>
          </a:xfrm>
          <a:prstGeom prst="rect">
            <a:avLst/>
          </a:prstGeom>
        </p:spPr>
      </p:pic>
      <p:sp>
        <p:nvSpPr>
          <p:cNvPr id="3" name="Rectangle 2"/>
          <p:cNvSpPr/>
          <p:nvPr/>
        </p:nvSpPr>
        <p:spPr>
          <a:xfrm>
            <a:off x="-1" y="967740"/>
            <a:ext cx="6500813" cy="792088"/>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d-ID" sz="2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Pengertian</a:t>
            </a:r>
            <a:r>
              <a:rPr kumimoji="0" lang="id-ID" sz="2200" b="1" i="0" u="none" strike="noStrike" kern="1200" cap="none" spc="0" normalizeH="0" noProof="0" dirty="0" smtClean="0">
                <a:ln>
                  <a:noFill/>
                </a:ln>
                <a:solidFill>
                  <a:schemeClr val="tx1"/>
                </a:solidFill>
                <a:effectLst/>
                <a:uLnTx/>
                <a:uFillTx/>
                <a:latin typeface="Arial" pitchFamily="34" charset="0"/>
                <a:ea typeface="+mn-ea"/>
                <a:cs typeface="Arial" pitchFamily="34" charset="0"/>
              </a:rPr>
              <a:t> Gaya Kepemimpinan</a:t>
            </a:r>
            <a:r>
              <a:rPr kumimoji="0" lang="id-ID" sz="2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endParaRPr kumimoji="0" lang="en-US" sz="22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5" name="TextBox 4"/>
          <p:cNvSpPr txBox="1"/>
          <p:nvPr/>
        </p:nvSpPr>
        <p:spPr>
          <a:xfrm>
            <a:off x="180109" y="1995055"/>
            <a:ext cx="11485418" cy="1015663"/>
          </a:xfrm>
          <a:prstGeom prst="rect">
            <a:avLst/>
          </a:prstGeom>
          <a:noFill/>
        </p:spPr>
        <p:txBody>
          <a:bodyPr wrap="square" rtlCol="0">
            <a:spAutoFit/>
          </a:bodyPr>
          <a:lstStyle/>
          <a:p>
            <a:pPr algn="just"/>
            <a:r>
              <a:rPr lang="id-ID" b="1" dirty="0" smtClean="0"/>
              <a:t>“</a:t>
            </a:r>
            <a:r>
              <a:rPr lang="id-ID" sz="2000" b="1" dirty="0" smtClean="0"/>
              <a:t>Gaya Kepemimpinan pada dasarnya merupakan suatu cara bagaimana seorang pemimpin mempengaruhi, memotivasi, mengarahkan, dan mengendalikan perilaku bawahannya dengan cara-cara tertentu, sehingga bawahan dapat menyelesaikan tugas pekerjaannya secara efektif dan efisien”</a:t>
            </a:r>
            <a:endParaRPr lang="id-ID" sz="2000" b="1" dirty="0"/>
          </a:p>
        </p:txBody>
      </p:sp>
      <p:sp>
        <p:nvSpPr>
          <p:cNvPr id="6" name="TextBox 5"/>
          <p:cNvSpPr txBox="1"/>
          <p:nvPr/>
        </p:nvSpPr>
        <p:spPr>
          <a:xfrm>
            <a:off x="180109" y="3158452"/>
            <a:ext cx="11388437" cy="4093428"/>
          </a:xfrm>
          <a:prstGeom prst="rect">
            <a:avLst/>
          </a:prstGeom>
          <a:noFill/>
        </p:spPr>
        <p:txBody>
          <a:bodyPr wrap="square" rtlCol="0">
            <a:spAutoFit/>
          </a:bodyPr>
          <a:lstStyle/>
          <a:p>
            <a:r>
              <a:rPr lang="id-ID" sz="2000" b="1" dirty="0" smtClean="0"/>
              <a:t>Empat Gaya Kepemimpinan</a:t>
            </a:r>
          </a:p>
          <a:p>
            <a:pPr algn="just"/>
            <a:r>
              <a:rPr lang="id-ID" sz="2000" dirty="0" smtClean="0"/>
              <a:t>Apapun gaya kepemimpinan yang diterapkan dalam suatu organisasi, maka komunikasi antarpribadi yaitu manajer dan bawahan (karyawan) harus tetap terjaga dengan baik. Menurut </a:t>
            </a:r>
            <a:r>
              <a:rPr lang="id-ID" sz="2000" b="1" i="1" dirty="0" smtClean="0"/>
              <a:t>Ludlow</a:t>
            </a:r>
            <a:r>
              <a:rPr lang="id-ID" sz="2000" dirty="0" smtClean="0"/>
              <a:t> dan </a:t>
            </a:r>
            <a:r>
              <a:rPr lang="id-ID" sz="2000" b="1" i="1" dirty="0" smtClean="0"/>
              <a:t>Panton, </a:t>
            </a:r>
            <a:r>
              <a:rPr lang="id-ID" sz="2000" dirty="0" smtClean="0"/>
              <a:t>terdapat empat gaya kepemimpinan (</a:t>
            </a:r>
            <a:r>
              <a:rPr lang="id-ID" sz="2000" i="1" dirty="0" smtClean="0"/>
              <a:t>leadership style</a:t>
            </a:r>
            <a:r>
              <a:rPr lang="id-ID" sz="2000" dirty="0" smtClean="0"/>
              <a:t>) yang dapat situasi dan kondisi yang sangat berbeda, antara lain:</a:t>
            </a:r>
          </a:p>
          <a:p>
            <a:pPr marL="457200" indent="-457200" algn="just">
              <a:buFont typeface="+mj-lt"/>
              <a:buAutoNum type="arabicPeriod"/>
            </a:pPr>
            <a:r>
              <a:rPr lang="id-ID" sz="2000" b="1" dirty="0" smtClean="0"/>
              <a:t>Pengarahan (</a:t>
            </a:r>
            <a:r>
              <a:rPr lang="id-ID" sz="2000" b="1" i="1" dirty="0" smtClean="0"/>
              <a:t>Directing</a:t>
            </a:r>
            <a:r>
              <a:rPr lang="id-ID" sz="2000" b="1" dirty="0" smtClean="0"/>
              <a:t>)</a:t>
            </a:r>
          </a:p>
          <a:p>
            <a:pPr marL="457200" indent="-14288" algn="just"/>
            <a:r>
              <a:rPr lang="id-ID" sz="2000" dirty="0" smtClean="0"/>
              <a:t>Gaya kepemimpinan ini tepat digunakan pada situasi dan kondisi di mana para karyawan belum memiliki pengalaman yang cukup dalam menjalankan suatu tugas tertentu</a:t>
            </a:r>
          </a:p>
          <a:p>
            <a:pPr marL="457200" indent="-457200" algn="just">
              <a:buFont typeface="+mj-lt"/>
              <a:buAutoNum type="arabicPeriod" startAt="2"/>
            </a:pPr>
            <a:r>
              <a:rPr lang="id-ID" sz="2000" b="1" dirty="0" smtClean="0"/>
              <a:t>Pembekalan (</a:t>
            </a:r>
            <a:r>
              <a:rPr lang="id-ID" sz="2000" b="1" i="1" dirty="0" smtClean="0"/>
              <a:t>Coaching</a:t>
            </a:r>
            <a:r>
              <a:rPr lang="id-ID" sz="2000" b="1" dirty="0" smtClean="0"/>
              <a:t>)</a:t>
            </a:r>
          </a:p>
          <a:p>
            <a:pPr marL="457200" indent="-14288" algn="just"/>
            <a:r>
              <a:rPr lang="id-ID" sz="2000" dirty="0" smtClean="0"/>
              <a:t>Gaya kepemimpinan ini tepat digunakan pada situasi dan kondisi dimana para karyawan telah memiliki pengalaman yang cukup dalam menyelesaikan pekerjaan. </a:t>
            </a:r>
          </a:p>
          <a:p>
            <a:pPr marL="457200" indent="-457200" algn="just"/>
            <a:endParaRPr lang="id-ID" sz="2000" dirty="0" smtClean="0"/>
          </a:p>
          <a:p>
            <a:pPr marL="457200" indent="-14288" algn="just"/>
            <a:endParaRPr lang="id-ID"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a:extLst>
              <a:ext uri="{FF2B5EF4-FFF2-40B4-BE49-F238E27FC236}">
                <a16:creationId xmlns="" xmlns:a16="http://schemas.microsoft.com/office/drawing/2014/main" id="{5591D6EE-2074-4DDE-A9D0-8759E75D186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71544" y="0"/>
            <a:ext cx="1476723" cy="767896"/>
          </a:xfrm>
          <a:prstGeom prst="rect">
            <a:avLst/>
          </a:prstGeom>
        </p:spPr>
      </p:pic>
      <p:sp>
        <p:nvSpPr>
          <p:cNvPr id="3" name="TextBox 2"/>
          <p:cNvSpPr txBox="1"/>
          <p:nvPr/>
        </p:nvSpPr>
        <p:spPr>
          <a:xfrm>
            <a:off x="180109" y="803563"/>
            <a:ext cx="12011891" cy="1938992"/>
          </a:xfrm>
          <a:prstGeom prst="rect">
            <a:avLst/>
          </a:prstGeom>
          <a:noFill/>
        </p:spPr>
        <p:txBody>
          <a:bodyPr wrap="square" rtlCol="0">
            <a:spAutoFit/>
          </a:bodyPr>
          <a:lstStyle/>
          <a:p>
            <a:pPr marL="457200" indent="-457200" algn="just">
              <a:buFont typeface="+mj-lt"/>
              <a:buAutoNum type="arabicPeriod" startAt="3"/>
            </a:pPr>
            <a:r>
              <a:rPr lang="id-ID" sz="2000" b="1" dirty="0" smtClean="0"/>
              <a:t>Dukungan (</a:t>
            </a:r>
            <a:r>
              <a:rPr lang="id-ID" sz="2000" b="1" i="1" dirty="0" smtClean="0"/>
              <a:t>supporting</a:t>
            </a:r>
            <a:r>
              <a:rPr lang="id-ID" sz="2000" b="1" dirty="0" smtClean="0"/>
              <a:t>)</a:t>
            </a:r>
          </a:p>
          <a:p>
            <a:pPr marL="457200" indent="-14288" algn="just"/>
            <a:r>
              <a:rPr lang="id-ID" sz="2000" dirty="0" smtClean="0"/>
              <a:t>Gaya kepemimpinan ini tepat digunakan pada situasi dan kondisi dimana para karyawan telah mengenal teknik-teknik yang telah dituntut dan telah mengembangkan hubungan yang baik dengan seorang manajer</a:t>
            </a:r>
          </a:p>
          <a:p>
            <a:pPr marL="457200" indent="-457200" algn="just">
              <a:buFont typeface="+mj-lt"/>
              <a:buAutoNum type="arabicPeriod" startAt="4"/>
            </a:pPr>
            <a:r>
              <a:rPr lang="id-ID" sz="2000" b="1" dirty="0" smtClean="0"/>
              <a:t>Pendelegasian (</a:t>
            </a:r>
            <a:r>
              <a:rPr lang="id-ID" sz="2000" b="1" i="1" dirty="0" smtClean="0"/>
              <a:t>delegating</a:t>
            </a:r>
            <a:r>
              <a:rPr lang="id-ID" sz="2000" b="1" dirty="0" smtClean="0"/>
              <a:t>)</a:t>
            </a:r>
          </a:p>
          <a:p>
            <a:pPr marL="457200" indent="-14288" algn="just"/>
            <a:r>
              <a:rPr lang="id-ID" sz="2000" dirty="0" smtClean="0"/>
              <a:t>Gaya kepemimpinan ini tepat digunakan pada situasi dan kondisi di mana para karyawan telah memahami dengan baik tugas-tugas pekerjaan yang harus diselesaikan</a:t>
            </a:r>
          </a:p>
        </p:txBody>
      </p:sp>
      <p:sp>
        <p:nvSpPr>
          <p:cNvPr id="4" name="TextBox 3"/>
          <p:cNvSpPr txBox="1"/>
          <p:nvPr/>
        </p:nvSpPr>
        <p:spPr>
          <a:xfrm>
            <a:off x="180109" y="2715492"/>
            <a:ext cx="12011891" cy="5324535"/>
          </a:xfrm>
          <a:prstGeom prst="rect">
            <a:avLst/>
          </a:prstGeom>
          <a:noFill/>
        </p:spPr>
        <p:txBody>
          <a:bodyPr wrap="square" rtlCol="0">
            <a:spAutoFit/>
          </a:bodyPr>
          <a:lstStyle/>
          <a:p>
            <a:pPr algn="just"/>
            <a:r>
              <a:rPr lang="id-ID" sz="2000" b="1" dirty="0" smtClean="0"/>
              <a:t>Gaya Kepemimpinan Situasional</a:t>
            </a:r>
          </a:p>
          <a:p>
            <a:pPr algn="just"/>
            <a:r>
              <a:rPr lang="id-ID" sz="2000" dirty="0" smtClean="0"/>
              <a:t>Sebagaimana telah dikemukakan oleh Harsey dan Blanchard, ada tiga kemampuan/keterampilan penting yang perlu diperhatikan dalam menerapkan kepemimpinan situasional tersebut, antara lain:</a:t>
            </a:r>
          </a:p>
          <a:p>
            <a:pPr marL="457200" indent="-457200" algn="just">
              <a:buFont typeface="+mj-lt"/>
              <a:buAutoNum type="arabicPeriod"/>
            </a:pPr>
            <a:r>
              <a:rPr lang="id-ID" sz="2000" b="1" dirty="0" smtClean="0"/>
              <a:t>Keterampilan Analitis</a:t>
            </a:r>
          </a:p>
          <a:p>
            <a:pPr marL="457200" indent="-14288" algn="just"/>
            <a:r>
              <a:rPr lang="id-ID" sz="2000" dirty="0" smtClean="0"/>
              <a:t>Keterampilan analitis (analytical skills) merupakan keterampilan yang harus dimiliki oleh seorang manajer dalam melakukan evaluasi atau penilaian kinerja bawahan (karyawan) dalam melaksanakan pekerjaan mereka</a:t>
            </a:r>
          </a:p>
          <a:p>
            <a:pPr marL="457200" indent="-457200" algn="just">
              <a:buFont typeface="+mj-lt"/>
              <a:buAutoNum type="arabicPeriod" startAt="2"/>
            </a:pPr>
            <a:r>
              <a:rPr lang="id-ID" sz="2000" b="1" dirty="0" smtClean="0"/>
              <a:t>Keterampilan Fleksibilitas</a:t>
            </a:r>
          </a:p>
          <a:p>
            <a:pPr marL="457200" indent="-14288" algn="just"/>
            <a:r>
              <a:rPr lang="id-ID" sz="2000" dirty="0" smtClean="0"/>
              <a:t>Keterampilan fleksibilitas merupakan keterampilan yang harus dimiliki seorang manajer dalam menerapkan gaya kepemimpinan dalam situasi dan kondisi yang tepat berdasarkan hasil analisis yang tepat pula</a:t>
            </a:r>
          </a:p>
          <a:p>
            <a:pPr marL="457200" indent="-457200" algn="just">
              <a:buFont typeface="+mj-lt"/>
              <a:buAutoNum type="arabicPeriod" startAt="3"/>
            </a:pPr>
            <a:r>
              <a:rPr lang="id-ID" sz="2000" b="1" dirty="0" smtClean="0"/>
              <a:t>Keterampilan Komunikasi</a:t>
            </a:r>
          </a:p>
          <a:p>
            <a:pPr marL="457200" indent="-14288" algn="just"/>
            <a:r>
              <a:rPr lang="id-ID" sz="2000" dirty="0" smtClean="0"/>
              <a:t>Keterampilan komunikasi merupakan keterampilan yang harus dimiliki oleh seorang manajer untuk menyampaikan ide atau gagasannya kepada bawahan, termasuk bagaimana ia harus menjelaskan perubahan gaya kepemimpinannya kepada bawahannya</a:t>
            </a:r>
          </a:p>
          <a:p>
            <a:pPr marL="457200" indent="-457200" algn="just">
              <a:buFont typeface="+mj-lt"/>
              <a:buAutoNum type="arabicPeriod" startAt="3"/>
            </a:pPr>
            <a:endParaRPr lang="id-ID" sz="2000" dirty="0" smtClean="0"/>
          </a:p>
          <a:p>
            <a:pPr marL="457200" indent="-457200" algn="just"/>
            <a:endParaRPr lang="id-ID" sz="2000" dirty="0" smtClean="0"/>
          </a:p>
          <a:p>
            <a:pPr algn="just"/>
            <a:endParaRPr lang="id-ID" sz="2000" dirty="0" smtClean="0"/>
          </a:p>
          <a:p>
            <a:pPr algn="just"/>
            <a:endParaRPr lang="id-ID" sz="20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a:extLst>
              <a:ext uri="{FF2B5EF4-FFF2-40B4-BE49-F238E27FC236}">
                <a16:creationId xmlns="" xmlns:a16="http://schemas.microsoft.com/office/drawing/2014/main" id="{5591D6EE-2074-4DDE-A9D0-8759E75D186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71544" y="96174"/>
            <a:ext cx="1476723" cy="767896"/>
          </a:xfrm>
          <a:prstGeom prst="rect">
            <a:avLst/>
          </a:prstGeom>
        </p:spPr>
      </p:pic>
      <p:sp>
        <p:nvSpPr>
          <p:cNvPr id="3" name="TextBox 2"/>
          <p:cNvSpPr txBox="1"/>
          <p:nvPr/>
        </p:nvSpPr>
        <p:spPr>
          <a:xfrm>
            <a:off x="180109" y="1108364"/>
            <a:ext cx="12011891" cy="4093428"/>
          </a:xfrm>
          <a:prstGeom prst="rect">
            <a:avLst/>
          </a:prstGeom>
          <a:noFill/>
        </p:spPr>
        <p:txBody>
          <a:bodyPr wrap="square" rtlCol="0">
            <a:spAutoFit/>
          </a:bodyPr>
          <a:lstStyle/>
          <a:p>
            <a:pPr algn="just"/>
            <a:r>
              <a:rPr lang="id-ID" sz="2000" b="1" dirty="0" smtClean="0"/>
              <a:t>Kepemimpinan Inti</a:t>
            </a:r>
          </a:p>
          <a:p>
            <a:pPr algn="just"/>
            <a:r>
              <a:rPr lang="id-ID" sz="2000" dirty="0" smtClean="0"/>
              <a:t>Menurut Hellriegel dan Slocum, seorang manajer yang efektif harus dapat memahami dengan baik dan tepat bagaimana kondisi lingkungan kerja yang ada termasuk latar belakang para karyawan yang ada dalam suatu organisasi tersebut.</a:t>
            </a:r>
          </a:p>
          <a:p>
            <a:pPr marL="457200" indent="-457200" algn="just">
              <a:buFont typeface="+mj-lt"/>
              <a:buAutoNum type="arabicPeriod"/>
            </a:pPr>
            <a:r>
              <a:rPr lang="id-ID" sz="2000" b="1" dirty="0" smtClean="0"/>
              <a:t>Pemberdayaan</a:t>
            </a:r>
          </a:p>
          <a:p>
            <a:pPr marL="457200" indent="-14288" algn="just"/>
            <a:r>
              <a:rPr lang="id-ID" sz="2000" dirty="0" smtClean="0"/>
              <a:t>Pemberdayaan pada dasarnya merupakan kemampuan seorang manajer untuk berbagi pengaruh dan kendali dengan para karyawannya. Dalam hal ini seorang manajer dapat memberdayakan karyawannya untuk terlibat secara langsung dalam suatu proses pengambilan keputusan bagi pencapaian tujuan suatu organisasi</a:t>
            </a:r>
          </a:p>
          <a:p>
            <a:pPr marL="457200" indent="-457200" algn="just">
              <a:buFont typeface="+mj-lt"/>
              <a:buAutoNum type="arabicPeriod" startAt="2"/>
            </a:pPr>
            <a:r>
              <a:rPr lang="id-ID" sz="2000" b="1" dirty="0" smtClean="0"/>
              <a:t>Intuisi</a:t>
            </a:r>
          </a:p>
          <a:p>
            <a:pPr marL="457200" indent="-14288" algn="just"/>
            <a:r>
              <a:rPr lang="id-ID" sz="2000" dirty="0" smtClean="0"/>
              <a:t>Menurut Griffin (2002), intuisi adalah keyakinan bawaan dalam diri seseorang mengenai sesuatu tanpa pertimbangan sadar. Manajer terkadang memutuskan sesuatu hanya karena “rasanya benar” atau karena firasat. Namun kemampuan ini tidak datang begitu saja. Kemampuan ini lebih didasarkan pada pengalaman dan praktik selama bertahun-tahun membuatan keputusan dalam situasi serupa.</a:t>
            </a:r>
          </a:p>
        </p:txBody>
      </p:sp>
      <p:sp>
        <p:nvSpPr>
          <p:cNvPr id="4" name="Rectangle 3">
            <a:extLst>
              <a:ext uri="{FF2B5EF4-FFF2-40B4-BE49-F238E27FC236}">
                <a16:creationId xmlns="" xmlns:a16="http://schemas.microsoft.com/office/drawing/2014/main" id="{05F767A0-B0E4-46D5-B0D5-8A41D4B8CB62}"/>
              </a:ext>
            </a:extLst>
          </p:cNvPr>
          <p:cNvSpPr/>
          <p:nvPr/>
        </p:nvSpPr>
        <p:spPr>
          <a:xfrm>
            <a:off x="755129" y="5983522"/>
            <a:ext cx="11436871" cy="369332"/>
          </a:xfrm>
          <a:prstGeom prst="rect">
            <a:avLst/>
          </a:prstGeom>
          <a:solidFill>
            <a:schemeClr val="bg2"/>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 </a:t>
            </a:r>
            <a:endParaRPr kumimoji="0" lang="en-US" sz="2400" b="1"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a:extLst>
              <a:ext uri="{FF2B5EF4-FFF2-40B4-BE49-F238E27FC236}">
                <a16:creationId xmlns="" xmlns:a16="http://schemas.microsoft.com/office/drawing/2014/main" id="{5591D6EE-2074-4DDE-A9D0-8759E75D186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71544" y="96174"/>
            <a:ext cx="1476723" cy="767896"/>
          </a:xfrm>
          <a:prstGeom prst="rect">
            <a:avLst/>
          </a:prstGeom>
        </p:spPr>
      </p:pic>
      <p:sp>
        <p:nvSpPr>
          <p:cNvPr id="3" name="TextBox 2"/>
          <p:cNvSpPr txBox="1"/>
          <p:nvPr/>
        </p:nvSpPr>
        <p:spPr>
          <a:xfrm>
            <a:off x="221673" y="1205345"/>
            <a:ext cx="11720945" cy="2554545"/>
          </a:xfrm>
          <a:prstGeom prst="rect">
            <a:avLst/>
          </a:prstGeom>
          <a:noFill/>
        </p:spPr>
        <p:txBody>
          <a:bodyPr wrap="square" rtlCol="0">
            <a:spAutoFit/>
          </a:bodyPr>
          <a:lstStyle/>
          <a:p>
            <a:pPr marL="457200" indent="-457200" algn="just">
              <a:buFont typeface="+mj-lt"/>
              <a:buAutoNum type="arabicPeriod" startAt="3"/>
            </a:pPr>
            <a:r>
              <a:rPr lang="id-ID" sz="2000" b="1" dirty="0" smtClean="0"/>
              <a:t>Pemahaman Diri</a:t>
            </a:r>
          </a:p>
          <a:p>
            <a:pPr marL="457200" indent="-14288" algn="just"/>
            <a:r>
              <a:rPr lang="id-ID" sz="2000" dirty="0" smtClean="0"/>
              <a:t>Seorang manajer harus mampu menilai apa saja kekuatan yang dimilikinya dan kekurangan yang ada pada dirinya. Kemampuan memahami diri yang baik akan membantunya dalam mengembangkan diri di masa depan</a:t>
            </a:r>
            <a:endParaRPr lang="id-ID" sz="2000" b="1" dirty="0" smtClean="0"/>
          </a:p>
          <a:p>
            <a:pPr marL="457200" indent="-457200" algn="just">
              <a:buFont typeface="+mj-lt"/>
              <a:buAutoNum type="arabicPeriod" startAt="4"/>
            </a:pPr>
            <a:r>
              <a:rPr lang="id-ID" sz="2000" b="1" dirty="0" smtClean="0"/>
              <a:t>Visi</a:t>
            </a:r>
          </a:p>
          <a:p>
            <a:pPr marL="457200" indent="-14288" algn="just"/>
            <a:r>
              <a:rPr lang="id-ID" sz="2000" dirty="0" smtClean="0"/>
              <a:t>Secara umum, visi adalah kemampuan untuk berimajinasi pada situasi yang berbeda dan situasi yang lebih baik dengan cara bagaimana mencapainya. Untuk mencapai visi yang telah ditetapkan, diperlukan komitmen yang tinggi baik bagi karyawan, manajer, dan pemegang saham.</a:t>
            </a:r>
          </a:p>
        </p:txBody>
      </p:sp>
      <p:sp>
        <p:nvSpPr>
          <p:cNvPr id="4" name="Rectangle 3">
            <a:extLst>
              <a:ext uri="{FF2B5EF4-FFF2-40B4-BE49-F238E27FC236}">
                <a16:creationId xmlns="" xmlns:a16="http://schemas.microsoft.com/office/drawing/2014/main" id="{05F767A0-B0E4-46D5-B0D5-8A41D4B8CB62}"/>
              </a:ext>
            </a:extLst>
          </p:cNvPr>
          <p:cNvSpPr/>
          <p:nvPr/>
        </p:nvSpPr>
        <p:spPr>
          <a:xfrm>
            <a:off x="755129" y="5983522"/>
            <a:ext cx="11436871" cy="369332"/>
          </a:xfrm>
          <a:prstGeom prst="rect">
            <a:avLst/>
          </a:prstGeom>
          <a:solidFill>
            <a:schemeClr val="bg2"/>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 </a:t>
            </a:r>
            <a:endParaRPr kumimoji="0" lang="en-US" sz="2400" b="1"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a:off x="1170201" y="3356543"/>
            <a:ext cx="9784080" cy="1588"/>
          </a:xfrm>
          <a:prstGeom prst="straightConnector1">
            <a:avLst/>
          </a:prstGeom>
          <a:ln w="38100">
            <a:solidFill>
              <a:schemeClr val="accent5">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88405" y="2755254"/>
            <a:ext cx="11393715" cy="707886"/>
          </a:xfrm>
          <a:prstGeom prst="rect">
            <a:avLst/>
          </a:prstGeom>
          <a:noFill/>
        </p:spPr>
        <p:txBody>
          <a:bodyPr wrap="square" rtlCol="0">
            <a:spAutoFit/>
          </a:bodyPr>
          <a:lstStyle/>
          <a:p>
            <a:pPr algn="ctr"/>
            <a:r>
              <a:rPr lang="id-ID" sz="4000" b="1" dirty="0" smtClean="0">
                <a:solidFill>
                  <a:srgbClr val="FF0000"/>
                </a:solidFill>
              </a:rPr>
              <a:t>Kebutuhan manusia</a:t>
            </a:r>
            <a:endParaRPr lang="id-ID" sz="4000" b="1" dirty="0">
              <a:solidFill>
                <a:srgbClr val="FF0000"/>
              </a:solidFill>
            </a:endParaRPr>
          </a:p>
        </p:txBody>
      </p:sp>
      <p:pic>
        <p:nvPicPr>
          <p:cNvPr id="8" name="Content Placeholder 3">
            <a:extLst>
              <a:ext uri="{FF2B5EF4-FFF2-40B4-BE49-F238E27FC236}">
                <a16:creationId xmlns="" xmlns:a16="http://schemas.microsoft.com/office/drawing/2014/main" id="{C020BEA2-EF83-44B6-BB78-A60C1843307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5192" y="96174"/>
            <a:ext cx="1476723" cy="767896"/>
          </a:xfrm>
          <a:prstGeom prst="rect">
            <a:avLst/>
          </a:prstGeom>
        </p:spPr>
      </p:pic>
      <p:sp>
        <p:nvSpPr>
          <p:cNvPr id="7" name="Decagon 6"/>
          <p:cNvSpPr/>
          <p:nvPr/>
        </p:nvSpPr>
        <p:spPr>
          <a:xfrm>
            <a:off x="5594782" y="3743784"/>
            <a:ext cx="1180960" cy="1183342"/>
          </a:xfrm>
          <a:prstGeom prst="decagon">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4</a:t>
            </a:r>
            <a:endParaRPr lang="id-ID" sz="5400" b="1" dirty="0">
              <a:solidFill>
                <a:schemeClr val="tx1"/>
              </a:solidFill>
            </a:endParaRPr>
          </a:p>
        </p:txBody>
      </p:sp>
    </p:spTree>
    <p:extLst>
      <p:ext uri="{BB962C8B-B14F-4D97-AF65-F5344CB8AC3E}">
        <p14:creationId xmlns:p14="http://schemas.microsoft.com/office/powerpoint/2010/main" xmlns="" val="631073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a:extLst>
              <a:ext uri="{FF2B5EF4-FFF2-40B4-BE49-F238E27FC236}">
                <a16:creationId xmlns="" xmlns:a16="http://schemas.microsoft.com/office/drawing/2014/main" id="{5591D6EE-2074-4DDE-A9D0-8759E75D186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71544" y="96174"/>
            <a:ext cx="1476723" cy="767896"/>
          </a:xfrm>
          <a:prstGeom prst="rect">
            <a:avLst/>
          </a:prstGeom>
        </p:spPr>
      </p:pic>
      <p:sp>
        <p:nvSpPr>
          <p:cNvPr id="3" name="Rectangle 2"/>
          <p:cNvSpPr/>
          <p:nvPr/>
        </p:nvSpPr>
        <p:spPr>
          <a:xfrm>
            <a:off x="-1" y="967740"/>
            <a:ext cx="6500813" cy="792088"/>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d-ID" sz="2200" b="1" dirty="0" smtClean="0">
                <a:solidFill>
                  <a:schemeClr val="tx1"/>
                </a:solidFill>
                <a:latin typeface="Arial" pitchFamily="34" charset="0"/>
                <a:cs typeface="Arial" pitchFamily="34" charset="0"/>
              </a:rPr>
              <a:t>Teori Hierarki Kebutuhan</a:t>
            </a:r>
            <a:r>
              <a:rPr kumimoji="0" lang="id-ID" sz="2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endParaRPr kumimoji="0" lang="en-US" sz="22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5" name="TextBox 4"/>
          <p:cNvSpPr txBox="1"/>
          <p:nvPr/>
        </p:nvSpPr>
        <p:spPr>
          <a:xfrm>
            <a:off x="180109" y="1995055"/>
            <a:ext cx="11485418" cy="5016758"/>
          </a:xfrm>
          <a:prstGeom prst="rect">
            <a:avLst/>
          </a:prstGeom>
          <a:noFill/>
        </p:spPr>
        <p:txBody>
          <a:bodyPr wrap="square" rtlCol="0">
            <a:spAutoFit/>
          </a:bodyPr>
          <a:lstStyle/>
          <a:p>
            <a:pPr algn="just"/>
            <a:r>
              <a:rPr lang="id-ID" sz="2000" b="1" dirty="0" smtClean="0"/>
              <a:t>Abraham Maslow yang terkenal dengan teori hierarki kebutuhan (</a:t>
            </a:r>
            <a:r>
              <a:rPr lang="id-ID" sz="2000" b="1" i="1" dirty="0" smtClean="0"/>
              <a:t>hierarcy of needs theory</a:t>
            </a:r>
            <a:r>
              <a:rPr lang="id-ID" sz="2000" b="1" dirty="0" smtClean="0"/>
              <a:t>) menyatakan bahwa manusia pada dasarnya memiliki lima kebutuhan yang bertingkat-tingkat mulai dari kebutuhan yang paling dasar (asasi) sampai kebutuhan aktualisasi diri. Berikut teori hierarki yang dikemukakan oleh Abraham Maslow: </a:t>
            </a:r>
          </a:p>
          <a:p>
            <a:pPr marL="457200" indent="-457200" algn="just">
              <a:buFont typeface="+mj-lt"/>
              <a:buAutoNum type="arabicPeriod"/>
            </a:pPr>
            <a:r>
              <a:rPr lang="id-ID" sz="2000" b="1" dirty="0" smtClean="0"/>
              <a:t>Kebutuhan Fisiologis (</a:t>
            </a:r>
            <a:r>
              <a:rPr lang="id-ID" sz="2000" b="1" i="1" dirty="0" smtClean="0"/>
              <a:t>physiological needs</a:t>
            </a:r>
            <a:r>
              <a:rPr lang="id-ID" sz="2000" b="1" dirty="0" smtClean="0"/>
              <a:t>)</a:t>
            </a:r>
          </a:p>
          <a:p>
            <a:pPr marL="457200" indent="-14288" algn="just"/>
            <a:r>
              <a:rPr lang="id-ID" sz="2000" dirty="0" smtClean="0"/>
              <a:t>Kebutuhan Fisiologis merupakan kebutuhan tingkat pertama dan utama bagi manusia untuk mempertahankan hidup dan kehidupan manusia (</a:t>
            </a:r>
            <a:r>
              <a:rPr lang="id-ID" sz="2000" i="1" dirty="0" smtClean="0"/>
              <a:t>survival</a:t>
            </a:r>
            <a:r>
              <a:rPr lang="id-ID" sz="2000" dirty="0" smtClean="0"/>
              <a:t>), misalnya kebutuhan makan, minum, pakaian dan tempat tinggal.</a:t>
            </a:r>
          </a:p>
          <a:p>
            <a:pPr marL="457200" indent="-457200" algn="just">
              <a:buFont typeface="+mj-lt"/>
              <a:buAutoNum type="arabicPeriod" startAt="2"/>
            </a:pPr>
            <a:r>
              <a:rPr lang="id-ID" sz="2000" b="1" dirty="0" smtClean="0"/>
              <a:t>Kebutuhan Keamanan (</a:t>
            </a:r>
            <a:r>
              <a:rPr lang="id-ID" sz="2000" b="1" i="1" dirty="0" smtClean="0"/>
              <a:t>safety needs</a:t>
            </a:r>
            <a:r>
              <a:rPr lang="id-ID" sz="2000" b="1" dirty="0" smtClean="0"/>
              <a:t>)</a:t>
            </a:r>
          </a:p>
          <a:p>
            <a:pPr marL="457200" indent="-14288" algn="just"/>
            <a:r>
              <a:rPr lang="id-ID" sz="2000" dirty="0" smtClean="0"/>
              <a:t>Setelah kebutuhan dasar manusia dapat dipenuhi, maka manusia berupaya untuk dapat memenuhi kebutuhan yang lebih tinggi yaitu kebutuhan rasa aman dan nyaman, selamat dari segala macam marabahaya yang akan menimpa manuysia.</a:t>
            </a:r>
          </a:p>
          <a:p>
            <a:pPr marL="457200" indent="-457200" algn="just">
              <a:buFont typeface="+mj-lt"/>
              <a:buAutoNum type="arabicPeriod" startAt="3"/>
            </a:pPr>
            <a:r>
              <a:rPr lang="id-ID" sz="2000" b="1" dirty="0" smtClean="0"/>
              <a:t>Kebutuhan Sosial (</a:t>
            </a:r>
            <a:r>
              <a:rPr lang="id-ID" sz="2000" b="1" i="1" dirty="0" smtClean="0"/>
              <a:t>social needs</a:t>
            </a:r>
            <a:r>
              <a:rPr lang="id-ID" sz="2000" b="1" dirty="0" smtClean="0"/>
              <a:t>)</a:t>
            </a:r>
          </a:p>
          <a:p>
            <a:pPr marL="457200" indent="-14288" algn="just"/>
            <a:r>
              <a:rPr lang="id-ID" sz="2000" dirty="0" smtClean="0"/>
              <a:t>Pada dasarnya, kebutuhan sosial berkaitan dengan kegiatan kemasyarakatan, bagaimana seseorang berinteraksi dengan orang lain dalam suatu kehidupan bermasyarakat</a:t>
            </a:r>
          </a:p>
          <a:p>
            <a:pPr marL="457200" indent="-457200" algn="just"/>
            <a:endParaRPr lang="id-ID" sz="20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a:extLst>
              <a:ext uri="{FF2B5EF4-FFF2-40B4-BE49-F238E27FC236}">
                <a16:creationId xmlns="" xmlns:a16="http://schemas.microsoft.com/office/drawing/2014/main" id="{5591D6EE-2074-4DDE-A9D0-8759E75D186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71544" y="96174"/>
            <a:ext cx="1476723" cy="767896"/>
          </a:xfrm>
          <a:prstGeom prst="rect">
            <a:avLst/>
          </a:prstGeom>
        </p:spPr>
      </p:pic>
      <p:sp>
        <p:nvSpPr>
          <p:cNvPr id="3" name="TextBox 2"/>
          <p:cNvSpPr txBox="1"/>
          <p:nvPr/>
        </p:nvSpPr>
        <p:spPr>
          <a:xfrm>
            <a:off x="207818" y="1302327"/>
            <a:ext cx="11776364" cy="3170099"/>
          </a:xfrm>
          <a:prstGeom prst="rect">
            <a:avLst/>
          </a:prstGeom>
          <a:noFill/>
        </p:spPr>
        <p:txBody>
          <a:bodyPr wrap="square" rtlCol="0">
            <a:spAutoFit/>
          </a:bodyPr>
          <a:lstStyle/>
          <a:p>
            <a:pPr marL="457200" indent="-457200" algn="just">
              <a:buFont typeface="+mj-lt"/>
              <a:buAutoNum type="arabicPeriod" startAt="4"/>
            </a:pPr>
            <a:r>
              <a:rPr lang="id-ID" sz="2000" b="1" dirty="0" smtClean="0"/>
              <a:t>Kebutuhan Status (</a:t>
            </a:r>
            <a:r>
              <a:rPr lang="id-ID" sz="2000" b="1" i="1" dirty="0" smtClean="0"/>
              <a:t>status needs</a:t>
            </a:r>
            <a:r>
              <a:rPr lang="id-ID" sz="2000" b="1" dirty="0" smtClean="0"/>
              <a:t>)</a:t>
            </a:r>
          </a:p>
          <a:p>
            <a:pPr marL="457200" indent="-14288" algn="just"/>
            <a:r>
              <a:rPr lang="id-ID" sz="2000" dirty="0" smtClean="0"/>
              <a:t>Kebutuhan manusia akan status berkaitan dengan pengakuan, penghargaan, kedudukan, dan tingkatan sosial di masyarakat. Status seseorang dapat diukur dari tingkat keimanannya, kebangsawanannya, keilmuwannya, jabatannya, atau kekayaannya</a:t>
            </a:r>
          </a:p>
          <a:p>
            <a:pPr marL="457200" indent="-457200" algn="just">
              <a:buFont typeface="+mj-lt"/>
              <a:buAutoNum type="arabicPeriod" startAt="5"/>
            </a:pPr>
            <a:r>
              <a:rPr lang="id-ID" sz="2000" b="1" dirty="0" smtClean="0"/>
              <a:t>Kebutuhan Aktualisasi Diri (</a:t>
            </a:r>
            <a:r>
              <a:rPr lang="id-ID" sz="2000" b="1" i="1" dirty="0" smtClean="0"/>
              <a:t>self-actualization needs</a:t>
            </a:r>
            <a:r>
              <a:rPr lang="id-ID" sz="2000" b="1" dirty="0" smtClean="0"/>
              <a:t>)</a:t>
            </a:r>
          </a:p>
          <a:p>
            <a:pPr marL="457200" indent="-14288" algn="just"/>
            <a:r>
              <a:rPr lang="id-ID" sz="2000" dirty="0" smtClean="0"/>
              <a:t>Kebutuhan aktualisasi diri merupakan tingkatan kebutuhan tertinggi menurut Abraham Maslow. Dalam hal ini yang ditekankan adalah bagaimana seseorang dapat mengaktualisasikan dirinya dalam berbagai kegiatan yang mampu menumbuhkan suatu kreativitas, inovasi-inovasi baru, maupun menunjukan sikap kearifan dan kebijaksanaan dalam mengambil suatu keputusan penting dalam suatu organisasi</a:t>
            </a:r>
          </a:p>
          <a:p>
            <a:pPr marL="457200" indent="-14288" algn="just"/>
            <a:endParaRPr lang="id-ID" sz="2000" dirty="0"/>
          </a:p>
        </p:txBody>
      </p:sp>
      <p:sp>
        <p:nvSpPr>
          <p:cNvPr id="4" name="Rectangle 3">
            <a:extLst>
              <a:ext uri="{FF2B5EF4-FFF2-40B4-BE49-F238E27FC236}">
                <a16:creationId xmlns="" xmlns:a16="http://schemas.microsoft.com/office/drawing/2014/main" id="{05F767A0-B0E4-46D5-B0D5-8A41D4B8CB62}"/>
              </a:ext>
            </a:extLst>
          </p:cNvPr>
          <p:cNvSpPr/>
          <p:nvPr/>
        </p:nvSpPr>
        <p:spPr>
          <a:xfrm>
            <a:off x="755129" y="5983522"/>
            <a:ext cx="11436871" cy="369332"/>
          </a:xfrm>
          <a:prstGeom prst="rect">
            <a:avLst/>
          </a:prstGeom>
          <a:solidFill>
            <a:schemeClr val="bg2"/>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 </a:t>
            </a:r>
            <a:endParaRPr kumimoji="0" lang="en-US" sz="2400" b="1"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a:off x="1170201" y="3356543"/>
            <a:ext cx="9784080" cy="1588"/>
          </a:xfrm>
          <a:prstGeom prst="straightConnector1">
            <a:avLst/>
          </a:prstGeom>
          <a:ln w="38100">
            <a:solidFill>
              <a:schemeClr val="accent5">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88405" y="2755254"/>
            <a:ext cx="11393715" cy="707886"/>
          </a:xfrm>
          <a:prstGeom prst="rect">
            <a:avLst/>
          </a:prstGeom>
          <a:noFill/>
        </p:spPr>
        <p:txBody>
          <a:bodyPr wrap="square" rtlCol="0">
            <a:spAutoFit/>
          </a:bodyPr>
          <a:lstStyle/>
          <a:p>
            <a:pPr lvl="0" algn="ctr">
              <a:defRPr/>
            </a:pPr>
            <a:r>
              <a:rPr lang="id-ID" sz="4000" b="1" dirty="0" smtClean="0">
                <a:solidFill>
                  <a:srgbClr val="7030A0"/>
                </a:solidFill>
              </a:rPr>
              <a:t>Mendengarkan sebagai keahlian pribadi</a:t>
            </a:r>
            <a:endParaRPr lang="id-ID" sz="4000" b="1" dirty="0">
              <a:solidFill>
                <a:srgbClr val="7030A0"/>
              </a:solidFill>
            </a:endParaRPr>
          </a:p>
        </p:txBody>
      </p:sp>
      <p:pic>
        <p:nvPicPr>
          <p:cNvPr id="8" name="Content Placeholder 3">
            <a:extLst>
              <a:ext uri="{FF2B5EF4-FFF2-40B4-BE49-F238E27FC236}">
                <a16:creationId xmlns="" xmlns:a16="http://schemas.microsoft.com/office/drawing/2014/main" id="{C020BEA2-EF83-44B6-BB78-A60C1843307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5192" y="96174"/>
            <a:ext cx="1476723" cy="767896"/>
          </a:xfrm>
          <a:prstGeom prst="rect">
            <a:avLst/>
          </a:prstGeom>
        </p:spPr>
      </p:pic>
      <p:sp>
        <p:nvSpPr>
          <p:cNvPr id="7" name="Decagon 6"/>
          <p:cNvSpPr/>
          <p:nvPr/>
        </p:nvSpPr>
        <p:spPr>
          <a:xfrm>
            <a:off x="5594782" y="3743784"/>
            <a:ext cx="1180960" cy="1183342"/>
          </a:xfrm>
          <a:prstGeom prst="decagon">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5400" b="1" dirty="0">
                <a:solidFill>
                  <a:schemeClr val="tx1"/>
                </a:solidFill>
              </a:rPr>
              <a:t>5</a:t>
            </a:r>
          </a:p>
        </p:txBody>
      </p:sp>
    </p:spTree>
    <p:extLst>
      <p:ext uri="{BB962C8B-B14F-4D97-AF65-F5344CB8AC3E}">
        <p14:creationId xmlns:p14="http://schemas.microsoft.com/office/powerpoint/2010/main" xmlns="" val="631073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25393" cy="637309"/>
          </a:xfrm>
        </p:spPr>
        <p:txBody>
          <a:bodyPr>
            <a:normAutofit fontScale="90000"/>
          </a:bodyPr>
          <a:lstStyle/>
          <a:p>
            <a:r>
              <a:rPr lang="id-ID" b="1" dirty="0" smtClean="0">
                <a:solidFill>
                  <a:srgbClr val="FF0000"/>
                </a:solidFill>
              </a:rPr>
              <a:t>AWARENESS TEST</a:t>
            </a:r>
            <a:endParaRPr lang="id-ID" b="1" dirty="0">
              <a:solidFill>
                <a:srgbClr val="FF0000"/>
              </a:solidFill>
            </a:endParaRPr>
          </a:p>
        </p:txBody>
      </p:sp>
      <p:pic>
        <p:nvPicPr>
          <p:cNvPr id="4" name="Awareness tess-1.mov">
            <a:hlinkClick r:id="" action="ppaction://media"/>
          </p:cNvPr>
          <p:cNvPicPr>
            <a:picLocks noGrp="1" noRot="1" noChangeAspect="1"/>
          </p:cNvPicPr>
          <p:nvPr>
            <p:ph idx="1"/>
            <a:videoFile r:link="rId1"/>
          </p:nvPr>
        </p:nvPicPr>
        <p:blipFill>
          <a:blip r:embed="rId3"/>
          <a:stretch>
            <a:fillRect/>
          </a:stretch>
        </p:blipFill>
        <p:spPr>
          <a:xfrm>
            <a:off x="0" y="471055"/>
            <a:ext cx="12191999" cy="638694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Dalaam komunikasi antar pribadi, kegiatan mendengarkan suatu percakapan , merupakan bagian penting dalam memahami suatu pesan. Yang disampaikan orang lain.</a:t>
            </a:r>
          </a:p>
          <a:p>
            <a:r>
              <a:rPr lang="id-ID" dirty="0" smtClean="0"/>
              <a:t>Mendengarkan adalah kegiatan yg dinamis</a:t>
            </a:r>
          </a:p>
          <a:p>
            <a:r>
              <a:rPr lang="id-ID" dirty="0" smtClean="0"/>
              <a:t>Kegiatan mendengarkan dituntut aktif dan konsentrasi secara penuh</a:t>
            </a:r>
          </a:p>
          <a:p>
            <a:r>
              <a:rPr lang="id-ID" dirty="0" smtClean="0"/>
              <a:t>Kalau saat persentasi ada seseorang membunyikan telpon maka akan terjadi disorientasi, dapat membuyarkan konsentrasi.</a:t>
            </a:r>
          </a:p>
          <a:p>
            <a:endParaRPr lang="id-ID" dirty="0"/>
          </a:p>
        </p:txBody>
      </p:sp>
      <p:sp>
        <p:nvSpPr>
          <p:cNvPr id="3" name="Title 2"/>
          <p:cNvSpPr>
            <a:spLocks noGrp="1"/>
          </p:cNvSpPr>
          <p:nvPr>
            <p:ph type="title"/>
          </p:nvPr>
        </p:nvSpPr>
        <p:spPr/>
        <p:txBody>
          <a:bodyPr/>
          <a:lstStyle/>
          <a:p>
            <a:r>
              <a:rPr lang="id-ID" dirty="0" smtClean="0"/>
              <a:t>Mendengar dengan aktif</a:t>
            </a:r>
            <a:endParaRPr lang="id-ID" dirty="0"/>
          </a:p>
        </p:txBody>
      </p:sp>
      <p:sp>
        <p:nvSpPr>
          <p:cNvPr id="4" name="Text Placeholder 3"/>
          <p:cNvSpPr>
            <a:spLocks noGrp="1"/>
          </p:cNvSpPr>
          <p:nvPr>
            <p:ph type="body" idx="13"/>
          </p:nvPr>
        </p:nvSpPr>
        <p:spPr/>
        <p:txBody>
          <a:bodyPr>
            <a:normAutofit fontScale="92500" lnSpcReduction="20000"/>
          </a:bodyPr>
          <a:lstStyle/>
          <a:p>
            <a:endParaRPr lang="id-ID"/>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txBox="1">
            <a:spLocks/>
          </p:cNvSpPr>
          <p:nvPr/>
        </p:nvSpPr>
        <p:spPr>
          <a:xfrm>
            <a:off x="237067" y="43703"/>
            <a:ext cx="6112933" cy="563562"/>
          </a:xfrm>
          <a:prstGeom prst="rect">
            <a:avLst/>
          </a:prstGeom>
        </p:spPr>
        <p:txBody>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d-ID" sz="4400" b="1" i="0" u="none" strike="noStrike" kern="1200" cap="none" spc="0" normalizeH="0" baseline="0" noProof="0" dirty="0" smtClean="0">
                <a:ln>
                  <a:noFill/>
                </a:ln>
                <a:solidFill>
                  <a:schemeClr val="tx1"/>
                </a:solidFill>
                <a:effectLst/>
                <a:uLnTx/>
                <a:uFillTx/>
                <a:latin typeface="+mj-lt"/>
                <a:ea typeface="+mj-ea"/>
                <a:cs typeface="+mj-cs"/>
              </a:rPr>
              <a:t>Mendengar dengan aktif</a:t>
            </a:r>
            <a:endParaRPr kumimoji="0" lang="id-ID"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4" name="Rectangle 4"/>
          <p:cNvSpPr>
            <a:spLocks noGrp="1" noChangeArrowheads="1"/>
          </p:cNvSpPr>
          <p:nvPr>
            <p:ph type="ctrTitle"/>
          </p:nvPr>
        </p:nvSpPr>
        <p:spPr>
          <a:xfrm>
            <a:off x="914400" y="3482976"/>
            <a:ext cx="10363200" cy="1165225"/>
          </a:xfrm>
        </p:spPr>
        <p:txBody>
          <a:bodyPr/>
          <a:lstStyle/>
          <a:p>
            <a:pPr eaLnBrk="1" hangingPunct="1">
              <a:defRPr/>
            </a:pPr>
            <a:r>
              <a:rPr lang="en-US" sz="5400" smtClean="0">
                <a:solidFill>
                  <a:srgbClr val="006699"/>
                </a:solidFill>
                <a:effectLst>
                  <a:outerShdw blurRad="38100" dist="38100" dir="2700000" algn="tl">
                    <a:srgbClr val="C0C0C0"/>
                  </a:outerShdw>
                </a:effectLst>
                <a:latin typeface="Bernard MT Condensed" pitchFamily="18" charset="0"/>
              </a:rPr>
              <a:t>Diskusi Kelompok</a:t>
            </a:r>
          </a:p>
        </p:txBody>
      </p:sp>
      <p:sp>
        <p:nvSpPr>
          <p:cNvPr id="199685" name="Rectangle 5"/>
          <p:cNvSpPr>
            <a:spLocks noGrp="1" noChangeArrowheads="1"/>
          </p:cNvSpPr>
          <p:nvPr>
            <p:ph type="subTitle" idx="1"/>
          </p:nvPr>
        </p:nvSpPr>
        <p:spPr>
          <a:xfrm>
            <a:off x="1016000" y="4572000"/>
            <a:ext cx="10058400" cy="1447800"/>
          </a:xfrm>
        </p:spPr>
        <p:txBody>
          <a:bodyPr/>
          <a:lstStyle/>
          <a:p>
            <a:pPr eaLnBrk="1" hangingPunct="1">
              <a:defRPr/>
            </a:pPr>
            <a:r>
              <a:rPr lang="id-ID" b="1" dirty="0" smtClean="0">
                <a:solidFill>
                  <a:schemeClr val="tx1"/>
                </a:solidFill>
                <a:effectLst>
                  <a:outerShdw blurRad="38100" dist="38100" dir="2700000" algn="tl">
                    <a:srgbClr val="C0C0C0"/>
                  </a:outerShdw>
                </a:effectLst>
              </a:rPr>
              <a:t> </a:t>
            </a:r>
            <a:endParaRPr lang="en-US" b="1" dirty="0" smtClean="0">
              <a:solidFill>
                <a:schemeClr val="tx1"/>
              </a:solidFill>
              <a:effectLst>
                <a:outerShdw blurRad="38100" dist="38100" dir="2700000" algn="tl">
                  <a:srgbClr val="C0C0C0"/>
                </a:outerShdw>
              </a:effectLst>
            </a:endParaRPr>
          </a:p>
        </p:txBody>
      </p:sp>
      <p:pic>
        <p:nvPicPr>
          <p:cNvPr id="16388" name="Picture 5" descr="BD20204_"/>
          <p:cNvPicPr>
            <a:picLocks noChangeAspect="1" noChangeArrowheads="1"/>
          </p:cNvPicPr>
          <p:nvPr/>
        </p:nvPicPr>
        <p:blipFill>
          <a:blip r:embed="rId3"/>
          <a:srcRect/>
          <a:stretch>
            <a:fillRect/>
          </a:stretch>
        </p:blipFill>
        <p:spPr bwMode="auto">
          <a:xfrm>
            <a:off x="3149600" y="904876"/>
            <a:ext cx="5181600" cy="2752725"/>
          </a:xfrm>
          <a:prstGeom prst="rect">
            <a:avLst/>
          </a:prstGeom>
          <a:noFill/>
          <a:ln w="9525">
            <a:noFill/>
            <a:miter lim="800000"/>
            <a:headEnd/>
            <a:tailEnd/>
          </a:ln>
        </p:spPr>
      </p:pic>
      <p:sp>
        <p:nvSpPr>
          <p:cNvPr id="16389" name="Slide Number Placeholder 4"/>
          <p:cNvSpPr>
            <a:spLocks noGrp="1"/>
          </p:cNvSpPr>
          <p:nvPr>
            <p:ph type="sldNum" sz="quarter" idx="12"/>
          </p:nvPr>
        </p:nvSpPr>
        <p:spPr>
          <a:noFill/>
        </p:spPr>
        <p:txBody>
          <a:bodyPr/>
          <a:lstStyle/>
          <a:p>
            <a:fld id="{F090DCD3-9038-4567-BA48-E05DAA75519D}" type="slidenum">
              <a:rPr lang="en-US" smtClean="0">
                <a:latin typeface="Arial" pitchFamily="34" charset="0"/>
              </a:rPr>
              <a:pPr/>
              <a:t>32</a:t>
            </a:fld>
            <a:endParaRPr lang="en-US" smtClean="0">
              <a:latin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Pladsholder til indhold 17"/>
          <p:cNvSpPr>
            <a:spLocks noGrp="1"/>
          </p:cNvSpPr>
          <p:nvPr>
            <p:ph idx="1"/>
          </p:nvPr>
        </p:nvSpPr>
        <p:spPr bwMode="auto">
          <a:xfrm>
            <a:off x="609600" y="2327276"/>
            <a:ext cx="11327219" cy="3827463"/>
          </a:xfrm>
          <a:noFill/>
          <a:ln>
            <a:miter lim="800000"/>
            <a:headEnd/>
            <a:tailEnd/>
          </a:ln>
        </p:spPr>
        <p:txBody>
          <a:bodyPr vert="horz" wrap="square" lIns="91440" tIns="45720" rIns="91440" bIns="45720" numCol="1" anchor="t" anchorCtr="0" compatLnSpc="1">
            <a:prstTxWarp prst="textNoShape">
              <a:avLst/>
            </a:prstTxWarp>
          </a:bodyPr>
          <a:lstStyle/>
          <a:p>
            <a:pPr marL="542925" indent="-361950" eaLnBrk="1" hangingPunct="1">
              <a:buFont typeface="Wingdings" pitchFamily="2" charset="2"/>
              <a:buChar char="Ø"/>
              <a:tabLst>
                <a:tab pos="542925" algn="l"/>
              </a:tabLst>
            </a:pPr>
            <a:r>
              <a:rPr lang="id-ID" sz="2400" dirty="0" smtClean="0">
                <a:latin typeface="Arial" charset="0"/>
                <a:ea typeface="ＭＳ Ｐゴシック" charset="-128"/>
              </a:rPr>
              <a:t>COBA AMATI PERUBAHAN APA YANG SECARA INSTAN TERJADI DISEKELILING ANDA ?</a:t>
            </a:r>
          </a:p>
          <a:p>
            <a:pPr marL="542925" indent="-361950" eaLnBrk="1" hangingPunct="1">
              <a:buFont typeface="Wingdings" pitchFamily="2" charset="2"/>
              <a:buChar char="Ø"/>
              <a:tabLst>
                <a:tab pos="542925" algn="l"/>
              </a:tabLst>
            </a:pPr>
            <a:r>
              <a:rPr lang="id-ID" sz="2400" dirty="0" smtClean="0">
                <a:latin typeface="Arial" charset="0"/>
                <a:ea typeface="ＭＳ Ｐゴシック" charset="-128"/>
              </a:rPr>
              <a:t>APA YANG KAMU PALING SUKAI DARI PEKERJAAN   ANDA ?</a:t>
            </a:r>
          </a:p>
          <a:p>
            <a:pPr marL="542925" indent="-361950" eaLnBrk="1" hangingPunct="1">
              <a:buFont typeface="Wingdings" pitchFamily="2" charset="2"/>
              <a:buChar char="Ø"/>
              <a:tabLst>
                <a:tab pos="542925" algn="l"/>
              </a:tabLst>
            </a:pPr>
            <a:r>
              <a:rPr lang="id-ID" sz="2400" dirty="0" smtClean="0">
                <a:latin typeface="Arial" charset="0"/>
                <a:ea typeface="ＭＳ Ｐゴシック" charset="-128"/>
              </a:rPr>
              <a:t>KEAHLIAN APA YANG PALING PENTING ?  </a:t>
            </a:r>
            <a:r>
              <a:rPr lang="id-ID" sz="1000" dirty="0" smtClean="0">
                <a:latin typeface="Arial" charset="0"/>
                <a:ea typeface="ＭＳ Ｐゴシック" charset="-128"/>
              </a:rPr>
              <a:t>MEDIA RELATION</a:t>
            </a:r>
          </a:p>
          <a:p>
            <a:pPr marL="542925" indent="-361950" eaLnBrk="1" hangingPunct="1">
              <a:buFont typeface="Wingdings" pitchFamily="2" charset="2"/>
              <a:buChar char="Ø"/>
              <a:tabLst>
                <a:tab pos="542925" algn="l"/>
              </a:tabLst>
            </a:pPr>
            <a:r>
              <a:rPr lang="id-ID" sz="2400" dirty="0" smtClean="0">
                <a:latin typeface="Arial" charset="0"/>
                <a:ea typeface="ＭＳ Ｐゴシック" charset="-128"/>
              </a:rPr>
              <a:t>APAKAH GAYA KEPEMIMPINAN MEMPENGARUHI  KARIER  ANDA?</a:t>
            </a:r>
          </a:p>
          <a:p>
            <a:pPr marL="542925" indent="-361950" eaLnBrk="1" hangingPunct="1">
              <a:buFont typeface="Wingdings" pitchFamily="2" charset="2"/>
              <a:buChar char="Ø"/>
              <a:tabLst>
                <a:tab pos="542925" algn="l"/>
              </a:tabLst>
            </a:pPr>
            <a:r>
              <a:rPr lang="id-ID" sz="2400" dirty="0" smtClean="0">
                <a:latin typeface="Arial" charset="0"/>
                <a:ea typeface="ＭＳ Ｐゴシック" charset="-128"/>
              </a:rPr>
              <a:t>BAGAIMANA ANDA MELIHAT DIRI ANDA DALAM 5 TAHUN INI ?</a:t>
            </a:r>
          </a:p>
          <a:p>
            <a:pPr marL="361950" indent="-180975" eaLnBrk="1" hangingPunct="1">
              <a:buFont typeface="Wingdings" pitchFamily="2" charset="2"/>
              <a:buChar char="Ø"/>
              <a:tabLst>
                <a:tab pos="361950" algn="l"/>
              </a:tabLst>
            </a:pPr>
            <a:endParaRPr lang="en-US" sz="2400" dirty="0" smtClean="0">
              <a:latin typeface="Arial" charset="0"/>
              <a:ea typeface="ＭＳ Ｐゴシック" charset="-128"/>
            </a:endParaRPr>
          </a:p>
        </p:txBody>
      </p:sp>
      <p:sp>
        <p:nvSpPr>
          <p:cNvPr id="27653" name="Titel 16"/>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eaLnBrk="1" hangingPunct="1"/>
            <a:r>
              <a:rPr lang="id-ID" dirty="0" smtClean="0">
                <a:latin typeface="Arial" charset="0"/>
                <a:ea typeface="ＭＳ Ｐゴシック" charset="-128"/>
              </a:rPr>
              <a:t>BREAKING INFO</a:t>
            </a:r>
            <a:endParaRPr lang="en-US" dirty="0" smtClean="0">
              <a:latin typeface="Arial" charset="0"/>
              <a:ea typeface="ＭＳ Ｐゴシック"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endParaRPr lang="id-ID" sz="8800" b="1" dirty="0" smtClean="0">
              <a:solidFill>
                <a:schemeClr val="tx1"/>
              </a:solidFill>
              <a:latin typeface="Calibri" panose="020F0502020204030204" pitchFamily="34" charset="0"/>
              <a:cs typeface="Calibri" panose="020F0502020204030204" pitchFamily="34" charset="0"/>
            </a:endParaRPr>
          </a:p>
          <a:p>
            <a:pPr algn="ctr">
              <a:buNone/>
            </a:pPr>
            <a:r>
              <a:rPr lang="en-US" sz="8800" b="1" dirty="0" err="1" smtClean="0">
                <a:solidFill>
                  <a:schemeClr val="tx1"/>
                </a:solidFill>
                <a:latin typeface="Calibri" panose="020F0502020204030204" pitchFamily="34" charset="0"/>
                <a:cs typeface="Calibri" panose="020F0502020204030204" pitchFamily="34" charset="0"/>
              </a:rPr>
              <a:t>Terima</a:t>
            </a:r>
            <a:r>
              <a:rPr lang="en-US" sz="8800" b="1" dirty="0" smtClean="0">
                <a:solidFill>
                  <a:schemeClr val="tx1"/>
                </a:solidFill>
                <a:latin typeface="Calibri" panose="020F0502020204030204" pitchFamily="34" charset="0"/>
                <a:cs typeface="Calibri" panose="020F0502020204030204" pitchFamily="34" charset="0"/>
              </a:rPr>
              <a:t> </a:t>
            </a:r>
            <a:r>
              <a:rPr lang="en-US" sz="8800" b="1" dirty="0" err="1" smtClean="0">
                <a:solidFill>
                  <a:schemeClr val="tx1"/>
                </a:solidFill>
                <a:latin typeface="Calibri" panose="020F0502020204030204" pitchFamily="34" charset="0"/>
                <a:cs typeface="Calibri" panose="020F0502020204030204" pitchFamily="34" charset="0"/>
              </a:rPr>
              <a:t>Kasih</a:t>
            </a:r>
            <a:endParaRPr lang="id-ID" sz="8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TUJUAN PEMBELAJARAN</a:t>
            </a:r>
            <a:endParaRPr lang="id-ID" b="1" dirty="0"/>
          </a:p>
        </p:txBody>
      </p:sp>
      <p:sp>
        <p:nvSpPr>
          <p:cNvPr id="3" name="Content Placeholder 2"/>
          <p:cNvSpPr>
            <a:spLocks noGrp="1"/>
          </p:cNvSpPr>
          <p:nvPr>
            <p:ph idx="1"/>
          </p:nvPr>
        </p:nvSpPr>
        <p:spPr/>
        <p:txBody>
          <a:bodyPr>
            <a:normAutofit/>
          </a:bodyPr>
          <a:lstStyle/>
          <a:p>
            <a:r>
              <a:rPr lang="id-ID" sz="2400" b="1" dirty="0" smtClean="0"/>
              <a:t>MENJELASKAN PENGERTIAN KOMUNIKASI ANTAR PRIBADI</a:t>
            </a:r>
          </a:p>
          <a:p>
            <a:r>
              <a:rPr lang="id-ID" sz="2400" b="1" dirty="0" smtClean="0"/>
              <a:t>MEMAHAMI TUJUAN KOMUNIKASI ANTAR PRIBADI</a:t>
            </a:r>
          </a:p>
          <a:p>
            <a:r>
              <a:rPr lang="en-US" sz="2400" b="1" dirty="0" err="1" smtClean="0"/>
              <a:t>Mahasiswa</a:t>
            </a:r>
            <a:r>
              <a:rPr lang="en-US" sz="2400" b="1" dirty="0" smtClean="0"/>
              <a:t> </a:t>
            </a:r>
            <a:r>
              <a:rPr lang="en-US" sz="2400" b="1" dirty="0" err="1" smtClean="0"/>
              <a:t>mampu</a:t>
            </a:r>
            <a:r>
              <a:rPr lang="en-US" sz="2400" b="1" dirty="0" smtClean="0"/>
              <a:t> </a:t>
            </a:r>
            <a:r>
              <a:rPr lang="en-US" sz="2400" b="1" dirty="0" err="1" smtClean="0"/>
              <a:t>memahami</a:t>
            </a:r>
            <a:r>
              <a:rPr lang="en-US" sz="2400" b="1" dirty="0" smtClean="0"/>
              <a:t>, </a:t>
            </a:r>
            <a:r>
              <a:rPr lang="en-US" sz="2400" b="1" dirty="0" err="1" smtClean="0"/>
              <a:t>dan</a:t>
            </a:r>
            <a:r>
              <a:rPr lang="en-US" sz="2400" b="1" dirty="0" smtClean="0"/>
              <a:t> </a:t>
            </a:r>
            <a:r>
              <a:rPr lang="en-US" sz="2400" b="1" dirty="0" err="1" smtClean="0"/>
              <a:t>menjelaskan</a:t>
            </a:r>
            <a:r>
              <a:rPr lang="en-US" sz="2400" b="1" dirty="0" smtClean="0"/>
              <a:t> </a:t>
            </a:r>
            <a:r>
              <a:rPr lang="id-ID" sz="2400" b="1" dirty="0" smtClean="0"/>
              <a:t>jenis-jenis Komunikasi bisnis</a:t>
            </a:r>
          </a:p>
          <a:p>
            <a:endParaRPr lang="id-ID" sz="2400" b="1" dirty="0" smtClean="0"/>
          </a:p>
          <a:p>
            <a:endParaRPr lang="id-ID" sz="2400" b="1" dirty="0" smtClean="0"/>
          </a:p>
          <a:p>
            <a:endParaRPr lang="id-ID"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961952" y="838200"/>
            <a:ext cx="6882136" cy="430887"/>
          </a:xfrm>
        </p:spPr>
        <p:txBody>
          <a:bodyPr/>
          <a:lstStyle/>
          <a:p>
            <a:pPr lvl="0"/>
            <a:r>
              <a:rPr lang="en-US" sz="3200" b="1" dirty="0" err="1" smtClean="0">
                <a:solidFill>
                  <a:schemeClr val="tx1"/>
                </a:solidFill>
              </a:rPr>
              <a:t>Pengertian</a:t>
            </a:r>
            <a:r>
              <a:rPr lang="en-US" sz="3200" b="1" dirty="0" smtClean="0">
                <a:solidFill>
                  <a:schemeClr val="tx1"/>
                </a:solidFill>
              </a:rPr>
              <a:t> </a:t>
            </a:r>
            <a:r>
              <a:rPr lang="en-US" sz="3200" b="1" dirty="0" err="1" smtClean="0">
                <a:solidFill>
                  <a:schemeClr val="tx1"/>
                </a:solidFill>
              </a:rPr>
              <a:t>komunikas</a:t>
            </a:r>
            <a:r>
              <a:rPr lang="id-ID" sz="3200" b="1" dirty="0" smtClean="0">
                <a:solidFill>
                  <a:schemeClr val="tx1"/>
                </a:solidFill>
              </a:rPr>
              <a:t>I antarpribadi</a:t>
            </a:r>
          </a:p>
        </p:txBody>
      </p:sp>
      <p:pic>
        <p:nvPicPr>
          <p:cNvPr id="10" name="Picture Placeholder 9"/>
          <p:cNvPicPr>
            <a:picLocks noGrp="1" noChangeAspect="1"/>
          </p:cNvPicPr>
          <p:nvPr>
            <p:ph type="pic" sz="quarter" idx="13"/>
          </p:nvPr>
        </p:nvPicPr>
        <p:blipFill>
          <a:blip r:embed="rId2">
            <a:extLst>
              <a:ext uri="{28A0092B-C50C-407E-A947-70E740481C1C}">
                <a14:useLocalDpi xmlns:a14="http://schemas.microsoft.com/office/drawing/2010/main" xmlns="" val="0"/>
              </a:ext>
            </a:extLst>
          </a:blip>
          <a:srcRect t="72" b="72"/>
          <a:stretch>
            <a:fillRect/>
          </a:stretch>
        </p:blipFill>
        <p:spPr/>
      </p:pic>
      <p:sp>
        <p:nvSpPr>
          <p:cNvPr id="4" name="Text Placeholder 3"/>
          <p:cNvSpPr>
            <a:spLocks noGrp="1"/>
          </p:cNvSpPr>
          <p:nvPr>
            <p:ph type="body" sz="quarter" idx="15"/>
          </p:nvPr>
        </p:nvSpPr>
        <p:spPr/>
        <p:txBody>
          <a:bodyPr/>
          <a:lstStyle/>
          <a:p>
            <a:pPr lvl="0"/>
            <a:r>
              <a:rPr lang="en-US" sz="3600" b="1" dirty="0">
                <a:solidFill>
                  <a:schemeClr val="tx1"/>
                </a:solidFill>
              </a:rPr>
              <a:t> </a:t>
            </a:r>
            <a:r>
              <a:rPr lang="id-ID" sz="3600" b="1" dirty="0">
                <a:solidFill>
                  <a:schemeClr val="tx1"/>
                </a:solidFill>
              </a:rPr>
              <a:t>  </a:t>
            </a:r>
            <a:r>
              <a:rPr lang="id-ID" sz="3200" b="1" dirty="0" smtClean="0">
                <a:solidFill>
                  <a:schemeClr val="tx1"/>
                </a:solidFill>
              </a:rPr>
              <a:t>Tujuan komunikasi antarpribadi</a:t>
            </a:r>
          </a:p>
        </p:txBody>
      </p:sp>
      <p:pic>
        <p:nvPicPr>
          <p:cNvPr id="11" name="Picture Placeholder 10"/>
          <p:cNvPicPr>
            <a:picLocks noGrp="1" noChangeAspect="1"/>
          </p:cNvPicPr>
          <p:nvPr>
            <p:ph type="pic" sz="quarter" idx="16"/>
          </p:nvPr>
        </p:nvPicPr>
        <p:blipFill>
          <a:blip r:embed="rId3">
            <a:extLst>
              <a:ext uri="{28A0092B-C50C-407E-A947-70E740481C1C}">
                <a14:useLocalDpi xmlns:a14="http://schemas.microsoft.com/office/drawing/2010/main" xmlns="" val="0"/>
              </a:ext>
            </a:extLst>
          </a:blip>
          <a:srcRect/>
          <a:stretch>
            <a:fillRect/>
          </a:stretch>
        </p:blipFill>
        <p:spPr/>
      </p:pic>
      <p:sp>
        <p:nvSpPr>
          <p:cNvPr id="6" name="Text Placeholder 5"/>
          <p:cNvSpPr>
            <a:spLocks noGrp="1"/>
          </p:cNvSpPr>
          <p:nvPr>
            <p:ph type="body" sz="quarter" idx="17"/>
          </p:nvPr>
        </p:nvSpPr>
        <p:spPr>
          <a:xfrm>
            <a:off x="4857750" y="3352800"/>
            <a:ext cx="7086600" cy="552450"/>
          </a:xfrm>
        </p:spPr>
        <p:txBody>
          <a:bodyPr/>
          <a:lstStyle/>
          <a:p>
            <a:pPr lvl="0"/>
            <a:r>
              <a:rPr lang="id-ID" sz="3200" b="1" dirty="0" smtClean="0">
                <a:solidFill>
                  <a:schemeClr val="tx1"/>
                </a:solidFill>
              </a:rPr>
              <a:t>Gaya Kepemimpinan</a:t>
            </a:r>
          </a:p>
        </p:txBody>
      </p:sp>
      <p:pic>
        <p:nvPicPr>
          <p:cNvPr id="12" name="Picture Placeholder 11"/>
          <p:cNvPicPr>
            <a:picLocks noGrp="1" noChangeAspect="1"/>
          </p:cNvPicPr>
          <p:nvPr>
            <p:ph type="pic" sz="quarter" idx="18"/>
          </p:nvPr>
        </p:nvPicPr>
        <p:blipFill>
          <a:blip r:embed="rId4">
            <a:extLst>
              <a:ext uri="{28A0092B-C50C-407E-A947-70E740481C1C}">
                <a14:useLocalDpi xmlns:a14="http://schemas.microsoft.com/office/drawing/2010/main" xmlns="" val="0"/>
              </a:ext>
            </a:extLst>
          </a:blip>
          <a:srcRect/>
          <a:stretch>
            <a:fillRect/>
          </a:stretch>
        </p:blipFill>
        <p:spPr/>
      </p:pic>
      <p:sp>
        <p:nvSpPr>
          <p:cNvPr id="8" name="Text Placeholder 7"/>
          <p:cNvSpPr>
            <a:spLocks noGrp="1"/>
          </p:cNvSpPr>
          <p:nvPr>
            <p:ph type="body" sz="quarter" idx="19"/>
          </p:nvPr>
        </p:nvSpPr>
        <p:spPr>
          <a:xfrm>
            <a:off x="4191896" y="4846320"/>
            <a:ext cx="6016752" cy="430887"/>
          </a:xfrm>
        </p:spPr>
        <p:txBody>
          <a:bodyPr/>
          <a:lstStyle/>
          <a:p>
            <a:r>
              <a:rPr lang="id-ID" sz="3200" b="1" dirty="0" smtClean="0">
                <a:solidFill>
                  <a:schemeClr val="tx1"/>
                </a:solidFill>
              </a:rPr>
              <a:t>Kebutuhan manusia</a:t>
            </a:r>
            <a:endParaRPr lang="id-ID" sz="3200" b="1" dirty="0">
              <a:solidFill>
                <a:schemeClr val="tx1"/>
              </a:solidFill>
            </a:endParaRPr>
          </a:p>
        </p:txBody>
      </p:sp>
      <p:pic>
        <p:nvPicPr>
          <p:cNvPr id="13" name="Picture Placeholder 12"/>
          <p:cNvPicPr>
            <a:picLocks noGrp="1" noChangeAspect="1"/>
          </p:cNvPicPr>
          <p:nvPr>
            <p:ph type="pic" sz="quarter" idx="20"/>
          </p:nvPr>
        </p:nvPicPr>
        <p:blipFill>
          <a:blip r:embed="rId5">
            <a:extLst>
              <a:ext uri="{28A0092B-C50C-407E-A947-70E740481C1C}">
                <a14:useLocalDpi xmlns:a14="http://schemas.microsoft.com/office/drawing/2010/main" xmlns="" val="0"/>
              </a:ext>
            </a:extLst>
          </a:blip>
          <a:srcRect l="189" r="189"/>
          <a:stretch>
            <a:fillRect/>
          </a:stretch>
        </p:blipFill>
        <p:spPr>
          <a:xfrm>
            <a:off x="2655295" y="4547997"/>
            <a:ext cx="1097280" cy="1097280"/>
          </a:xfrm>
        </p:spPr>
      </p:pic>
      <p:pic>
        <p:nvPicPr>
          <p:cNvPr id="17" name="Content Placeholder 3">
            <a:extLst>
              <a:ext uri="{FF2B5EF4-FFF2-40B4-BE49-F238E27FC236}">
                <a16:creationId xmlns="" xmlns:a16="http://schemas.microsoft.com/office/drawing/2014/main" id="{EC3EB61D-BDEA-4CC5-BF91-3EB7B76A2DAE}"/>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82341" y="216711"/>
            <a:ext cx="1606291" cy="626454"/>
          </a:xfrm>
          <a:prstGeom prst="rect">
            <a:avLst/>
          </a:prstGeom>
        </p:spPr>
      </p:pic>
      <p:sp>
        <p:nvSpPr>
          <p:cNvPr id="15" name="TextBox 14">
            <a:extLst>
              <a:ext uri="{FF2B5EF4-FFF2-40B4-BE49-F238E27FC236}">
                <a16:creationId xmlns="" xmlns:a16="http://schemas.microsoft.com/office/drawing/2014/main" id="{37A3E1C9-EB51-4513-9BFA-E2D087A4A95B}"/>
              </a:ext>
            </a:extLst>
          </p:cNvPr>
          <p:cNvSpPr txBox="1"/>
          <p:nvPr/>
        </p:nvSpPr>
        <p:spPr>
          <a:xfrm>
            <a:off x="310860" y="3247575"/>
            <a:ext cx="2917369" cy="954051"/>
          </a:xfrm>
          <a:prstGeom prst="rect">
            <a:avLst/>
          </a:prstGeom>
          <a:noFill/>
        </p:spPr>
        <p:txBody>
          <a:bodyPr wrap="square" lIns="121864" tIns="60932" rIns="121864" bIns="60932" rtlCol="0">
            <a:spAutoFit/>
          </a:bodyPr>
          <a:lstStyle/>
          <a:p>
            <a:pPr defTabSz="1079688"/>
            <a:r>
              <a:rPr lang="id-ID" sz="5400" b="1" dirty="0" smtClean="0">
                <a:solidFill>
                  <a:srgbClr val="FF0000"/>
                </a:solidFill>
                <a:latin typeface="Helvetica Neue" charset="0"/>
                <a:ea typeface="Helvetica Neue" charset="0"/>
                <a:cs typeface="Helvetica Neue" charset="0"/>
              </a:rPr>
              <a:t>TOPIK</a:t>
            </a:r>
          </a:p>
        </p:txBody>
      </p:sp>
      <p:pic>
        <p:nvPicPr>
          <p:cNvPr id="16" name="Picture Placeholder 11"/>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a:xfrm>
            <a:off x="1604963" y="5760720"/>
            <a:ext cx="1097280" cy="1097280"/>
          </a:xfrm>
          <a:prstGeom prst="ellipse">
            <a:avLst/>
          </a:prstGeom>
          <a:noFill/>
          <a:effectLst>
            <a:outerShdw blurRad="127000" dist="127000" dir="8460000" algn="tr" rotWithShape="0">
              <a:prstClr val="black">
                <a:alpha val="23000"/>
              </a:prstClr>
            </a:outerShdw>
          </a:effectLst>
          <a:scene3d>
            <a:camera prst="orthographicFront"/>
            <a:lightRig rig="contrasting" dir="t">
              <a:rot lat="0" lon="0" rev="1500000"/>
            </a:lightRig>
          </a:scene3d>
          <a:sp3d prstMaterial="metal">
            <a:bevelT w="88900" h="88900"/>
          </a:sp3d>
        </p:spPr>
      </p:pic>
      <p:sp>
        <p:nvSpPr>
          <p:cNvPr id="18" name="Text Placeholder 7"/>
          <p:cNvSpPr txBox="1">
            <a:spLocks/>
          </p:cNvSpPr>
          <p:nvPr/>
        </p:nvSpPr>
        <p:spPr>
          <a:xfrm>
            <a:off x="3144202" y="6227484"/>
            <a:ext cx="7942897" cy="430887"/>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id-ID" sz="3200" b="1" i="0" u="none" strike="noStrike" kern="1200" cap="none" spc="0" normalizeH="0" baseline="0" noProof="0" smtClean="0">
                <a:ln>
                  <a:noFill/>
                </a:ln>
                <a:solidFill>
                  <a:schemeClr val="tx1"/>
                </a:solidFill>
                <a:effectLst/>
                <a:uLnTx/>
                <a:uFillTx/>
                <a:latin typeface="+mn-lt"/>
                <a:ea typeface="+mn-ea"/>
                <a:cs typeface="+mn-cs"/>
              </a:rPr>
              <a:t>Mendengarkan sebagai </a:t>
            </a:r>
            <a:r>
              <a:rPr kumimoji="0" lang="id-ID" sz="3200" b="1" i="0" u="none" strike="noStrike" kern="1200" cap="none" spc="0" normalizeH="0" baseline="0" noProof="0" dirty="0" smtClean="0">
                <a:ln>
                  <a:noFill/>
                </a:ln>
                <a:solidFill>
                  <a:schemeClr val="tx1"/>
                </a:solidFill>
                <a:effectLst/>
                <a:uLnTx/>
                <a:uFillTx/>
                <a:latin typeface="+mn-lt"/>
                <a:ea typeface="+mn-ea"/>
                <a:cs typeface="+mn-cs"/>
              </a:rPr>
              <a:t>keahlian pribadi</a:t>
            </a:r>
            <a:endParaRPr kumimoji="0" lang="id-ID" sz="32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778207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a:off x="992777" y="3274660"/>
            <a:ext cx="10384972" cy="1588"/>
          </a:xfrm>
          <a:prstGeom prst="straightConnector1">
            <a:avLst/>
          </a:prstGeom>
          <a:ln w="38100">
            <a:solidFill>
              <a:schemeClr val="accent5">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70129" y="2559226"/>
            <a:ext cx="11393715" cy="584775"/>
          </a:xfrm>
          <a:prstGeom prst="rect">
            <a:avLst/>
          </a:prstGeom>
          <a:noFill/>
        </p:spPr>
        <p:txBody>
          <a:bodyPr wrap="square" rtlCol="0">
            <a:spAutoFit/>
          </a:bodyPr>
          <a:lstStyle/>
          <a:p>
            <a:pPr algn="ctr">
              <a:defRPr/>
            </a:pPr>
            <a:r>
              <a:rPr lang="id-ID" sz="3200" b="1" dirty="0" smtClean="0">
                <a:solidFill>
                  <a:srgbClr val="FF0000"/>
                </a:solidFill>
                <a:latin typeface="Century Gothic" panose="020B0502020202020204" pitchFamily="34" charset="0"/>
              </a:rPr>
              <a:t>PENGERTIAN KOMUNIKASI ANTARPRIBADI  </a:t>
            </a:r>
            <a:endParaRPr lang="en-US" sz="3200" b="1" dirty="0">
              <a:solidFill>
                <a:srgbClr val="FF0000"/>
              </a:solidFill>
              <a:latin typeface="Century Gothic" panose="020B0502020202020204" pitchFamily="34" charset="0"/>
            </a:endParaRPr>
          </a:p>
        </p:txBody>
      </p:sp>
      <p:pic>
        <p:nvPicPr>
          <p:cNvPr id="8" name="Content Placeholder 3">
            <a:extLst>
              <a:ext uri="{FF2B5EF4-FFF2-40B4-BE49-F238E27FC236}">
                <a16:creationId xmlns="" xmlns:a16="http://schemas.microsoft.com/office/drawing/2014/main" id="{C020BEA2-EF83-44B6-BB78-A60C1843307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54415" y="96174"/>
            <a:ext cx="1476723" cy="767896"/>
          </a:xfrm>
          <a:prstGeom prst="rect">
            <a:avLst/>
          </a:prstGeom>
        </p:spPr>
      </p:pic>
      <p:sp>
        <p:nvSpPr>
          <p:cNvPr id="7" name="Decagon 6"/>
          <p:cNvSpPr/>
          <p:nvPr/>
        </p:nvSpPr>
        <p:spPr>
          <a:xfrm>
            <a:off x="5594783" y="3520774"/>
            <a:ext cx="1180960" cy="1183342"/>
          </a:xfrm>
          <a:prstGeom prst="dec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1</a:t>
            </a:r>
            <a:endParaRPr lang="id-ID" sz="5400" b="1" dirty="0">
              <a:solidFill>
                <a:schemeClr val="tx1"/>
              </a:solidFill>
            </a:endParaRPr>
          </a:p>
        </p:txBody>
      </p:sp>
    </p:spTree>
    <p:extLst>
      <p:ext uri="{BB962C8B-B14F-4D97-AF65-F5344CB8AC3E}">
        <p14:creationId xmlns:p14="http://schemas.microsoft.com/office/powerpoint/2010/main" xmlns="" val="1029274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70" y="0"/>
            <a:ext cx="6500813" cy="792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d-ID" sz="2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REWAIND:</a:t>
            </a:r>
            <a:r>
              <a:rPr kumimoji="0" lang="id-ID" sz="2200" b="1" i="0" u="none" strike="noStrike" kern="1200" cap="none" spc="0" normalizeH="0" noProof="0" dirty="0" smtClean="0">
                <a:ln>
                  <a:noFill/>
                </a:ln>
                <a:solidFill>
                  <a:schemeClr val="tx1"/>
                </a:solidFill>
                <a:effectLst/>
                <a:uLnTx/>
                <a:uFillTx/>
                <a:latin typeface="Arial" pitchFamily="34" charset="0"/>
                <a:ea typeface="+mn-ea"/>
                <a:cs typeface="Arial" pitchFamily="34" charset="0"/>
              </a:rPr>
              <a:t>      </a:t>
            </a:r>
            <a:r>
              <a:rPr kumimoji="0" lang="en-US" sz="2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P</a:t>
            </a:r>
            <a:r>
              <a:rPr kumimoji="0" lang="id-ID" sz="2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engertian</a:t>
            </a:r>
            <a:r>
              <a:rPr kumimoji="0" lang="en-US" sz="2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id-ID" sz="2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KOMUNIKASI   </a:t>
            </a:r>
            <a:endParaRPr kumimoji="0" lang="en-US" sz="22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3" name="Rectangle 2">
            <a:extLst>
              <a:ext uri="{FF2B5EF4-FFF2-40B4-BE49-F238E27FC236}">
                <a16:creationId xmlns:a16="http://schemas.microsoft.com/office/drawing/2014/main" xmlns="" id="{6423857D-8888-4C61-ABBB-16439D19E2B3}"/>
              </a:ext>
            </a:extLst>
          </p:cNvPr>
          <p:cNvSpPr/>
          <p:nvPr/>
        </p:nvSpPr>
        <p:spPr>
          <a:xfrm>
            <a:off x="168900" y="1131837"/>
            <a:ext cx="10501760" cy="101566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2000" b="1" i="0" u="none" strike="noStrike" kern="1200" cap="none" spc="0" normalizeH="0" baseline="0" noProof="0" dirty="0" smtClean="0">
                <a:ln>
                  <a:noFill/>
                </a:ln>
                <a:solidFill>
                  <a:prstClr val="black"/>
                </a:solidFill>
                <a:effectLst/>
                <a:uLnTx/>
                <a:uFillTx/>
                <a:latin typeface="Calibri"/>
                <a:ea typeface="+mn-ea"/>
                <a:cs typeface="+mn-cs"/>
              </a:rPr>
              <a:t>“</a:t>
            </a:r>
            <a:r>
              <a:rPr kumimoji="0" lang="id-ID" sz="2000" b="1" i="0" u="none" strike="noStrike" kern="1200" cap="none" spc="0" normalizeH="0" baseline="0" noProof="0" dirty="0" smtClean="0">
                <a:ln>
                  <a:noFill/>
                </a:ln>
                <a:solidFill>
                  <a:prstClr val="black"/>
                </a:solidFill>
                <a:effectLst/>
                <a:uLnTx/>
                <a:uFillTx/>
                <a:latin typeface="Calibri"/>
                <a:ea typeface="+mn-ea"/>
                <a:cs typeface="+mn-cs"/>
              </a:rPr>
              <a:t>Komunikasi adalah  pertukaran informasi</a:t>
            </a:r>
            <a:r>
              <a:rPr kumimoji="0" lang="id-ID" sz="2000" b="1" i="0" u="none" strike="noStrike" kern="1200" cap="none" spc="0" normalizeH="0" noProof="0" dirty="0" smtClean="0">
                <a:ln>
                  <a:noFill/>
                </a:ln>
                <a:solidFill>
                  <a:prstClr val="black"/>
                </a:solidFill>
                <a:effectLst/>
                <a:uLnTx/>
                <a:uFillTx/>
                <a:latin typeface="Calibri"/>
                <a:ea typeface="+mn-ea"/>
                <a:cs typeface="+mn-cs"/>
              </a:rPr>
              <a:t> antar individu, melalui pendekatan yang umum/lazim baik dengan simbol-simbol  maupun prilaku dan tindakan</a:t>
            </a:r>
            <a:r>
              <a:rPr kumimoji="0" lang="en-US" sz="2000" b="1" i="0" u="none" strike="noStrike" kern="1200" cap="none" spc="0" normalizeH="0" baseline="0" noProof="0" dirty="0" smtClean="0">
                <a:ln>
                  <a:noFill/>
                </a:ln>
                <a:solidFill>
                  <a:prstClr val="black"/>
                </a:solidFill>
                <a:effectLst/>
                <a:uLnTx/>
                <a:uFillTx/>
                <a:latin typeface="Calibri"/>
                <a:ea typeface="+mn-ea"/>
                <a:cs typeface="+mn-cs"/>
              </a:rPr>
              <a:t>.” (</a:t>
            </a:r>
            <a:r>
              <a:rPr kumimoji="0" lang="id-ID" sz="2000" b="1" i="0" u="none" strike="noStrike" kern="1200" cap="none" spc="0" normalizeH="0" baseline="0" noProof="0" dirty="0" smtClean="0">
                <a:ln>
                  <a:noFill/>
                </a:ln>
                <a:solidFill>
                  <a:prstClr val="black"/>
                </a:solidFill>
                <a:effectLst/>
                <a:uLnTx/>
                <a:uFillTx/>
                <a:latin typeface="Calibri"/>
                <a:ea typeface="+mn-ea"/>
                <a:cs typeface="+mn-cs"/>
              </a:rPr>
              <a:t>Principles and</a:t>
            </a:r>
            <a:r>
              <a:rPr kumimoji="0" lang="id-ID" sz="2000" b="1" i="0" u="none" strike="noStrike" kern="1200" cap="none" spc="0" normalizeH="0" noProof="0" dirty="0" smtClean="0">
                <a:ln>
                  <a:noFill/>
                </a:ln>
                <a:solidFill>
                  <a:prstClr val="black"/>
                </a:solidFill>
                <a:effectLst/>
                <a:uLnTx/>
                <a:uFillTx/>
                <a:latin typeface="Calibri"/>
                <a:ea typeface="+mn-ea"/>
                <a:cs typeface="+mn-cs"/>
              </a:rPr>
              <a:t> Methods</a:t>
            </a:r>
            <a:r>
              <a:rPr kumimoji="0" lang="en-US" sz="2000" b="1" i="0" u="none" strike="noStrike" kern="1200" cap="none" spc="0" normalizeH="0" baseline="0" noProof="0" dirty="0" smtClean="0">
                <a:ln>
                  <a:noFill/>
                </a:ln>
                <a:solidFill>
                  <a:prstClr val="black"/>
                </a:solidFill>
                <a:effectLst/>
                <a:uLnTx/>
                <a:uFillTx/>
                <a:latin typeface="Calibri"/>
                <a:ea typeface="+mn-ea"/>
                <a:cs typeface="+mn-cs"/>
              </a:rPr>
              <a:t>, </a:t>
            </a:r>
            <a:r>
              <a:rPr kumimoji="0" lang="id-ID" sz="2000" b="1" i="0" u="none" strike="noStrike" kern="1200" cap="none" spc="0" normalizeH="0" baseline="0" noProof="0" dirty="0" smtClean="0">
                <a:ln>
                  <a:noFill/>
                </a:ln>
                <a:solidFill>
                  <a:prstClr val="black"/>
                </a:solidFill>
                <a:effectLst/>
                <a:uLnTx/>
                <a:uFillTx/>
                <a:latin typeface="Calibri"/>
                <a:ea typeface="+mn-ea"/>
                <a:cs typeface="+mn-cs"/>
              </a:rPr>
              <a:t>Bussiness </a:t>
            </a:r>
            <a:r>
              <a:rPr kumimoji="0" lang="en-US" sz="2000" b="1" i="0" u="none" strike="noStrike" kern="1200" cap="none" spc="0" normalizeH="0" baseline="0" noProof="0" dirty="0" err="1" smtClean="0">
                <a:ln>
                  <a:noFill/>
                </a:ln>
                <a:solidFill>
                  <a:prstClr val="black"/>
                </a:solidFill>
                <a:effectLst/>
                <a:uLnTx/>
                <a:uFillTx/>
                <a:latin typeface="Calibri"/>
                <a:ea typeface="+mn-ea"/>
                <a:cs typeface="+mn-cs"/>
              </a:rPr>
              <a:t>Comm</a:t>
            </a:r>
            <a:r>
              <a:rPr kumimoji="0" lang="id-ID" sz="2000" b="1" i="0" u="none" strike="noStrike" kern="1200" cap="none" spc="0" normalizeH="0" baseline="0" noProof="0" dirty="0" smtClean="0">
                <a:ln>
                  <a:noFill/>
                </a:ln>
                <a:solidFill>
                  <a:prstClr val="black"/>
                </a:solidFill>
                <a:effectLst/>
                <a:uLnTx/>
                <a:uFillTx/>
                <a:latin typeface="Calibri"/>
                <a:ea typeface="+mn-ea"/>
                <a:cs typeface="+mn-cs"/>
              </a:rPr>
              <a:t>unication , oleh Himstreet dan Batty</a:t>
            </a:r>
            <a:r>
              <a:rPr kumimoji="0" lang="en-US" sz="2000" b="1" i="0" u="none" strike="noStrike" kern="1200" cap="none" spc="0" normalizeH="0" baseline="0" noProof="0" dirty="0" smtClean="0">
                <a:ln>
                  <a:noFill/>
                </a:ln>
                <a:solidFill>
                  <a:prstClr val="black"/>
                </a:solidFill>
                <a:effectLst/>
                <a:uLnTx/>
                <a:uFillTx/>
                <a:latin typeface="Calibri"/>
                <a:ea typeface="+mn-ea"/>
                <a:cs typeface="+mn-cs"/>
              </a:rPr>
              <a:t>)</a:t>
            </a:r>
            <a:r>
              <a:rPr kumimoji="0" lang="id-ID" sz="2000" b="1" i="0" u="none" strike="noStrike" kern="1200" cap="none" spc="0" normalizeH="0" baseline="0" noProof="0" dirty="0" smtClean="0">
                <a:ln>
                  <a:noFill/>
                </a:ln>
                <a:solidFill>
                  <a:prstClr val="black"/>
                </a:solidFill>
                <a:effectLst/>
                <a:uLnTx/>
                <a:uFillTx/>
                <a:latin typeface="Calibri"/>
                <a:ea typeface="+mn-ea"/>
                <a:cs typeface="+mn-cs"/>
              </a:rPr>
              <a:t>.</a:t>
            </a:r>
            <a:r>
              <a:rPr kumimoji="0" lang="en-US" sz="2000" b="1" i="0" u="none" strike="noStrike" kern="1200" cap="none" spc="0" normalizeH="0" baseline="0" noProof="0" dirty="0" smtClean="0">
                <a:ln>
                  <a:noFill/>
                </a:ln>
                <a:solidFill>
                  <a:prstClr val="black"/>
                </a:solidFill>
                <a:effectLst/>
                <a:uLnTx/>
                <a:uFillTx/>
                <a:latin typeface="Calibri"/>
                <a:ea typeface="+mn-ea"/>
                <a:cs typeface="+mn-cs"/>
              </a:rPr>
              <a:t> </a:t>
            </a:r>
            <a:endParaRPr kumimoji="0" lang="en-US" sz="2000" b="1" i="0" u="none" strike="noStrike" kern="1200" cap="none" spc="0" normalizeH="0" baseline="0" noProof="0" dirty="0">
              <a:ln>
                <a:noFill/>
              </a:ln>
              <a:solidFill>
                <a:prstClr val="black"/>
              </a:solidFill>
              <a:effectLst/>
              <a:uLnTx/>
              <a:uFillTx/>
              <a:latin typeface="Calibri"/>
              <a:ea typeface="+mn-ea"/>
              <a:cs typeface="+mn-cs"/>
            </a:endParaRPr>
          </a:p>
        </p:txBody>
      </p:sp>
      <p:sp>
        <p:nvSpPr>
          <p:cNvPr id="4" name="Rectangle 3">
            <a:extLst>
              <a:ext uri="{FF2B5EF4-FFF2-40B4-BE49-F238E27FC236}">
                <a16:creationId xmlns:a16="http://schemas.microsoft.com/office/drawing/2014/main" xmlns="" id="{05F767A0-B0E4-46D5-B0D5-8A41D4B8CB62}"/>
              </a:ext>
            </a:extLst>
          </p:cNvPr>
          <p:cNvSpPr/>
          <p:nvPr/>
        </p:nvSpPr>
        <p:spPr>
          <a:xfrm>
            <a:off x="311783" y="2727703"/>
            <a:ext cx="11436871" cy="1938992"/>
          </a:xfrm>
          <a:prstGeom prst="rect">
            <a:avLst/>
          </a:prstGeom>
          <a:solidFill>
            <a:schemeClr val="bg2"/>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 </a:t>
            </a:r>
            <a:r>
              <a:rPr kumimoji="0" lang="id-ID" sz="2400" b="1" i="0" u="none" strike="noStrike" kern="1200" cap="none" spc="0" normalizeH="0" baseline="0" noProof="0" dirty="0" smtClean="0">
                <a:ln>
                  <a:noFill/>
                </a:ln>
                <a:solidFill>
                  <a:srgbClr val="C00000"/>
                </a:solidFill>
                <a:effectLst/>
                <a:uLnTx/>
                <a:uFillTx/>
                <a:latin typeface="Calibri"/>
                <a:ea typeface="+mn-ea"/>
                <a:cs typeface="+mn-cs"/>
              </a:rPr>
              <a:t>Komunikasi dapat dibagi menjadi 2 bentuk</a:t>
            </a:r>
            <a:r>
              <a:rPr kumimoji="0" lang="id-ID" sz="2400" b="1" i="0" u="none" strike="noStrike" kern="1200" cap="none" spc="0" normalizeH="0" noProof="0" dirty="0" smtClean="0">
                <a:ln>
                  <a:noFill/>
                </a:ln>
                <a:solidFill>
                  <a:srgbClr val="C00000"/>
                </a:solidFill>
                <a:effectLst/>
                <a:uLnTx/>
                <a:uFillTx/>
                <a:latin typeface="Calibri"/>
                <a:ea typeface="+mn-ea"/>
                <a:cs typeface="+mn-cs"/>
              </a:rPr>
              <a:t> </a:t>
            </a:r>
          </a:p>
          <a:p>
            <a:pPr marL="185738" marR="0" lvl="0" indent="-185738" algn="l" defTabSz="914400" rtl="0" eaLnBrk="1" fontAlgn="auto" latinLnBrk="0" hangingPunct="1">
              <a:lnSpc>
                <a:spcPct val="100000"/>
              </a:lnSpc>
              <a:spcBef>
                <a:spcPts val="0"/>
              </a:spcBef>
              <a:spcAft>
                <a:spcPts val="0"/>
              </a:spcAft>
              <a:buClrTx/>
              <a:buSzTx/>
              <a:buFontTx/>
              <a:buChar char="-"/>
              <a:tabLst/>
              <a:defRPr/>
            </a:pPr>
            <a:r>
              <a:rPr kumimoji="0" lang="id-ID" sz="2400" b="1" i="0" u="none" strike="noStrike" kern="1200" cap="none" spc="0" normalizeH="0" baseline="0" noProof="0" dirty="0" smtClean="0">
                <a:ln>
                  <a:noFill/>
                </a:ln>
                <a:solidFill>
                  <a:srgbClr val="C00000"/>
                </a:solidFill>
                <a:effectLst/>
                <a:uLnTx/>
                <a:uFillTx/>
                <a:latin typeface="Calibri"/>
                <a:ea typeface="+mn-ea"/>
                <a:cs typeface="+mn-cs"/>
              </a:rPr>
              <a:t>Communication as a tool</a:t>
            </a:r>
            <a:r>
              <a:rPr kumimoji="0" lang="id-ID" sz="2400" b="1" i="0" u="none" strike="noStrike" kern="1200" cap="none" spc="0" normalizeH="0" baseline="0" noProof="0" dirty="0" smtClean="0">
                <a:ln>
                  <a:noFill/>
                </a:ln>
                <a:solidFill>
                  <a:prstClr val="black"/>
                </a:solidFill>
                <a:effectLst/>
                <a:uLnTx/>
                <a:uFillTx/>
                <a:latin typeface="Calibri"/>
                <a:ea typeface="+mn-ea"/>
                <a:cs typeface="+mn-cs"/>
              </a:rPr>
              <a:t>: </a:t>
            </a:r>
            <a:r>
              <a:rPr kumimoji="0" lang="id-ID" sz="2400" b="1" i="0" u="none" strike="noStrike" kern="1200" cap="none" spc="0" normalizeH="0" baseline="0" noProof="0" dirty="0" smtClean="0">
                <a:ln>
                  <a:noFill/>
                </a:ln>
                <a:solidFill>
                  <a:prstClr val="black"/>
                </a:solidFill>
                <a:effectLst/>
                <a:uLnTx/>
                <a:uFillTx/>
                <a:latin typeface="Calibri"/>
                <a:ea typeface="+mn-ea"/>
                <a:cs typeface="+mn-cs"/>
                <a:sym typeface="Wingdings" pitchFamily="2" charset="2"/>
              </a:rPr>
              <a:t>Sebagai alat;  bertugas praktis sebagai fungsi komunikasi.</a:t>
            </a:r>
            <a:endParaRPr kumimoji="0" lang="id-ID" sz="2400" b="1"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Char char="-"/>
              <a:tabLst/>
              <a:defRPr/>
            </a:pPr>
            <a:endParaRPr kumimoji="0" lang="id-ID" sz="2400" b="1" i="0" u="none" strike="noStrike" kern="1200" cap="none" spc="0" normalizeH="0" baseline="0" noProof="0" dirty="0" smtClean="0">
              <a:ln>
                <a:noFill/>
              </a:ln>
              <a:solidFill>
                <a:prstClr val="black"/>
              </a:solidFill>
              <a:effectLst/>
              <a:uLnTx/>
              <a:uFillTx/>
              <a:latin typeface="Calibri"/>
              <a:ea typeface="+mn-ea"/>
              <a:cs typeface="+mn-cs"/>
            </a:endParaRPr>
          </a:p>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0" lang="id-ID" sz="2400" b="1" i="0" u="none" strike="noStrike" kern="1200" cap="none" spc="0" normalizeH="0" baseline="0" noProof="0" dirty="0" smtClean="0">
                <a:ln>
                  <a:noFill/>
                </a:ln>
                <a:solidFill>
                  <a:prstClr val="black"/>
                </a:solidFill>
                <a:effectLst/>
                <a:uLnTx/>
                <a:uFillTx/>
                <a:latin typeface="Calibri"/>
                <a:ea typeface="+mn-ea"/>
                <a:cs typeface="+mn-cs"/>
              </a:rPr>
              <a:t>- </a:t>
            </a:r>
            <a:r>
              <a:rPr kumimoji="0" lang="id-ID" sz="2400" b="1" i="0" u="none" strike="noStrike" kern="1200" cap="none" spc="0" normalizeH="0" baseline="0" noProof="0" dirty="0" smtClean="0">
                <a:ln>
                  <a:noFill/>
                </a:ln>
                <a:solidFill>
                  <a:srgbClr val="C00000"/>
                </a:solidFill>
                <a:effectLst/>
                <a:uLnTx/>
                <a:uFillTx/>
                <a:latin typeface="Calibri"/>
                <a:ea typeface="+mn-ea"/>
                <a:cs typeface="+mn-cs"/>
              </a:rPr>
              <a:t>Communication as a Science</a:t>
            </a:r>
            <a:r>
              <a:rPr kumimoji="0" lang="id-ID" sz="2400" b="1" i="0" u="none" strike="noStrike" kern="1200" cap="none" spc="0" normalizeH="0" baseline="0" noProof="0" dirty="0" smtClean="0">
                <a:ln>
                  <a:noFill/>
                </a:ln>
                <a:solidFill>
                  <a:prstClr val="black"/>
                </a:solidFill>
                <a:effectLst/>
                <a:uLnTx/>
                <a:uFillTx/>
                <a:latin typeface="Calibri"/>
                <a:ea typeface="+mn-ea"/>
                <a:cs typeface="+mn-cs"/>
              </a:rPr>
              <a:t>: </a:t>
            </a:r>
            <a:r>
              <a:rPr kumimoji="0" lang="id-ID" sz="2400" b="1" i="0" u="none" strike="noStrike" kern="1200" cap="none" spc="0" normalizeH="0" baseline="0" noProof="0" dirty="0" smtClean="0">
                <a:ln>
                  <a:noFill/>
                </a:ln>
                <a:solidFill>
                  <a:prstClr val="black"/>
                </a:solidFill>
                <a:effectLst/>
                <a:uLnTx/>
                <a:uFillTx/>
                <a:latin typeface="Calibri"/>
                <a:ea typeface="+mn-ea"/>
                <a:cs typeface="+mn-cs"/>
                <a:sym typeface="Wingdings" pitchFamily="2" charset="2"/>
              </a:rPr>
              <a:t> Bidang kajian ilmu; yang menghasilkan model, teori, paradigma, dan konsepsi ilmu komunikasi</a:t>
            </a:r>
            <a:endParaRPr kumimoji="0" lang="en-US" sz="2400" b="1"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967740"/>
            <a:ext cx="6500813" cy="79208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d-ID" sz="2200" b="1" dirty="0" smtClean="0">
                <a:solidFill>
                  <a:schemeClr val="tx1"/>
                </a:solidFill>
                <a:latin typeface="Arial" pitchFamily="34" charset="0"/>
                <a:cs typeface="Arial" pitchFamily="34" charset="0"/>
              </a:rPr>
              <a:t>Pengertian Komunikasi</a:t>
            </a:r>
            <a:r>
              <a:rPr kumimoji="0" lang="id-ID" sz="2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Antarpribadi   </a:t>
            </a:r>
            <a:endParaRPr kumimoji="0" lang="en-US" sz="22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3" name="Rectangle 2"/>
          <p:cNvSpPr/>
          <p:nvPr/>
        </p:nvSpPr>
        <p:spPr>
          <a:xfrm>
            <a:off x="0" y="1852612"/>
            <a:ext cx="6472238"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200" b="1" i="0" u="none" strike="noStrike" kern="1200" cap="none" spc="0" normalizeH="0" baseline="0" noProof="0" dirty="0">
              <a:ln>
                <a:noFill/>
              </a:ln>
              <a:solidFill>
                <a:prstClr val="white"/>
              </a:solidFill>
              <a:effectLst/>
              <a:uLnTx/>
              <a:uFillTx/>
              <a:latin typeface="Calibri"/>
              <a:ea typeface="+mn-ea"/>
              <a:cs typeface="+mn-cs"/>
            </a:endParaRPr>
          </a:p>
        </p:txBody>
      </p:sp>
      <p:pic>
        <p:nvPicPr>
          <p:cNvPr id="4" name="Content Placeholder 3">
            <a:extLst>
              <a:ext uri="{FF2B5EF4-FFF2-40B4-BE49-F238E27FC236}">
                <a16:creationId xmlns="" xmlns:a16="http://schemas.microsoft.com/office/drawing/2014/main" id="{5591D6EE-2074-4DDE-A9D0-8759E75D186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71544" y="96174"/>
            <a:ext cx="1476723" cy="767896"/>
          </a:xfrm>
          <a:prstGeom prst="rect">
            <a:avLst/>
          </a:prstGeom>
        </p:spPr>
      </p:pic>
      <p:sp>
        <p:nvSpPr>
          <p:cNvPr id="5" name="Rectangle 4">
            <a:extLst>
              <a:ext uri="{FF2B5EF4-FFF2-40B4-BE49-F238E27FC236}">
                <a16:creationId xmlns="" xmlns:a16="http://schemas.microsoft.com/office/drawing/2014/main" id="{6423857D-8888-4C61-ABBB-16439D19E2B3}"/>
              </a:ext>
            </a:extLst>
          </p:cNvPr>
          <p:cNvSpPr/>
          <p:nvPr/>
        </p:nvSpPr>
        <p:spPr>
          <a:xfrm>
            <a:off x="238172" y="2448018"/>
            <a:ext cx="11288810" cy="132343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d-ID" sz="2000" b="1" i="0" u="none" strike="noStrike" kern="1200" cap="none" spc="0" normalizeH="0" baseline="0" noProof="0" dirty="0" smtClean="0">
                <a:ln>
                  <a:noFill/>
                </a:ln>
                <a:solidFill>
                  <a:prstClr val="black"/>
                </a:solidFill>
                <a:effectLst/>
                <a:uLnTx/>
                <a:uFillTx/>
                <a:latin typeface="Calibri"/>
                <a:ea typeface="+mn-ea"/>
                <a:cs typeface="+mn-cs"/>
              </a:rPr>
              <a:t>“Komunikasi </a:t>
            </a:r>
            <a:r>
              <a:rPr lang="id-ID" sz="2000" b="1" dirty="0" smtClean="0">
                <a:solidFill>
                  <a:prstClr val="black"/>
                </a:solidFill>
                <a:latin typeface="Calibri"/>
              </a:rPr>
              <a:t>antarpribadi (</a:t>
            </a:r>
            <a:r>
              <a:rPr lang="id-ID" sz="2000" b="1" i="1" dirty="0" smtClean="0">
                <a:solidFill>
                  <a:prstClr val="black"/>
                </a:solidFill>
                <a:latin typeface="Calibri"/>
              </a:rPr>
              <a:t>Interpersonal Communications</a:t>
            </a:r>
            <a:r>
              <a:rPr lang="id-ID" sz="2000" b="1" dirty="0" smtClean="0">
                <a:solidFill>
                  <a:prstClr val="black"/>
                </a:solidFill>
                <a:latin typeface="Calibri"/>
              </a:rPr>
              <a:t>) adalah komunikasi yang dilakukan antara seseorang dengan orang lain dalam suatu masyarakat maupun organisasi (bisnis atau non-bisnis),dengan menggunakan media komunikasi tertentu dan bahasa yang mudah dipahami (informal) untuk mencapai suatu tujuan tertentu”</a:t>
            </a:r>
            <a:endParaRPr kumimoji="0" lang="en-US" sz="2000" b="1" i="0" u="none" strike="noStrike" kern="1200" cap="none" spc="0" normalizeH="0" baseline="0" noProof="0" dirty="0">
              <a:ln>
                <a:noFill/>
              </a:ln>
              <a:solidFill>
                <a:prstClr val="black"/>
              </a:solidFill>
              <a:effectLst/>
              <a:uLnTx/>
              <a:uFillTx/>
              <a:latin typeface="Calibri"/>
              <a:ea typeface="+mn-ea"/>
              <a:cs typeface="+mn-cs"/>
            </a:endParaRPr>
          </a:p>
        </p:txBody>
      </p:sp>
      <p:sp>
        <p:nvSpPr>
          <p:cNvPr id="6" name="Rectangle 5">
            <a:extLst>
              <a:ext uri="{FF2B5EF4-FFF2-40B4-BE49-F238E27FC236}">
                <a16:creationId xmlns="" xmlns:a16="http://schemas.microsoft.com/office/drawing/2014/main" id="{05F767A0-B0E4-46D5-B0D5-8A41D4B8CB62}"/>
              </a:ext>
            </a:extLst>
          </p:cNvPr>
          <p:cNvSpPr/>
          <p:nvPr/>
        </p:nvSpPr>
        <p:spPr>
          <a:xfrm>
            <a:off x="755129" y="3669813"/>
            <a:ext cx="11436871" cy="369332"/>
          </a:xfrm>
          <a:prstGeom prst="rect">
            <a:avLst/>
          </a:prstGeom>
          <a:solidFill>
            <a:schemeClr val="bg2"/>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 </a:t>
            </a:r>
            <a:endParaRPr kumimoji="0" lang="en-US" sz="2400" b="1"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extBox 6"/>
          <p:cNvSpPr txBox="1"/>
          <p:nvPr/>
        </p:nvSpPr>
        <p:spPr>
          <a:xfrm>
            <a:off x="249382" y="4142510"/>
            <a:ext cx="11707092" cy="2308324"/>
          </a:xfrm>
          <a:prstGeom prst="rect">
            <a:avLst/>
          </a:prstGeom>
          <a:noFill/>
        </p:spPr>
        <p:txBody>
          <a:bodyPr wrap="square" rtlCol="0">
            <a:spAutoFit/>
          </a:bodyPr>
          <a:lstStyle/>
          <a:p>
            <a:r>
              <a:rPr lang="id-ID" b="1" dirty="0" smtClean="0"/>
              <a:t>Berdasarkan pengertian tersebut, paling tidak ada empat hal penting yang perlu diperhatikan, antara lain:</a:t>
            </a:r>
          </a:p>
          <a:p>
            <a:endParaRPr lang="id-ID" b="1" dirty="0" smtClean="0"/>
          </a:p>
          <a:p>
            <a:pPr>
              <a:buFont typeface="Wingdings" pitchFamily="2" charset="2"/>
              <a:buChar char="v"/>
            </a:pPr>
            <a:r>
              <a:rPr lang="id-ID" b="1" dirty="0" smtClean="0"/>
              <a:t>Komunikasi dilakukan oleh dua orang atau lebih</a:t>
            </a:r>
          </a:p>
          <a:p>
            <a:pPr>
              <a:buFont typeface="Wingdings" pitchFamily="2" charset="2"/>
              <a:buChar char="v"/>
            </a:pPr>
            <a:r>
              <a:rPr lang="id-ID" b="1" dirty="0" smtClean="0"/>
              <a:t>Menggunakan media tertentu, misalnya telepon, telepon seluler, atau bertatap muka (</a:t>
            </a:r>
            <a:r>
              <a:rPr lang="id-ID" b="1" i="1" dirty="0" smtClean="0"/>
              <a:t>face to face</a:t>
            </a:r>
            <a:r>
              <a:rPr lang="id-ID" b="1" dirty="0" smtClean="0"/>
              <a:t>)</a:t>
            </a:r>
          </a:p>
          <a:p>
            <a:pPr>
              <a:buFont typeface="Wingdings" pitchFamily="2" charset="2"/>
              <a:buChar char="v"/>
            </a:pPr>
            <a:r>
              <a:rPr lang="id-ID" b="1" dirty="0" smtClean="0"/>
              <a:t>Bahasa yang digunakan bersifat informal (tidak baku), tidak menggunakan bahasa daerah, bahasa pergaulan, atau bahasa campuran</a:t>
            </a:r>
          </a:p>
          <a:p>
            <a:pPr>
              <a:buFont typeface="Wingdings" pitchFamily="2" charset="2"/>
              <a:buChar char="v"/>
            </a:pPr>
            <a:r>
              <a:rPr lang="id-ID" b="1" dirty="0" smtClean="0"/>
              <a:t>Tujuan yang ingin dicapai bersifat personal bila komunikasi terjadi pada suatu masyarakat; dan untuk pelaksanaan tugas pekerjaan bila komunikasi terhadi dalam suatu organisasi</a:t>
            </a:r>
            <a:endParaRPr lang="id-ID"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8850" y="2690336"/>
            <a:ext cx="8953500" cy="3046988"/>
          </a:xfrm>
          <a:prstGeom prst="rect">
            <a:avLst/>
          </a:prstGeom>
        </p:spPr>
        <p:txBody>
          <a:bodyPr wrap="square">
            <a:spAutoFit/>
          </a:bodyPr>
          <a:lstStyle/>
          <a:p>
            <a:pPr lvl="0">
              <a:defRPr/>
            </a:pPr>
            <a:r>
              <a:rPr lang="id-ID" sz="3200" b="1" dirty="0" smtClean="0">
                <a:solidFill>
                  <a:prstClr val="black"/>
                </a:solidFill>
              </a:rPr>
              <a:t>Komunikasi  verbal  merupakan salah satu bentuk umum dan biasa digunakan dalam dunia bisnis  kepada pihak  lain baik secara tertulis maupun lisan. “ Biasanya lebih terstruktur, teratur, dan terorganisir dengan baik sehingga pesan bisnis tercapai dengan baik. “</a:t>
            </a:r>
            <a:r>
              <a:rPr lang="en-US" sz="3200" b="1" dirty="0" smtClean="0">
                <a:solidFill>
                  <a:prstClr val="black"/>
                </a:solidFill>
              </a:rPr>
              <a:t> </a:t>
            </a:r>
            <a:endParaRPr lang="en-US" sz="3200" b="1" dirty="0">
              <a:solidFill>
                <a:prstClr val="black"/>
              </a:solidFill>
            </a:endParaRPr>
          </a:p>
        </p:txBody>
      </p:sp>
      <p:sp>
        <p:nvSpPr>
          <p:cNvPr id="3" name="Rectangle 2"/>
          <p:cNvSpPr/>
          <p:nvPr/>
        </p:nvSpPr>
        <p:spPr>
          <a:xfrm>
            <a:off x="190499" y="967740"/>
            <a:ext cx="6500813" cy="79208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id-ID" sz="2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REWIND:     KOMUNIKASI  VERBAL   </a:t>
            </a:r>
            <a:endParaRPr kumimoji="0" lang="en-US" sz="22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4" name="Rectangle 3"/>
          <p:cNvSpPr/>
          <p:nvPr/>
        </p:nvSpPr>
        <p:spPr>
          <a:xfrm>
            <a:off x="0" y="1852612"/>
            <a:ext cx="6472238"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200" b="1" i="0" u="none" strike="noStrike" kern="1200" cap="none" spc="0" normalizeH="0" baseline="0" noProof="0" dirty="0">
              <a:ln>
                <a:noFill/>
              </a:ln>
              <a:solidFill>
                <a:prstClr val="white"/>
              </a:solidFill>
              <a:effectLst/>
              <a:uLnTx/>
              <a:uFillTx/>
              <a:latin typeface="Calibri"/>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uttons_Grow_and_Turn_on_Path_16x9.potx" id="{EBCFE5E7-09C1-4E56-81AE-E1F970236749}" vid="{6AD16C55-8CB0-48A8-AFCA-A43F58E74861}"/>
    </a:ext>
  </a:extLst>
</a:theme>
</file>

<file path=ppt/theme/theme3.xml><?xml version="1.0" encoding="utf-8"?>
<a:theme xmlns:a="http://schemas.openxmlformats.org/drawingml/2006/main" name="Process 03 16x9">
  <a:themeElements>
    <a:clrScheme name="Process03_16x9">
      <a:dk1>
        <a:sysClr val="windowText" lastClr="000000"/>
      </a:dk1>
      <a:lt1>
        <a:sysClr val="window" lastClr="FFFFFF"/>
      </a:lt1>
      <a:dk2>
        <a:srgbClr val="262626"/>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6515</TotalTime>
  <Words>1892</Words>
  <Application>Microsoft Office PowerPoint</Application>
  <PresentationFormat>Custom</PresentationFormat>
  <Paragraphs>185</Paragraphs>
  <Slides>34</Slides>
  <Notes>2</Notes>
  <HiddenSlides>0</HiddenSlides>
  <MMClips>1</MMClips>
  <ScaleCrop>false</ScaleCrop>
  <HeadingPairs>
    <vt:vector size="4" baseType="variant">
      <vt:variant>
        <vt:lpstr>Theme</vt:lpstr>
      </vt:variant>
      <vt:variant>
        <vt:i4>5</vt:i4>
      </vt:variant>
      <vt:variant>
        <vt:lpstr>Slide Titles</vt:lpstr>
      </vt:variant>
      <vt:variant>
        <vt:i4>34</vt:i4>
      </vt:variant>
    </vt:vector>
  </HeadingPairs>
  <TitlesOfParts>
    <vt:vector size="39" baseType="lpstr">
      <vt:lpstr>Office Theme</vt:lpstr>
      <vt:lpstr>1_Office Theme</vt:lpstr>
      <vt:lpstr>Process 03 16x9</vt:lpstr>
      <vt:lpstr>2_Office Theme</vt:lpstr>
      <vt:lpstr>Facet</vt:lpstr>
      <vt:lpstr>KOMUNIKASI BISNIS  (KODE. MKO 107)</vt:lpstr>
      <vt:lpstr>Slide 2</vt:lpstr>
      <vt:lpstr>AWARENESS TEST</vt:lpstr>
      <vt:lpstr>TUJUAN PEMBELAJARAN</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Diskusi Kelompok</vt:lpstr>
      <vt:lpstr>COBA DISKUSIKAN</vt:lpstr>
      <vt:lpstr>KOMUNIKASI FORMAL DAN NON FORMAL</vt:lpstr>
      <vt:lpstr>Slide 21</vt:lpstr>
      <vt:lpstr>Slide 22</vt:lpstr>
      <vt:lpstr>Slide 23</vt:lpstr>
      <vt:lpstr>Slide 24</vt:lpstr>
      <vt:lpstr>Slide 25</vt:lpstr>
      <vt:lpstr>Slide 26</vt:lpstr>
      <vt:lpstr>Slide 27</vt:lpstr>
      <vt:lpstr>Slide 28</vt:lpstr>
      <vt:lpstr>Slide 29</vt:lpstr>
      <vt:lpstr>Mendengar dengan aktif</vt:lpstr>
      <vt:lpstr>Slide 31</vt:lpstr>
      <vt:lpstr>Diskusi Kelompok</vt:lpstr>
      <vt:lpstr>BREAKING INFO</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Win 7</cp:lastModifiedBy>
  <cp:revision>565</cp:revision>
  <cp:lastPrinted>2017-01-23T14:31:45Z</cp:lastPrinted>
  <dcterms:created xsi:type="dcterms:W3CDTF">2017-01-19T05:44:35Z</dcterms:created>
  <dcterms:modified xsi:type="dcterms:W3CDTF">2008-12-31T19:14:50Z</dcterms:modified>
</cp:coreProperties>
</file>