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64" r:id="rId3"/>
    <p:sldId id="265" r:id="rId4"/>
    <p:sldId id="257" r:id="rId5"/>
    <p:sldId id="258" r:id="rId6"/>
    <p:sldId id="268" r:id="rId7"/>
    <p:sldId id="271" r:id="rId8"/>
    <p:sldId id="269" r:id="rId9"/>
    <p:sldId id="270" r:id="rId10"/>
    <p:sldId id="262" r:id="rId11"/>
    <p:sldId id="274" r:id="rId12"/>
    <p:sldId id="259" r:id="rId13"/>
    <p:sldId id="263" r:id="rId14"/>
    <p:sldId id="273" r:id="rId15"/>
    <p:sldId id="260" r:id="rId16"/>
    <p:sldId id="26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89174-D4D3-4DAB-ABAB-4D1047228C1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9E43431-3B4F-4254-B16E-99F061F2DD9B}">
      <dgm:prSet/>
      <dgm:spPr>
        <a:solidFill>
          <a:srgbClr val="7030A0"/>
        </a:solidFill>
      </dgm:spPr>
      <dgm:t>
        <a:bodyPr/>
        <a:lstStyle/>
        <a:p>
          <a:pPr marR="0" algn="ctr" rtl="0"/>
          <a:r>
            <a:rPr lang="en-US" b="0" i="0" u="none" strike="noStrike" baseline="0" dirty="0" smtClean="0">
              <a:latin typeface="Calibri"/>
            </a:rPr>
            <a:t>T</a:t>
          </a:r>
          <a:r>
            <a:rPr lang="id-ID" b="0" i="0" u="none" strike="noStrike" baseline="0" dirty="0" smtClean="0">
              <a:latin typeface="Calibri"/>
            </a:rPr>
            <a:t>eknologi</a:t>
          </a:r>
          <a:endParaRPr lang="en-US" dirty="0" smtClean="0"/>
        </a:p>
      </dgm:t>
    </dgm:pt>
    <dgm:pt modelId="{C4672F0F-94F8-4685-8739-D1CFDF22EC5E}" type="parTrans" cxnId="{F2C41FD5-E9F2-41BD-A6EA-96891FEE0DDC}">
      <dgm:prSet/>
      <dgm:spPr/>
      <dgm:t>
        <a:bodyPr/>
        <a:lstStyle/>
        <a:p>
          <a:endParaRPr lang="id-ID"/>
        </a:p>
      </dgm:t>
    </dgm:pt>
    <dgm:pt modelId="{76A3DE48-23DE-48FF-B553-349F4E89A653}" type="sibTrans" cxnId="{F2C41FD5-E9F2-41BD-A6EA-96891FEE0DDC}">
      <dgm:prSet/>
      <dgm:spPr/>
      <dgm:t>
        <a:bodyPr/>
        <a:lstStyle/>
        <a:p>
          <a:endParaRPr lang="id-ID"/>
        </a:p>
      </dgm:t>
    </dgm:pt>
    <dgm:pt modelId="{40149F43-3826-423F-96EF-32B44FAD5F7B}">
      <dgm:prSet custT="1"/>
      <dgm:spPr/>
      <dgm:t>
        <a:bodyPr/>
        <a:lstStyle/>
        <a:p>
          <a:pPr marR="0" algn="ctr" rtl="0"/>
          <a:r>
            <a:rPr lang="en-US" sz="1800" b="0" i="0" u="none" strike="noStrike" baseline="0" dirty="0" smtClean="0">
              <a:latin typeface="Calibri"/>
            </a:rPr>
            <a:t>PC</a:t>
          </a:r>
          <a:endParaRPr lang="en-US" sz="1800" dirty="0" smtClean="0"/>
        </a:p>
      </dgm:t>
    </dgm:pt>
    <dgm:pt modelId="{455EBCFC-7722-4F3A-A7BE-61041A55594D}" type="parTrans" cxnId="{006C7FAD-A954-49FF-ABBF-EF420BAA3CAC}">
      <dgm:prSet/>
      <dgm:spPr/>
      <dgm:t>
        <a:bodyPr/>
        <a:lstStyle/>
        <a:p>
          <a:endParaRPr lang="en-US"/>
        </a:p>
      </dgm:t>
    </dgm:pt>
    <dgm:pt modelId="{1EB7567D-60A4-4021-A49C-F17A5319FD58}" type="sibTrans" cxnId="{006C7FAD-A954-49FF-ABBF-EF420BAA3CAC}">
      <dgm:prSet/>
      <dgm:spPr/>
      <dgm:t>
        <a:bodyPr/>
        <a:lstStyle/>
        <a:p>
          <a:endParaRPr lang="id-ID"/>
        </a:p>
      </dgm:t>
    </dgm:pt>
    <dgm:pt modelId="{CF3A733A-59A3-469F-8FBE-CE76ECAE11C4}">
      <dgm:prSet/>
      <dgm:spPr/>
      <dgm:t>
        <a:bodyPr/>
        <a:lstStyle/>
        <a:p>
          <a:pPr marR="0" algn="ctr" rtl="0"/>
          <a:r>
            <a:rPr lang="en-US" b="0" i="0" u="none" strike="noStrike" baseline="0" dirty="0" smtClean="0">
              <a:latin typeface="Calibri"/>
            </a:rPr>
            <a:t>Intranet</a:t>
          </a:r>
          <a:endParaRPr lang="en-US" dirty="0" smtClean="0"/>
        </a:p>
      </dgm:t>
    </dgm:pt>
    <dgm:pt modelId="{A496E29A-F333-4239-B3B6-E3D7D675A1CD}" type="parTrans" cxnId="{DE79AA6E-50D9-440F-878B-84F5B483A083}">
      <dgm:prSet/>
      <dgm:spPr/>
      <dgm:t>
        <a:bodyPr/>
        <a:lstStyle/>
        <a:p>
          <a:endParaRPr lang="en-US"/>
        </a:p>
      </dgm:t>
    </dgm:pt>
    <dgm:pt modelId="{B7212B6E-7473-430A-B3FA-AA34DEB2B09D}" type="sibTrans" cxnId="{DE79AA6E-50D9-440F-878B-84F5B483A083}">
      <dgm:prSet/>
      <dgm:spPr/>
      <dgm:t>
        <a:bodyPr/>
        <a:lstStyle/>
        <a:p>
          <a:endParaRPr lang="id-ID"/>
        </a:p>
      </dgm:t>
    </dgm:pt>
    <dgm:pt modelId="{1DC58536-F60A-45B0-9540-1F41E45F44CC}">
      <dgm:prSet custT="1"/>
      <dgm:spPr/>
      <dgm:t>
        <a:bodyPr/>
        <a:lstStyle/>
        <a:p>
          <a:pPr marR="0" algn="ctr" rtl="0"/>
          <a:r>
            <a:rPr lang="en-US" sz="1600" b="0" i="0" u="none" strike="noStrike" baseline="0" dirty="0" smtClean="0">
              <a:latin typeface="Calibri"/>
            </a:rPr>
            <a:t>LCD projector</a:t>
          </a:r>
          <a:endParaRPr lang="en-US" sz="1600" dirty="0" smtClean="0"/>
        </a:p>
      </dgm:t>
    </dgm:pt>
    <dgm:pt modelId="{87463AD2-2697-4554-90FF-19D5214C635E}" type="parTrans" cxnId="{84771C00-50B4-446E-9966-60C3F071651E}">
      <dgm:prSet/>
      <dgm:spPr/>
      <dgm:t>
        <a:bodyPr/>
        <a:lstStyle/>
        <a:p>
          <a:endParaRPr lang="en-US"/>
        </a:p>
      </dgm:t>
    </dgm:pt>
    <dgm:pt modelId="{64B297ED-6B54-41D5-A08C-D2DB7B03563E}" type="sibTrans" cxnId="{84771C00-50B4-446E-9966-60C3F071651E}">
      <dgm:prSet/>
      <dgm:spPr/>
      <dgm:t>
        <a:bodyPr/>
        <a:lstStyle/>
        <a:p>
          <a:endParaRPr lang="id-ID"/>
        </a:p>
      </dgm:t>
    </dgm:pt>
    <dgm:pt modelId="{B8064C65-297B-4D21-B0A6-D294777F1D4F}">
      <dgm:prSet/>
      <dgm:spPr/>
      <dgm:t>
        <a:bodyPr/>
        <a:lstStyle/>
        <a:p>
          <a:pPr marR="0" algn="ctr" rtl="0"/>
          <a:r>
            <a:rPr lang="en-US" b="0" i="0" u="none" strike="noStrike" baseline="0" dirty="0" smtClean="0">
              <a:latin typeface="Calibri"/>
            </a:rPr>
            <a:t>Printer</a:t>
          </a:r>
          <a:endParaRPr lang="en-US" dirty="0" smtClean="0"/>
        </a:p>
      </dgm:t>
    </dgm:pt>
    <dgm:pt modelId="{76B9EED4-8902-4409-A503-898832ABEC8A}" type="parTrans" cxnId="{D6FF4785-88DA-4529-BE4A-A778FB4FFB3E}">
      <dgm:prSet/>
      <dgm:spPr/>
      <dgm:t>
        <a:bodyPr/>
        <a:lstStyle/>
        <a:p>
          <a:endParaRPr lang="en-US"/>
        </a:p>
      </dgm:t>
    </dgm:pt>
    <dgm:pt modelId="{C6F00941-1C5D-4152-8362-BFC5D45C9D15}" type="sibTrans" cxnId="{D6FF4785-88DA-4529-BE4A-A778FB4FFB3E}">
      <dgm:prSet/>
      <dgm:spPr/>
      <dgm:t>
        <a:bodyPr/>
        <a:lstStyle/>
        <a:p>
          <a:endParaRPr lang="id-ID"/>
        </a:p>
      </dgm:t>
    </dgm:pt>
    <dgm:pt modelId="{BFC12B59-D89B-462C-9BB1-ED983465F90B}">
      <dgm:prSet/>
      <dgm:spPr/>
      <dgm:t>
        <a:bodyPr/>
        <a:lstStyle/>
        <a:p>
          <a:pPr marR="0" algn="ctr" rtl="0"/>
          <a:r>
            <a:rPr lang="en-US" b="0" i="0" u="none" strike="noStrike" baseline="0" dirty="0" err="1" smtClean="0">
              <a:latin typeface="Calibri"/>
            </a:rPr>
            <a:t>Televisi</a:t>
          </a:r>
          <a:endParaRPr lang="en-US" dirty="0" smtClean="0"/>
        </a:p>
      </dgm:t>
    </dgm:pt>
    <dgm:pt modelId="{CF242249-8036-436C-8068-EDEAD6BDF46A}" type="parTrans" cxnId="{95A20A41-BCF2-4B18-B2F9-DA385179B075}">
      <dgm:prSet/>
      <dgm:spPr/>
      <dgm:t>
        <a:bodyPr/>
        <a:lstStyle/>
        <a:p>
          <a:endParaRPr lang="en-US"/>
        </a:p>
      </dgm:t>
    </dgm:pt>
    <dgm:pt modelId="{155895EB-F5DC-4F97-BA87-1FBE0875E3D1}" type="sibTrans" cxnId="{95A20A41-BCF2-4B18-B2F9-DA385179B075}">
      <dgm:prSet/>
      <dgm:spPr/>
      <dgm:t>
        <a:bodyPr/>
        <a:lstStyle/>
        <a:p>
          <a:endParaRPr lang="id-ID"/>
        </a:p>
      </dgm:t>
    </dgm:pt>
    <dgm:pt modelId="{AB57D881-3494-459B-8BD9-31360888A94B}">
      <dgm:prSet/>
      <dgm:spPr/>
      <dgm:t>
        <a:bodyPr/>
        <a:lstStyle/>
        <a:p>
          <a:pPr marR="0" algn="ctr" rtl="0"/>
          <a:r>
            <a:rPr lang="en-US" b="0" i="0" u="none" strike="noStrike" baseline="0" dirty="0" err="1" smtClean="0">
              <a:latin typeface="Calibri"/>
            </a:rPr>
            <a:t>Telepon</a:t>
          </a:r>
          <a:endParaRPr lang="en-US" dirty="0" smtClean="0"/>
        </a:p>
      </dgm:t>
    </dgm:pt>
    <dgm:pt modelId="{B581AD23-6CD6-4371-B103-463AF3F25983}" type="parTrans" cxnId="{894DA1F2-25B4-4C20-A939-B0D045A2EC89}">
      <dgm:prSet/>
      <dgm:spPr/>
      <dgm:t>
        <a:bodyPr/>
        <a:lstStyle/>
        <a:p>
          <a:endParaRPr lang="en-US"/>
        </a:p>
      </dgm:t>
    </dgm:pt>
    <dgm:pt modelId="{2B4BEF37-EA21-4E6D-960E-06ED31C7CB90}" type="sibTrans" cxnId="{894DA1F2-25B4-4C20-A939-B0D045A2EC89}">
      <dgm:prSet/>
      <dgm:spPr/>
      <dgm:t>
        <a:bodyPr/>
        <a:lstStyle/>
        <a:p>
          <a:endParaRPr lang="id-ID"/>
        </a:p>
      </dgm:t>
    </dgm:pt>
    <dgm:pt modelId="{A0DC81C0-20E7-49AF-BFA6-43071369B66A}">
      <dgm:prSet/>
      <dgm:spPr/>
      <dgm:t>
        <a:bodyPr/>
        <a:lstStyle/>
        <a:p>
          <a:pPr marR="0" algn="ctr" rtl="0"/>
          <a:r>
            <a:rPr lang="en-US" b="0" i="0" u="none" strike="noStrike" baseline="0" dirty="0" smtClean="0">
              <a:latin typeface="Calibri"/>
            </a:rPr>
            <a:t>Radio</a:t>
          </a:r>
          <a:endParaRPr lang="en-US" dirty="0" smtClean="0"/>
        </a:p>
      </dgm:t>
    </dgm:pt>
    <dgm:pt modelId="{7860DD0F-E4D6-45A5-9285-9669712A27C7}" type="parTrans" cxnId="{8C020E39-AD15-4D1F-8C31-F17A5AEBA6D4}">
      <dgm:prSet/>
      <dgm:spPr/>
      <dgm:t>
        <a:bodyPr/>
        <a:lstStyle/>
        <a:p>
          <a:endParaRPr lang="en-US"/>
        </a:p>
      </dgm:t>
    </dgm:pt>
    <dgm:pt modelId="{E9A2516A-A1F7-4685-B3BC-29D909A37130}" type="sibTrans" cxnId="{8C020E39-AD15-4D1F-8C31-F17A5AEBA6D4}">
      <dgm:prSet/>
      <dgm:spPr/>
      <dgm:t>
        <a:bodyPr/>
        <a:lstStyle/>
        <a:p>
          <a:endParaRPr lang="id-ID"/>
        </a:p>
      </dgm:t>
    </dgm:pt>
    <dgm:pt modelId="{AFD90719-4EFB-4B8B-96B5-83D220E22D72}">
      <dgm:prSet/>
      <dgm:spPr/>
      <dgm:t>
        <a:bodyPr/>
        <a:lstStyle/>
        <a:p>
          <a:pPr marR="0" algn="ctr" rtl="0"/>
          <a:r>
            <a:rPr lang="en-US" b="0" i="0" u="none" strike="noStrike" baseline="0" dirty="0" smtClean="0">
              <a:latin typeface="Calibri"/>
            </a:rPr>
            <a:t>Internet</a:t>
          </a:r>
          <a:endParaRPr lang="en-US" dirty="0" smtClean="0"/>
        </a:p>
      </dgm:t>
    </dgm:pt>
    <dgm:pt modelId="{A60A4867-4B74-4C74-AC0E-E403BB94D0F8}" type="parTrans" cxnId="{E94C8BF0-D8FA-480D-9D40-F59D5BDAA16A}">
      <dgm:prSet/>
      <dgm:spPr/>
      <dgm:t>
        <a:bodyPr/>
        <a:lstStyle/>
        <a:p>
          <a:endParaRPr lang="en-US"/>
        </a:p>
      </dgm:t>
    </dgm:pt>
    <dgm:pt modelId="{425CBC0A-4CFC-4031-B6E6-388C340B31DA}" type="sibTrans" cxnId="{E94C8BF0-D8FA-480D-9D40-F59D5BDAA16A}">
      <dgm:prSet/>
      <dgm:spPr/>
      <dgm:t>
        <a:bodyPr/>
        <a:lstStyle/>
        <a:p>
          <a:endParaRPr lang="id-ID"/>
        </a:p>
      </dgm:t>
    </dgm:pt>
    <dgm:pt modelId="{6241383E-521F-42CE-9750-6D89D9E16648}" type="pres">
      <dgm:prSet presAssocID="{6F489174-D4D3-4DAB-ABAB-4D1047228C1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4E210E-81A6-4DE4-83E7-C5A235187D5A}" type="pres">
      <dgm:prSet presAssocID="{D9E43431-3B4F-4254-B16E-99F061F2DD9B}" presName="centerShape" presStyleLbl="node0" presStyleIdx="0" presStyleCnt="1"/>
      <dgm:spPr/>
      <dgm:t>
        <a:bodyPr/>
        <a:lstStyle/>
        <a:p>
          <a:endParaRPr lang="en-US"/>
        </a:p>
      </dgm:t>
    </dgm:pt>
    <dgm:pt modelId="{12A6CF60-53B7-4993-9390-19BDCBFC7D34}" type="pres">
      <dgm:prSet presAssocID="{455EBCFC-7722-4F3A-A7BE-61041A55594D}" presName="Name9" presStyleLbl="parChTrans1D2" presStyleIdx="0" presStyleCnt="8"/>
      <dgm:spPr/>
      <dgm:t>
        <a:bodyPr/>
        <a:lstStyle/>
        <a:p>
          <a:endParaRPr lang="en-US"/>
        </a:p>
      </dgm:t>
    </dgm:pt>
    <dgm:pt modelId="{7E527372-C296-42D6-942E-B150C87D7044}" type="pres">
      <dgm:prSet presAssocID="{455EBCFC-7722-4F3A-A7BE-61041A55594D}" presName="connTx" presStyleLbl="parChTrans1D2" presStyleIdx="0" presStyleCnt="8"/>
      <dgm:spPr/>
      <dgm:t>
        <a:bodyPr/>
        <a:lstStyle/>
        <a:p>
          <a:endParaRPr lang="en-US"/>
        </a:p>
      </dgm:t>
    </dgm:pt>
    <dgm:pt modelId="{75F5ED87-395C-4AF6-AD87-B2B10C720968}" type="pres">
      <dgm:prSet presAssocID="{40149F43-3826-423F-96EF-32B44FAD5F7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2AE9-AC8D-4248-9657-61DFBEC7BADD}" type="pres">
      <dgm:prSet presAssocID="{A496E29A-F333-4239-B3B6-E3D7D675A1CD}" presName="Name9" presStyleLbl="parChTrans1D2" presStyleIdx="1" presStyleCnt="8"/>
      <dgm:spPr/>
      <dgm:t>
        <a:bodyPr/>
        <a:lstStyle/>
        <a:p>
          <a:endParaRPr lang="en-US"/>
        </a:p>
      </dgm:t>
    </dgm:pt>
    <dgm:pt modelId="{0C084612-5971-4118-8C76-89BD86F6932C}" type="pres">
      <dgm:prSet presAssocID="{A496E29A-F333-4239-B3B6-E3D7D675A1C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D9737FCF-DE99-4C5B-9FF5-898548C2AC47}" type="pres">
      <dgm:prSet presAssocID="{CF3A733A-59A3-469F-8FBE-CE76ECAE11C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2544F-30DA-4D94-B731-E33970135914}" type="pres">
      <dgm:prSet presAssocID="{87463AD2-2697-4554-90FF-19D5214C635E}" presName="Name9" presStyleLbl="parChTrans1D2" presStyleIdx="2" presStyleCnt="8"/>
      <dgm:spPr/>
      <dgm:t>
        <a:bodyPr/>
        <a:lstStyle/>
        <a:p>
          <a:endParaRPr lang="en-US"/>
        </a:p>
      </dgm:t>
    </dgm:pt>
    <dgm:pt modelId="{8D865003-DE0A-4AD8-85FB-76C3C51D0558}" type="pres">
      <dgm:prSet presAssocID="{87463AD2-2697-4554-90FF-19D5214C635E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6BC1112-51A1-4D45-82C9-90585FEA2457}" type="pres">
      <dgm:prSet presAssocID="{1DC58536-F60A-45B0-9540-1F41E45F44C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2E99B-0FA1-4A03-828A-55D8918BD803}" type="pres">
      <dgm:prSet presAssocID="{76B9EED4-8902-4409-A503-898832ABEC8A}" presName="Name9" presStyleLbl="parChTrans1D2" presStyleIdx="3" presStyleCnt="8"/>
      <dgm:spPr/>
      <dgm:t>
        <a:bodyPr/>
        <a:lstStyle/>
        <a:p>
          <a:endParaRPr lang="en-US"/>
        </a:p>
      </dgm:t>
    </dgm:pt>
    <dgm:pt modelId="{84A5BB33-66B4-43A4-9922-B79ED775A667}" type="pres">
      <dgm:prSet presAssocID="{76B9EED4-8902-4409-A503-898832ABEC8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99A9304-9342-4242-BC2D-C461C5BE4300}" type="pres">
      <dgm:prSet presAssocID="{B8064C65-297B-4D21-B0A6-D294777F1D4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2D5A0-3CD2-4858-8684-B928D186CEBF}" type="pres">
      <dgm:prSet presAssocID="{CF242249-8036-436C-8068-EDEAD6BDF46A}" presName="Name9" presStyleLbl="parChTrans1D2" presStyleIdx="4" presStyleCnt="8"/>
      <dgm:spPr/>
      <dgm:t>
        <a:bodyPr/>
        <a:lstStyle/>
        <a:p>
          <a:endParaRPr lang="en-US"/>
        </a:p>
      </dgm:t>
    </dgm:pt>
    <dgm:pt modelId="{DA563ACB-D888-445D-8456-73D18AA1BC95}" type="pres">
      <dgm:prSet presAssocID="{CF242249-8036-436C-8068-EDEAD6BDF46A}" presName="connTx" presStyleLbl="parChTrans1D2" presStyleIdx="4" presStyleCnt="8"/>
      <dgm:spPr/>
      <dgm:t>
        <a:bodyPr/>
        <a:lstStyle/>
        <a:p>
          <a:endParaRPr lang="en-US"/>
        </a:p>
      </dgm:t>
    </dgm:pt>
    <dgm:pt modelId="{242109BC-2287-40F7-914D-3151DF8BC9B0}" type="pres">
      <dgm:prSet presAssocID="{BFC12B59-D89B-462C-9BB1-ED983465F90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33BEB-46DF-4455-B80B-62127ACF16DF}" type="pres">
      <dgm:prSet presAssocID="{B581AD23-6CD6-4371-B103-463AF3F25983}" presName="Name9" presStyleLbl="parChTrans1D2" presStyleIdx="5" presStyleCnt="8"/>
      <dgm:spPr/>
      <dgm:t>
        <a:bodyPr/>
        <a:lstStyle/>
        <a:p>
          <a:endParaRPr lang="en-US"/>
        </a:p>
      </dgm:t>
    </dgm:pt>
    <dgm:pt modelId="{77DA0FB6-CE83-4337-B0ED-F01A188AF5A5}" type="pres">
      <dgm:prSet presAssocID="{B581AD23-6CD6-4371-B103-463AF3F25983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FF994FE-DAFD-47D5-8497-871B5B42226E}" type="pres">
      <dgm:prSet presAssocID="{AB57D881-3494-459B-8BD9-31360888A94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9B9B6-232B-4B98-B65E-5C97F7B215B0}" type="pres">
      <dgm:prSet presAssocID="{7860DD0F-E4D6-45A5-9285-9669712A27C7}" presName="Name9" presStyleLbl="parChTrans1D2" presStyleIdx="6" presStyleCnt="8"/>
      <dgm:spPr/>
      <dgm:t>
        <a:bodyPr/>
        <a:lstStyle/>
        <a:p>
          <a:endParaRPr lang="en-US"/>
        </a:p>
      </dgm:t>
    </dgm:pt>
    <dgm:pt modelId="{E1D02699-7AB9-4A9F-8EAD-8312E2787825}" type="pres">
      <dgm:prSet presAssocID="{7860DD0F-E4D6-45A5-9285-9669712A27C7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240EA56-325C-4531-AA8E-1B5DD5BEF4F0}" type="pres">
      <dgm:prSet presAssocID="{A0DC81C0-20E7-49AF-BFA6-43071369B66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D5494-D3AF-422B-B236-B2485DC27112}" type="pres">
      <dgm:prSet presAssocID="{A60A4867-4B74-4C74-AC0E-E403BB94D0F8}" presName="Name9" presStyleLbl="parChTrans1D2" presStyleIdx="7" presStyleCnt="8"/>
      <dgm:spPr/>
      <dgm:t>
        <a:bodyPr/>
        <a:lstStyle/>
        <a:p>
          <a:endParaRPr lang="en-US"/>
        </a:p>
      </dgm:t>
    </dgm:pt>
    <dgm:pt modelId="{C31154EE-CCDC-422F-AAEF-BF103788CB6B}" type="pres">
      <dgm:prSet presAssocID="{A60A4867-4B74-4C74-AC0E-E403BB94D0F8}" presName="connTx" presStyleLbl="parChTrans1D2" presStyleIdx="7" presStyleCnt="8"/>
      <dgm:spPr/>
      <dgm:t>
        <a:bodyPr/>
        <a:lstStyle/>
        <a:p>
          <a:endParaRPr lang="en-US"/>
        </a:p>
      </dgm:t>
    </dgm:pt>
    <dgm:pt modelId="{34EB57FC-B1C1-4BC6-9F24-DEBF1B89C293}" type="pres">
      <dgm:prSet presAssocID="{AFD90719-4EFB-4B8B-96B5-83D220E22D7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F2B19-62D8-4BBD-A47B-3B7C3DA8DE3A}" type="presOf" srcId="{CF242249-8036-436C-8068-EDEAD6BDF46A}" destId="{DA563ACB-D888-445D-8456-73D18AA1BC95}" srcOrd="1" destOrd="0" presId="urn:microsoft.com/office/officeart/2005/8/layout/radial1"/>
    <dgm:cxn modelId="{FE74C71B-5203-4448-A1D7-341E15E3A2A7}" type="presOf" srcId="{A60A4867-4B74-4C74-AC0E-E403BB94D0F8}" destId="{DCBD5494-D3AF-422B-B236-B2485DC27112}" srcOrd="0" destOrd="0" presId="urn:microsoft.com/office/officeart/2005/8/layout/radial1"/>
    <dgm:cxn modelId="{960F1EF8-2EFC-4BCF-9E10-2070072E022E}" type="presOf" srcId="{A0DC81C0-20E7-49AF-BFA6-43071369B66A}" destId="{2240EA56-325C-4531-AA8E-1B5DD5BEF4F0}" srcOrd="0" destOrd="0" presId="urn:microsoft.com/office/officeart/2005/8/layout/radial1"/>
    <dgm:cxn modelId="{D6FF4785-88DA-4529-BE4A-A778FB4FFB3E}" srcId="{D9E43431-3B4F-4254-B16E-99F061F2DD9B}" destId="{B8064C65-297B-4D21-B0A6-D294777F1D4F}" srcOrd="3" destOrd="0" parTransId="{76B9EED4-8902-4409-A503-898832ABEC8A}" sibTransId="{C6F00941-1C5D-4152-8362-BFC5D45C9D15}"/>
    <dgm:cxn modelId="{95A20A41-BCF2-4B18-B2F9-DA385179B075}" srcId="{D9E43431-3B4F-4254-B16E-99F061F2DD9B}" destId="{BFC12B59-D89B-462C-9BB1-ED983465F90B}" srcOrd="4" destOrd="0" parTransId="{CF242249-8036-436C-8068-EDEAD6BDF46A}" sibTransId="{155895EB-F5DC-4F97-BA87-1FBE0875E3D1}"/>
    <dgm:cxn modelId="{006C7FAD-A954-49FF-ABBF-EF420BAA3CAC}" srcId="{D9E43431-3B4F-4254-B16E-99F061F2DD9B}" destId="{40149F43-3826-423F-96EF-32B44FAD5F7B}" srcOrd="0" destOrd="0" parTransId="{455EBCFC-7722-4F3A-A7BE-61041A55594D}" sibTransId="{1EB7567D-60A4-4021-A49C-F17A5319FD58}"/>
    <dgm:cxn modelId="{CD27B021-A213-434C-8872-1AC731EEB4E3}" type="presOf" srcId="{A60A4867-4B74-4C74-AC0E-E403BB94D0F8}" destId="{C31154EE-CCDC-422F-AAEF-BF103788CB6B}" srcOrd="1" destOrd="0" presId="urn:microsoft.com/office/officeart/2005/8/layout/radial1"/>
    <dgm:cxn modelId="{EF139F69-5ECA-4315-B6C9-22ABEBFA218A}" type="presOf" srcId="{87463AD2-2697-4554-90FF-19D5214C635E}" destId="{8D865003-DE0A-4AD8-85FB-76C3C51D0558}" srcOrd="1" destOrd="0" presId="urn:microsoft.com/office/officeart/2005/8/layout/radial1"/>
    <dgm:cxn modelId="{3C54B9CF-A9AE-40C6-AF16-4D2D13E4B7BF}" type="presOf" srcId="{1DC58536-F60A-45B0-9540-1F41E45F44CC}" destId="{C6BC1112-51A1-4D45-82C9-90585FEA2457}" srcOrd="0" destOrd="0" presId="urn:microsoft.com/office/officeart/2005/8/layout/radial1"/>
    <dgm:cxn modelId="{8C020E39-AD15-4D1F-8C31-F17A5AEBA6D4}" srcId="{D9E43431-3B4F-4254-B16E-99F061F2DD9B}" destId="{A0DC81C0-20E7-49AF-BFA6-43071369B66A}" srcOrd="6" destOrd="0" parTransId="{7860DD0F-E4D6-45A5-9285-9669712A27C7}" sibTransId="{E9A2516A-A1F7-4685-B3BC-29D909A37130}"/>
    <dgm:cxn modelId="{82EF2F73-7755-46C6-A12A-E924BBA17948}" type="presOf" srcId="{BFC12B59-D89B-462C-9BB1-ED983465F90B}" destId="{242109BC-2287-40F7-914D-3151DF8BC9B0}" srcOrd="0" destOrd="0" presId="urn:microsoft.com/office/officeart/2005/8/layout/radial1"/>
    <dgm:cxn modelId="{C9749882-A505-4008-8D9D-9265E96C6C69}" type="presOf" srcId="{B8064C65-297B-4D21-B0A6-D294777F1D4F}" destId="{399A9304-9342-4242-BC2D-C461C5BE4300}" srcOrd="0" destOrd="0" presId="urn:microsoft.com/office/officeart/2005/8/layout/radial1"/>
    <dgm:cxn modelId="{97162332-C71C-492E-A1C7-6DEFB4E3F782}" type="presOf" srcId="{87463AD2-2697-4554-90FF-19D5214C635E}" destId="{97E2544F-30DA-4D94-B731-E33970135914}" srcOrd="0" destOrd="0" presId="urn:microsoft.com/office/officeart/2005/8/layout/radial1"/>
    <dgm:cxn modelId="{7B0BC756-064A-4086-9F1A-FFD1CD72048D}" type="presOf" srcId="{AB57D881-3494-459B-8BD9-31360888A94B}" destId="{3FF994FE-DAFD-47D5-8497-871B5B42226E}" srcOrd="0" destOrd="0" presId="urn:microsoft.com/office/officeart/2005/8/layout/radial1"/>
    <dgm:cxn modelId="{7EAF67C6-112F-4C69-A161-7898E229DE48}" type="presOf" srcId="{76B9EED4-8902-4409-A503-898832ABEC8A}" destId="{84A5BB33-66B4-43A4-9922-B79ED775A667}" srcOrd="1" destOrd="0" presId="urn:microsoft.com/office/officeart/2005/8/layout/radial1"/>
    <dgm:cxn modelId="{F2C41FD5-E9F2-41BD-A6EA-96891FEE0DDC}" srcId="{6F489174-D4D3-4DAB-ABAB-4D1047228C13}" destId="{D9E43431-3B4F-4254-B16E-99F061F2DD9B}" srcOrd="0" destOrd="0" parTransId="{C4672F0F-94F8-4685-8739-D1CFDF22EC5E}" sibTransId="{76A3DE48-23DE-48FF-B553-349F4E89A653}"/>
    <dgm:cxn modelId="{BC5C97F1-9D3B-4DDC-9808-CBAD5CC63BAC}" type="presOf" srcId="{76B9EED4-8902-4409-A503-898832ABEC8A}" destId="{2D02E99B-0FA1-4A03-828A-55D8918BD803}" srcOrd="0" destOrd="0" presId="urn:microsoft.com/office/officeart/2005/8/layout/radial1"/>
    <dgm:cxn modelId="{DE79AA6E-50D9-440F-878B-84F5B483A083}" srcId="{D9E43431-3B4F-4254-B16E-99F061F2DD9B}" destId="{CF3A733A-59A3-469F-8FBE-CE76ECAE11C4}" srcOrd="1" destOrd="0" parTransId="{A496E29A-F333-4239-B3B6-E3D7D675A1CD}" sibTransId="{B7212B6E-7473-430A-B3FA-AA34DEB2B09D}"/>
    <dgm:cxn modelId="{88CF3083-D901-4C94-AB7B-203C52C7565A}" type="presOf" srcId="{40149F43-3826-423F-96EF-32B44FAD5F7B}" destId="{75F5ED87-395C-4AF6-AD87-B2B10C720968}" srcOrd="0" destOrd="0" presId="urn:microsoft.com/office/officeart/2005/8/layout/radial1"/>
    <dgm:cxn modelId="{000A9671-79BC-49F5-AE8E-AF6D02C99A07}" type="presOf" srcId="{AFD90719-4EFB-4B8B-96B5-83D220E22D72}" destId="{34EB57FC-B1C1-4BC6-9F24-DEBF1B89C293}" srcOrd="0" destOrd="0" presId="urn:microsoft.com/office/officeart/2005/8/layout/radial1"/>
    <dgm:cxn modelId="{84771C00-50B4-446E-9966-60C3F071651E}" srcId="{D9E43431-3B4F-4254-B16E-99F061F2DD9B}" destId="{1DC58536-F60A-45B0-9540-1F41E45F44CC}" srcOrd="2" destOrd="0" parTransId="{87463AD2-2697-4554-90FF-19D5214C635E}" sibTransId="{64B297ED-6B54-41D5-A08C-D2DB7B03563E}"/>
    <dgm:cxn modelId="{1EB19B4C-B9C7-4612-AEB4-0D3920FB6CFC}" type="presOf" srcId="{7860DD0F-E4D6-45A5-9285-9669712A27C7}" destId="{E1D02699-7AB9-4A9F-8EAD-8312E2787825}" srcOrd="1" destOrd="0" presId="urn:microsoft.com/office/officeart/2005/8/layout/radial1"/>
    <dgm:cxn modelId="{E94C8BF0-D8FA-480D-9D40-F59D5BDAA16A}" srcId="{D9E43431-3B4F-4254-B16E-99F061F2DD9B}" destId="{AFD90719-4EFB-4B8B-96B5-83D220E22D72}" srcOrd="7" destOrd="0" parTransId="{A60A4867-4B74-4C74-AC0E-E403BB94D0F8}" sibTransId="{425CBC0A-4CFC-4031-B6E6-388C340B31DA}"/>
    <dgm:cxn modelId="{1CC09958-097C-4691-A4B9-6547FFDE122B}" type="presOf" srcId="{CF3A733A-59A3-469F-8FBE-CE76ECAE11C4}" destId="{D9737FCF-DE99-4C5B-9FF5-898548C2AC47}" srcOrd="0" destOrd="0" presId="urn:microsoft.com/office/officeart/2005/8/layout/radial1"/>
    <dgm:cxn modelId="{3A6E6338-6F60-4853-B925-828B5BD1F91A}" type="presOf" srcId="{455EBCFC-7722-4F3A-A7BE-61041A55594D}" destId="{7E527372-C296-42D6-942E-B150C87D7044}" srcOrd="1" destOrd="0" presId="urn:microsoft.com/office/officeart/2005/8/layout/radial1"/>
    <dgm:cxn modelId="{7D9352BA-D481-4E22-86EA-CDB80CF27F17}" type="presOf" srcId="{D9E43431-3B4F-4254-B16E-99F061F2DD9B}" destId="{A84E210E-81A6-4DE4-83E7-C5A235187D5A}" srcOrd="0" destOrd="0" presId="urn:microsoft.com/office/officeart/2005/8/layout/radial1"/>
    <dgm:cxn modelId="{58608739-E4A0-4CA5-94F7-FE910770EFEA}" type="presOf" srcId="{A496E29A-F333-4239-B3B6-E3D7D675A1CD}" destId="{0C084612-5971-4118-8C76-89BD86F6932C}" srcOrd="1" destOrd="0" presId="urn:microsoft.com/office/officeart/2005/8/layout/radial1"/>
    <dgm:cxn modelId="{CF31D34A-4462-4AED-8B3E-3E129ED272D5}" type="presOf" srcId="{7860DD0F-E4D6-45A5-9285-9669712A27C7}" destId="{C579B9B6-232B-4B98-B65E-5C97F7B215B0}" srcOrd="0" destOrd="0" presId="urn:microsoft.com/office/officeart/2005/8/layout/radial1"/>
    <dgm:cxn modelId="{E505844E-759E-43E6-B071-0BD7FA696A55}" type="presOf" srcId="{B581AD23-6CD6-4371-B103-463AF3F25983}" destId="{C7633BEB-46DF-4455-B80B-62127ACF16DF}" srcOrd="0" destOrd="0" presId="urn:microsoft.com/office/officeart/2005/8/layout/radial1"/>
    <dgm:cxn modelId="{635668A7-C9A9-49E7-84E8-E076AAB8A8A7}" type="presOf" srcId="{455EBCFC-7722-4F3A-A7BE-61041A55594D}" destId="{12A6CF60-53B7-4993-9390-19BDCBFC7D34}" srcOrd="0" destOrd="0" presId="urn:microsoft.com/office/officeart/2005/8/layout/radial1"/>
    <dgm:cxn modelId="{0CE83C1F-E867-4FD5-9E14-2ABC82288EA8}" type="presOf" srcId="{B581AD23-6CD6-4371-B103-463AF3F25983}" destId="{77DA0FB6-CE83-4337-B0ED-F01A188AF5A5}" srcOrd="1" destOrd="0" presId="urn:microsoft.com/office/officeart/2005/8/layout/radial1"/>
    <dgm:cxn modelId="{84A4266C-0A32-4B0D-BBE9-028BC11BEAD8}" type="presOf" srcId="{A496E29A-F333-4239-B3B6-E3D7D675A1CD}" destId="{C9D62AE9-AC8D-4248-9657-61DFBEC7BADD}" srcOrd="0" destOrd="0" presId="urn:microsoft.com/office/officeart/2005/8/layout/radial1"/>
    <dgm:cxn modelId="{1432F6A1-7ED0-403C-B7E2-E559C6EBDB2A}" type="presOf" srcId="{6F489174-D4D3-4DAB-ABAB-4D1047228C13}" destId="{6241383E-521F-42CE-9750-6D89D9E16648}" srcOrd="0" destOrd="0" presId="urn:microsoft.com/office/officeart/2005/8/layout/radial1"/>
    <dgm:cxn modelId="{894DA1F2-25B4-4C20-A939-B0D045A2EC89}" srcId="{D9E43431-3B4F-4254-B16E-99F061F2DD9B}" destId="{AB57D881-3494-459B-8BD9-31360888A94B}" srcOrd="5" destOrd="0" parTransId="{B581AD23-6CD6-4371-B103-463AF3F25983}" sibTransId="{2B4BEF37-EA21-4E6D-960E-06ED31C7CB90}"/>
    <dgm:cxn modelId="{8A401D8D-0F9E-4036-80BB-BE788FA001F5}" type="presOf" srcId="{CF242249-8036-436C-8068-EDEAD6BDF46A}" destId="{30E2D5A0-3CD2-4858-8684-B928D186CEBF}" srcOrd="0" destOrd="0" presId="urn:microsoft.com/office/officeart/2005/8/layout/radial1"/>
    <dgm:cxn modelId="{4BC27F4E-90A5-4B18-A88C-80BB98D26311}" type="presParOf" srcId="{6241383E-521F-42CE-9750-6D89D9E16648}" destId="{A84E210E-81A6-4DE4-83E7-C5A235187D5A}" srcOrd="0" destOrd="0" presId="urn:microsoft.com/office/officeart/2005/8/layout/radial1"/>
    <dgm:cxn modelId="{3BDCE51E-4535-493C-8B90-4FF46558ACF2}" type="presParOf" srcId="{6241383E-521F-42CE-9750-6D89D9E16648}" destId="{12A6CF60-53B7-4993-9390-19BDCBFC7D34}" srcOrd="1" destOrd="0" presId="urn:microsoft.com/office/officeart/2005/8/layout/radial1"/>
    <dgm:cxn modelId="{8CA03CE7-2F52-492C-A79B-A3EC20A887EF}" type="presParOf" srcId="{12A6CF60-53B7-4993-9390-19BDCBFC7D34}" destId="{7E527372-C296-42D6-942E-B150C87D7044}" srcOrd="0" destOrd="0" presId="urn:microsoft.com/office/officeart/2005/8/layout/radial1"/>
    <dgm:cxn modelId="{4E3CC9DE-6638-4AAB-966E-3A81EBFD99EC}" type="presParOf" srcId="{6241383E-521F-42CE-9750-6D89D9E16648}" destId="{75F5ED87-395C-4AF6-AD87-B2B10C720968}" srcOrd="2" destOrd="0" presId="urn:microsoft.com/office/officeart/2005/8/layout/radial1"/>
    <dgm:cxn modelId="{5B41CE3B-6206-4FA3-9A03-1A56FC989E8B}" type="presParOf" srcId="{6241383E-521F-42CE-9750-6D89D9E16648}" destId="{C9D62AE9-AC8D-4248-9657-61DFBEC7BADD}" srcOrd="3" destOrd="0" presId="urn:microsoft.com/office/officeart/2005/8/layout/radial1"/>
    <dgm:cxn modelId="{2A4C5738-E9E7-4679-B51B-66E5A3510C8E}" type="presParOf" srcId="{C9D62AE9-AC8D-4248-9657-61DFBEC7BADD}" destId="{0C084612-5971-4118-8C76-89BD86F6932C}" srcOrd="0" destOrd="0" presId="urn:microsoft.com/office/officeart/2005/8/layout/radial1"/>
    <dgm:cxn modelId="{A7CA65E3-65E2-40E9-B7AE-CF38DA9F5734}" type="presParOf" srcId="{6241383E-521F-42CE-9750-6D89D9E16648}" destId="{D9737FCF-DE99-4C5B-9FF5-898548C2AC47}" srcOrd="4" destOrd="0" presId="urn:microsoft.com/office/officeart/2005/8/layout/radial1"/>
    <dgm:cxn modelId="{D104A482-96D5-4342-A4B5-693F21FE91B2}" type="presParOf" srcId="{6241383E-521F-42CE-9750-6D89D9E16648}" destId="{97E2544F-30DA-4D94-B731-E33970135914}" srcOrd="5" destOrd="0" presId="urn:microsoft.com/office/officeart/2005/8/layout/radial1"/>
    <dgm:cxn modelId="{663F31A7-915D-4EDF-A3F5-63E89D2F0219}" type="presParOf" srcId="{97E2544F-30DA-4D94-B731-E33970135914}" destId="{8D865003-DE0A-4AD8-85FB-76C3C51D0558}" srcOrd="0" destOrd="0" presId="urn:microsoft.com/office/officeart/2005/8/layout/radial1"/>
    <dgm:cxn modelId="{0DC00827-68BF-4BB1-A780-BA29C4CE6DCC}" type="presParOf" srcId="{6241383E-521F-42CE-9750-6D89D9E16648}" destId="{C6BC1112-51A1-4D45-82C9-90585FEA2457}" srcOrd="6" destOrd="0" presId="urn:microsoft.com/office/officeart/2005/8/layout/radial1"/>
    <dgm:cxn modelId="{3A79F790-DFAA-405B-BE8E-DBB1D7D8C036}" type="presParOf" srcId="{6241383E-521F-42CE-9750-6D89D9E16648}" destId="{2D02E99B-0FA1-4A03-828A-55D8918BD803}" srcOrd="7" destOrd="0" presId="urn:microsoft.com/office/officeart/2005/8/layout/radial1"/>
    <dgm:cxn modelId="{1BC16648-952D-4411-B12B-6FC21BE1C1EE}" type="presParOf" srcId="{2D02E99B-0FA1-4A03-828A-55D8918BD803}" destId="{84A5BB33-66B4-43A4-9922-B79ED775A667}" srcOrd="0" destOrd="0" presId="urn:microsoft.com/office/officeart/2005/8/layout/radial1"/>
    <dgm:cxn modelId="{43C74933-E231-4794-A5FC-ADACAF2D5952}" type="presParOf" srcId="{6241383E-521F-42CE-9750-6D89D9E16648}" destId="{399A9304-9342-4242-BC2D-C461C5BE4300}" srcOrd="8" destOrd="0" presId="urn:microsoft.com/office/officeart/2005/8/layout/radial1"/>
    <dgm:cxn modelId="{B3D35B3D-526C-46FD-A154-4EB703F95684}" type="presParOf" srcId="{6241383E-521F-42CE-9750-6D89D9E16648}" destId="{30E2D5A0-3CD2-4858-8684-B928D186CEBF}" srcOrd="9" destOrd="0" presId="urn:microsoft.com/office/officeart/2005/8/layout/radial1"/>
    <dgm:cxn modelId="{D9E6103B-6E79-4FA8-BFE7-919E4864279D}" type="presParOf" srcId="{30E2D5A0-3CD2-4858-8684-B928D186CEBF}" destId="{DA563ACB-D888-445D-8456-73D18AA1BC95}" srcOrd="0" destOrd="0" presId="urn:microsoft.com/office/officeart/2005/8/layout/radial1"/>
    <dgm:cxn modelId="{9086EE00-A24B-4C6E-A025-F56DE2BDD18C}" type="presParOf" srcId="{6241383E-521F-42CE-9750-6D89D9E16648}" destId="{242109BC-2287-40F7-914D-3151DF8BC9B0}" srcOrd="10" destOrd="0" presId="urn:microsoft.com/office/officeart/2005/8/layout/radial1"/>
    <dgm:cxn modelId="{810C858B-4197-4B8C-8578-06AD49AD8136}" type="presParOf" srcId="{6241383E-521F-42CE-9750-6D89D9E16648}" destId="{C7633BEB-46DF-4455-B80B-62127ACF16DF}" srcOrd="11" destOrd="0" presId="urn:microsoft.com/office/officeart/2005/8/layout/radial1"/>
    <dgm:cxn modelId="{7817E803-D583-42B4-9652-A702245E3855}" type="presParOf" srcId="{C7633BEB-46DF-4455-B80B-62127ACF16DF}" destId="{77DA0FB6-CE83-4337-B0ED-F01A188AF5A5}" srcOrd="0" destOrd="0" presId="urn:microsoft.com/office/officeart/2005/8/layout/radial1"/>
    <dgm:cxn modelId="{1FF349A6-B2E6-43B0-9E26-E858AC6B5094}" type="presParOf" srcId="{6241383E-521F-42CE-9750-6D89D9E16648}" destId="{3FF994FE-DAFD-47D5-8497-871B5B42226E}" srcOrd="12" destOrd="0" presId="urn:microsoft.com/office/officeart/2005/8/layout/radial1"/>
    <dgm:cxn modelId="{F2B541AD-2C37-4E43-90B5-F4301D073E44}" type="presParOf" srcId="{6241383E-521F-42CE-9750-6D89D9E16648}" destId="{C579B9B6-232B-4B98-B65E-5C97F7B215B0}" srcOrd="13" destOrd="0" presId="urn:microsoft.com/office/officeart/2005/8/layout/radial1"/>
    <dgm:cxn modelId="{BC040FCE-86F2-455C-AA10-79F4EBE338D5}" type="presParOf" srcId="{C579B9B6-232B-4B98-B65E-5C97F7B215B0}" destId="{E1D02699-7AB9-4A9F-8EAD-8312E2787825}" srcOrd="0" destOrd="0" presId="urn:microsoft.com/office/officeart/2005/8/layout/radial1"/>
    <dgm:cxn modelId="{90A17A8F-8FF1-49B8-8090-6199A544E69D}" type="presParOf" srcId="{6241383E-521F-42CE-9750-6D89D9E16648}" destId="{2240EA56-325C-4531-AA8E-1B5DD5BEF4F0}" srcOrd="14" destOrd="0" presId="urn:microsoft.com/office/officeart/2005/8/layout/radial1"/>
    <dgm:cxn modelId="{4AB46899-EE70-4230-B957-0113793F5DE2}" type="presParOf" srcId="{6241383E-521F-42CE-9750-6D89D9E16648}" destId="{DCBD5494-D3AF-422B-B236-B2485DC27112}" srcOrd="15" destOrd="0" presId="urn:microsoft.com/office/officeart/2005/8/layout/radial1"/>
    <dgm:cxn modelId="{7360EF64-6E2D-4199-945C-CC55AAEDD4C8}" type="presParOf" srcId="{DCBD5494-D3AF-422B-B236-B2485DC27112}" destId="{C31154EE-CCDC-422F-AAEF-BF103788CB6B}" srcOrd="0" destOrd="0" presId="urn:microsoft.com/office/officeart/2005/8/layout/radial1"/>
    <dgm:cxn modelId="{3D16ED98-0E5A-4799-920D-B6895D184A42}" type="presParOf" srcId="{6241383E-521F-42CE-9750-6D89D9E16648}" destId="{34EB57FC-B1C1-4BC6-9F24-DEBF1B89C293}" srcOrd="1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EA187-C06A-4A6C-9019-3590832A3A4B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6F2C-7A57-49F3-8B1A-3F69F9EB0C9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315A8E6-8970-47FF-BE60-278E251EA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582"/>
              </a:spcAft>
              <a:defRPr/>
            </a:pPr>
            <a:r>
              <a:rPr lang="en-US" b="1" dirty="0">
                <a:latin typeface="Tw Cen MT" charset="0"/>
                <a:ea typeface="Tw Cen MT" charset="0"/>
                <a:cs typeface="Tw Cen MT" charset="0"/>
              </a:rPr>
              <a:t>Although poverty rate is down to a single digit, 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the number of the poor remain high: </a:t>
            </a:r>
          </a:p>
          <a:p>
            <a:pPr marL="502140" indent="-314223">
              <a:spcAft>
                <a:spcPts val="582"/>
              </a:spcAft>
              <a:buFontTx/>
              <a:buAutoNum type="arabicPeriod"/>
              <a:defRPr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High disparity between provinces, DKI Jakarta (3.57%) vs. Papua (27.74%).</a:t>
            </a:r>
          </a:p>
          <a:p>
            <a:pPr marL="502140" indent="-314223">
              <a:buFontTx/>
              <a:buAutoNum type="arabicPeriod"/>
              <a:defRPr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High disparity between cities and villages, Cities (7.02%) vs. Villages (13.20%).</a:t>
            </a:r>
          </a:p>
          <a:p>
            <a:pPr marL="502140" indent="-314223">
              <a:buFontTx/>
              <a:buAutoNum type="arabicPeriod"/>
              <a:defRPr/>
            </a:pPr>
            <a:r>
              <a:rPr lang="it-IT" dirty="0">
                <a:latin typeface="Tw Cen MT" charset="0"/>
                <a:ea typeface="Tw Cen MT" charset="0"/>
                <a:cs typeface="Tw Cen MT" charset="0"/>
              </a:rPr>
              <a:t>60.91% of </a:t>
            </a:r>
            <a:r>
              <a:rPr lang="it-IT" dirty="0" err="1">
                <a:latin typeface="Tw Cen MT" charset="0"/>
                <a:ea typeface="Tw Cen MT" charset="0"/>
                <a:cs typeface="Tw Cen MT" charset="0"/>
              </a:rPr>
              <a:t>poor</a:t>
            </a:r>
            <a:r>
              <a:rPr lang="it-IT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latin typeface="Tw Cen MT" charset="0"/>
                <a:ea typeface="Tw Cen MT" charset="0"/>
                <a:cs typeface="Tw Cen MT" charset="0"/>
              </a:rPr>
              <a:t>people</a:t>
            </a:r>
            <a:r>
              <a:rPr lang="it-IT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latin typeface="Tw Cen MT" charset="0"/>
                <a:ea typeface="Tw Cen MT" charset="0"/>
                <a:cs typeface="Tw Cen MT" charset="0"/>
              </a:rPr>
              <a:t>is</a:t>
            </a:r>
            <a:r>
              <a:rPr lang="it-IT" dirty="0">
                <a:latin typeface="Tw Cen MT" charset="0"/>
                <a:ea typeface="Tw Cen MT" charset="0"/>
                <a:cs typeface="Tw Cen MT" charset="0"/>
              </a:rPr>
              <a:t> in the </a:t>
            </a:r>
            <a:r>
              <a:rPr lang="it-IT" dirty="0" err="1">
                <a:latin typeface="Tw Cen MT" charset="0"/>
                <a:ea typeface="Tw Cen MT" charset="0"/>
                <a:cs typeface="Tw Cen MT" charset="0"/>
              </a:rPr>
              <a:t>villages</a:t>
            </a:r>
            <a:r>
              <a:rPr lang="it-IT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pPr marL="502140" indent="-314223">
              <a:buFontTx/>
              <a:buAutoNum type="arabicPeriod"/>
              <a:defRPr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The majority of poor people work in agriculture (49.90%).</a:t>
            </a:r>
          </a:p>
          <a:p>
            <a:pPr marL="502140" indent="-314223">
              <a:buFontTx/>
              <a:buAutoNum type="arabicPeriod"/>
              <a:defRPr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Improving accuracy of households targets as well as effectiveness of village funds are necessary </a:t>
            </a:r>
            <a:r>
              <a:rPr lang="en-US" dirty="0">
                <a:latin typeface="Tw Cen MT" charset="0"/>
                <a:ea typeface="Tw Cen MT" charset="0"/>
                <a:cs typeface="Tw Cen MT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 more inclusive to productive activities.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xmlns="" id="{8BC1A726-2FA0-4808-8E15-D06C231E0A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41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1056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4875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8026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784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367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1986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3597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1542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6621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8343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636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3935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517A562-14FF-49BA-AC96-3516D97498A2}" type="datetimeFigureOut">
              <a:rPr lang="id-ID" smtClean="0"/>
              <a:pPr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1926EC-8AEC-4AAA-9530-7D2CAF34E9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670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ICE%20BREAK/kesehatan%20sendiri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ICE%20BREAK/Tech-%20MASA%20DEPAN-persentasi%20LGS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../../ICE%20BREAK/PEMILIK%20USAHA%20ALIBABA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ICE%20BREAK/HOMEWORK-%20PR%20DENGAN%20ICT-ON%20LINE.VO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psikologi.com/macam-macam-gaya-belajar/" TargetMode="External"/><Relationship Id="rId2" Type="http://schemas.openxmlformats.org/officeDocument/2006/relationships/hyperlink" Target="http://belajarpsikologi.com/macam-macam-metode-pembelajaran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1AB85-14A3-4388-BDE8-D5EAE1A6F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42" y="1058223"/>
            <a:ext cx="6998933" cy="1463040"/>
          </a:xfrm>
        </p:spPr>
        <p:txBody>
          <a:bodyPr>
            <a:noAutofit/>
          </a:bodyPr>
          <a:lstStyle/>
          <a:p>
            <a:r>
              <a:rPr lang="en-US" sz="4000" b="1" dirty="0"/>
              <a:t>TEKNOLOGI INFORMASI DAN KOMUNIKASI</a:t>
            </a:r>
            <a:endParaRPr lang="id-ID" sz="4000" b="1" dirty="0"/>
          </a:p>
        </p:txBody>
      </p:sp>
      <p:pic>
        <p:nvPicPr>
          <p:cNvPr id="1026" name="Picture 2" descr="Hasil gambar untuk universitas esa unggul logo">
            <a:extLst>
              <a:ext uri="{FF2B5EF4-FFF2-40B4-BE49-F238E27FC236}">
                <a16:creationId xmlns:a16="http://schemas.microsoft.com/office/drawing/2014/main" xmlns="" id="{857C6629-54D8-4925-B124-A8AD1322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208" y="1058223"/>
            <a:ext cx="145321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22B8866-9121-4E26-A2CF-9AFC66C1F4DB}"/>
              </a:ext>
            </a:extLst>
          </p:cNvPr>
          <p:cNvSpPr txBox="1">
            <a:spLocks/>
          </p:cNvSpPr>
          <p:nvPr/>
        </p:nvSpPr>
        <p:spPr>
          <a:xfrm>
            <a:off x="555963" y="5785891"/>
            <a:ext cx="5829300" cy="69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sz="1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1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Juandanilsyah, SE, </a:t>
            </a:r>
            <a:r>
              <a:rPr lang="id-ID" sz="1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</a:p>
          <a:p>
            <a:pPr algn="l"/>
            <a:r>
              <a:rPr lang="en-US" altLang="id-ID" sz="1400" b="1" dirty="0">
                <a:solidFill>
                  <a:schemeClr val="bg1"/>
                </a:solidFill>
              </a:rPr>
              <a:t> </a:t>
            </a:r>
            <a:r>
              <a:rPr lang="id-ID" altLang="id-ID" sz="1400" b="1" dirty="0" smtClean="0">
                <a:solidFill>
                  <a:schemeClr val="bg1"/>
                </a:solidFill>
              </a:rPr>
              <a:t>7792 </a:t>
            </a:r>
            <a:endParaRPr lang="id-ID" altLang="id-ID" sz="1400" b="1" dirty="0">
              <a:solidFill>
                <a:schemeClr val="bg1"/>
              </a:solidFill>
            </a:endParaRPr>
          </a:p>
          <a:p>
            <a:pPr algn="l"/>
            <a:endParaRPr lang="id-ID" sz="1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0086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altLang="id-ID" b="1" dirty="0">
                <a:solidFill>
                  <a:schemeClr val="bg1"/>
                </a:solidFill>
              </a:rPr>
              <a:t>UNIVERSITAS ESA UNGGUL</a:t>
            </a:r>
          </a:p>
          <a:p>
            <a:pPr algn="ctr"/>
            <a:r>
              <a:rPr lang="id-ID" altLang="ko-KR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</a:t>
            </a:r>
            <a:r>
              <a:rPr lang="id-ID" altLang="ko-KR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 </a:t>
            </a:r>
            <a:r>
              <a:rPr lang="en-US" altLang="ko-KR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d-ID" altLang="ko-KR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APRIL  2019</a:t>
            </a:r>
            <a:endParaRPr lang="ko-KR" altLang="en-US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028" y="2613515"/>
            <a:ext cx="2211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rgbClr val="FF0000"/>
                </a:solidFill>
              </a:rPr>
              <a:t>(KODE. MKO 107)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680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71E8E-4369-4566-8828-57CFE1D2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79181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PERAN </a:t>
            </a:r>
            <a:r>
              <a:rPr lang="id-ID" sz="2400" b="1" dirty="0" smtClean="0"/>
              <a:t> </a:t>
            </a:r>
            <a:r>
              <a:rPr lang="en-US" sz="2400" b="1" dirty="0" smtClean="0"/>
              <a:t>TEKNOLOGI </a:t>
            </a:r>
            <a:r>
              <a:rPr lang="id-ID" sz="2400" b="1" dirty="0" smtClean="0"/>
              <a:t> </a:t>
            </a:r>
            <a:r>
              <a:rPr lang="en-US" sz="2400" b="1" dirty="0" smtClean="0"/>
              <a:t>DALAM </a:t>
            </a:r>
            <a:r>
              <a:rPr lang="en-US" sz="2400" b="1" dirty="0"/>
              <a:t>KOMUNIKASI (3)</a:t>
            </a:r>
            <a:endParaRPr lang="id-ID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C61B4-9EB3-448A-9978-401F280B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454" y="2104008"/>
            <a:ext cx="7023582" cy="4310647"/>
          </a:xfrm>
        </p:spPr>
        <p:txBody>
          <a:bodyPr anchor="t">
            <a:normAutofit fontScale="92500" lnSpcReduction="10000"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Pemerintahan</a:t>
            </a:r>
            <a:endParaRPr lang="en-US" sz="24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fontAlgn="base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</a:t>
            </a:r>
            <a:r>
              <a:rPr lang="id-ID" sz="1800" dirty="0" err="1"/>
              <a:t>emampuan</a:t>
            </a:r>
            <a:r>
              <a:rPr lang="id-ID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id-ID" sz="1800" dirty="0"/>
              <a:t>menghubungkan keperluan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id-ID" sz="1800" dirty="0"/>
              <a:t>penduduk, </a:t>
            </a:r>
            <a:r>
              <a:rPr lang="en-US" sz="1800" dirty="0" err="1"/>
              <a:t>perizinan</a:t>
            </a:r>
            <a:r>
              <a:rPr lang="en-US" sz="1800" dirty="0"/>
              <a:t> </a:t>
            </a:r>
            <a:r>
              <a:rPr lang="id-ID" sz="1800" dirty="0"/>
              <a:t>bisnis, dan kegiatan lainnya</a:t>
            </a:r>
            <a:r>
              <a:rPr lang="en-US" sz="1800" dirty="0"/>
              <a:t> (</a:t>
            </a:r>
            <a:r>
              <a:rPr lang="en-US" sz="1800" i="1" dirty="0"/>
              <a:t>E-Government</a:t>
            </a:r>
            <a:r>
              <a:rPr lang="en-US" sz="1800" dirty="0"/>
              <a:t>)</a:t>
            </a:r>
          </a:p>
          <a:p>
            <a:pPr lvl="1" fontAlgn="base">
              <a:lnSpc>
                <a:spcPct val="150000"/>
              </a:lnSpc>
            </a:pPr>
            <a:endParaRPr lang="en-US" sz="1800" dirty="0"/>
          </a:p>
          <a:p>
            <a:pPr fontAlgn="base">
              <a:lnSpc>
                <a:spcPct val="150000"/>
              </a:lnSpc>
            </a:pPr>
            <a:r>
              <a:rPr lang="id-ID" sz="3000" b="1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2" action="ppaction://hlinkfile"/>
              </a:rPr>
              <a:t>Kesehatan</a:t>
            </a:r>
            <a:endParaRPr lang="en-US" sz="3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fontAlgn="base">
              <a:lnSpc>
                <a:spcPct val="150000"/>
              </a:lnSpc>
            </a:pPr>
            <a:r>
              <a:rPr lang="en-US" sz="2000" dirty="0" err="1"/>
              <a:t>Penunjang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endParaRPr lang="en-US" sz="2000" dirty="0"/>
          </a:p>
          <a:p>
            <a:pPr lvl="1" fontAlgn="base">
              <a:lnSpc>
                <a:spcPct val="150000"/>
              </a:lnSpc>
            </a:pP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J</a:t>
            </a:r>
            <a:r>
              <a:rPr lang="id-ID" sz="2000" dirty="0" err="1"/>
              <a:t>uru</a:t>
            </a:r>
            <a:r>
              <a:rPr lang="id-ID" sz="2000" dirty="0"/>
              <a:t> medis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id-ID" sz="2000" dirty="0"/>
              <a:t> mengetahui riwayat penyakit pasien</a:t>
            </a:r>
            <a:endParaRPr lang="en-US" sz="2000" dirty="0"/>
          </a:p>
        </p:txBody>
      </p:sp>
      <p:pic>
        <p:nvPicPr>
          <p:cNvPr id="3074" name="Picture 2" descr="Gambar terkait">
            <a:extLst>
              <a:ext uri="{FF2B5EF4-FFF2-40B4-BE49-F238E27FC236}">
                <a16:creationId xmlns:a16="http://schemas.microsoft.com/office/drawing/2014/main" xmlns="" id="{E402235F-469C-4349-9DE1-EC6CD166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56" y="2236281"/>
            <a:ext cx="1204681" cy="12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sil gambar untuk medical vector">
            <a:extLst>
              <a:ext uri="{FF2B5EF4-FFF2-40B4-BE49-F238E27FC236}">
                <a16:creationId xmlns:a16="http://schemas.microsoft.com/office/drawing/2014/main" xmlns="" id="{CA5D77BB-8B1A-41C8-9927-5D86430C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56" y="4414647"/>
            <a:ext cx="1619728" cy="16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4724400" y="4502731"/>
            <a:ext cx="207818" cy="26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25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88F8F8A4-D2EA-42C7-9002-2B3F65ACF4CA}"/>
              </a:ext>
            </a:extLst>
          </p:cNvPr>
          <p:cNvSpPr/>
          <p:nvPr/>
        </p:nvSpPr>
        <p:spPr>
          <a:xfrm>
            <a:off x="242888" y="1608667"/>
            <a:ext cx="3059112" cy="44619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85DEF7F-E719-45A6-9C2C-EBEE8056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4" y="1003300"/>
            <a:ext cx="8733413" cy="63182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4915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27788" y="6553200"/>
            <a:ext cx="1600200" cy="36618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183B2EA-C9FC-4F8F-8B07-9F97EE2BFA9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7710"/>
            <a:ext cx="9145588" cy="748145"/>
            <a:chOff x="0" y="28954"/>
            <a:chExt cx="12194117" cy="781730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xmlns="" id="{C6A4A210-5025-4C10-AAF1-1F50EF4D4742}"/>
                </a:ext>
              </a:extLst>
            </p:cNvPr>
            <p:cNvSpPr txBox="1">
              <a:spLocks/>
            </p:cNvSpPr>
            <p:nvPr/>
          </p:nvSpPr>
          <p:spPr>
            <a:xfrm>
              <a:off x="2117" y="74717"/>
              <a:ext cx="12192000" cy="735967"/>
            </a:xfrm>
            <a:prstGeom prst="rect">
              <a:avLst/>
            </a:prstGeom>
            <a:solidFill>
              <a:schemeClr val="accent4"/>
            </a:solidFill>
          </p:spPr>
          <p:txBody>
            <a:bodyPr lIns="68580" tIns="34290" rIns="68580" bIns="3429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685766" fontAlgn="auto"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70" name="Title 1"/>
            <p:cNvSpPr txBox="1">
              <a:spLocks/>
            </p:cNvSpPr>
            <p:nvPr/>
          </p:nvSpPr>
          <p:spPr bwMode="auto">
            <a:xfrm>
              <a:off x="0" y="28954"/>
              <a:ext cx="12192000" cy="764117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 anchor="ctr"/>
            <a:lstStyle/>
            <a:p>
              <a:pPr algn="ctr" eaLnBrk="1" hangingPunct="1">
                <a:lnSpc>
                  <a:spcPct val="80000"/>
                </a:lnSpc>
                <a:buFont typeface="Arial" pitchFamily="34" charset="0"/>
                <a:buNone/>
              </a:pPr>
              <a:r>
                <a:rPr lang="id-ID" altLang="en-US" sz="2400" b="1" dirty="0" smtClean="0">
                  <a:solidFill>
                    <a:srgbClr val="FFFFFF"/>
                  </a:solidFill>
                </a:rPr>
                <a:t>PEMBAHASAN:  </a:t>
              </a:r>
              <a:r>
                <a:rPr lang="en-US" altLang="en-US" sz="2400" b="1" dirty="0" err="1" smtClean="0">
                  <a:solidFill>
                    <a:srgbClr val="FFFFFF"/>
                  </a:solidFill>
                </a:rPr>
                <a:t>Issu</a:t>
              </a:r>
              <a:r>
                <a:rPr lang="en-US" alt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</a:rPr>
                <a:t>dan</a:t>
              </a:r>
              <a:r>
                <a:rPr lang="en-US" altLang="en-US" sz="2400" b="1" dirty="0">
                  <a:solidFill>
                    <a:srgbClr val="FFFFFF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</a:rPr>
                <a:t>Tantangan</a:t>
              </a:r>
              <a:r>
                <a:rPr lang="en-US" altLang="en-US" sz="2400" b="1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959927" y="3615267"/>
            <a:ext cx="39515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en-US" sz="20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60.91%  orang miskin  berada di pedesaan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49159" name="Rectangle 10"/>
          <p:cNvSpPr>
            <a:spLocks noChangeArrowheads="1"/>
          </p:cNvSpPr>
          <p:nvPr/>
        </p:nvSpPr>
        <p:spPr bwMode="auto">
          <a:xfrm>
            <a:off x="4502726" y="4605867"/>
            <a:ext cx="4641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Mayoritas</a:t>
            </a:r>
            <a:r>
              <a:rPr lang="en-US" altLang="en-US" sz="20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orang</a:t>
            </a:r>
            <a:r>
              <a:rPr lang="en-US" altLang="en-US" sz="20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miskin</a:t>
            </a:r>
            <a:r>
              <a:rPr lang="en-US" altLang="en-US" sz="20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bekerja</a:t>
            </a:r>
            <a:r>
              <a:rPr lang="en-US" altLang="en-US" sz="20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di</a:t>
            </a:r>
            <a:r>
              <a:rPr lang="en-US" altLang="en-US" sz="20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sector </a:t>
            </a:r>
            <a:r>
              <a:rPr lang="en-US" altLang="en-US" sz="20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pertanian</a:t>
            </a:r>
            <a:r>
              <a:rPr lang="en-US" altLang="en-US" sz="20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(49.90%)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F086EC-A513-4121-9E37-ED4A43D75376}"/>
              </a:ext>
            </a:extLst>
          </p:cNvPr>
          <p:cNvSpPr/>
          <p:nvPr/>
        </p:nvSpPr>
        <p:spPr>
          <a:xfrm>
            <a:off x="3753726" y="1185721"/>
            <a:ext cx="44755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solidFill>
                  <a:prstClr val="white"/>
                </a:solidFill>
                <a:latin typeface="Calibri"/>
              </a:rPr>
              <a:t>1</a:t>
            </a:r>
            <a:endParaRPr lang="en-US" sz="4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3BD889C-80DE-4739-AB03-9858D8AA9153}"/>
              </a:ext>
            </a:extLst>
          </p:cNvPr>
          <p:cNvSpPr/>
          <p:nvPr/>
        </p:nvSpPr>
        <p:spPr>
          <a:xfrm>
            <a:off x="4059249" y="2281767"/>
            <a:ext cx="44755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solidFill>
                  <a:prstClr val="white"/>
                </a:solidFill>
                <a:latin typeface="Calibri"/>
              </a:rPr>
              <a:t>2</a:t>
            </a:r>
            <a:endParaRPr lang="en-US" sz="4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4AA2819-2509-456B-97F6-41222D0F780F}"/>
              </a:ext>
            </a:extLst>
          </p:cNvPr>
          <p:cNvSpPr/>
          <p:nvPr/>
        </p:nvSpPr>
        <p:spPr>
          <a:xfrm>
            <a:off x="4302568" y="3369928"/>
            <a:ext cx="4318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solidFill>
                  <a:prstClr val="white"/>
                </a:solidFill>
                <a:latin typeface="Calibri"/>
              </a:rPr>
              <a:t>3</a:t>
            </a:r>
            <a:endParaRPr lang="en-US" sz="4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3A78976-4BC3-4625-887A-D71CE549CB05}"/>
              </a:ext>
            </a:extLst>
          </p:cNvPr>
          <p:cNvSpPr/>
          <p:nvPr/>
        </p:nvSpPr>
        <p:spPr>
          <a:xfrm>
            <a:off x="3955914" y="4594134"/>
            <a:ext cx="44755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solidFill>
                  <a:prstClr val="white"/>
                </a:solidFill>
                <a:latin typeface="Calibri"/>
              </a:rPr>
              <a:t>4</a:t>
            </a:r>
            <a:endParaRPr lang="en-US" sz="4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2FFFF3-BDA7-48ED-BE21-2AB599EE3449}"/>
              </a:ext>
            </a:extLst>
          </p:cNvPr>
          <p:cNvSpPr/>
          <p:nvPr/>
        </p:nvSpPr>
        <p:spPr>
          <a:xfrm>
            <a:off x="3677669" y="5660354"/>
            <a:ext cx="44755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solidFill>
                  <a:prstClr val="white"/>
                </a:solidFill>
                <a:latin typeface="Calibri"/>
              </a:rPr>
              <a:t>5</a:t>
            </a:r>
            <a:endParaRPr lang="en-US" sz="4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165" name="Rectangle 15"/>
          <p:cNvSpPr>
            <a:spLocks noChangeArrowheads="1"/>
          </p:cNvSpPr>
          <p:nvPr/>
        </p:nvSpPr>
        <p:spPr bwMode="auto">
          <a:xfrm>
            <a:off x="319089" y="2715491"/>
            <a:ext cx="29051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45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Meskipun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angka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kemiskinan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turun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ke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1 digit, </a:t>
            </a: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namun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kemiskinan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tetap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tinggi</a:t>
            </a:r>
            <a:r>
              <a:rPr lang="en-US" altLang="en-US" sz="2800" b="1" dirty="0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 </a:t>
            </a:r>
          </a:p>
        </p:txBody>
      </p:sp>
      <p:sp>
        <p:nvSpPr>
          <p:cNvPr id="49166" name="Rectangle 3"/>
          <p:cNvSpPr>
            <a:spLocks noChangeArrowheads="1"/>
          </p:cNvSpPr>
          <p:nvPr/>
        </p:nvSpPr>
        <p:spPr bwMode="auto">
          <a:xfrm>
            <a:off x="4516581" y="1225551"/>
            <a:ext cx="4197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altLang="en-US" b="1" dirty="0"/>
              <a:t>Disparitas tinggi antarprovinsi, DKI Jakarta (3,57%) vs. Papua (27,74%)</a:t>
            </a:r>
            <a:endParaRPr lang="en-US" altLang="en-US" b="1" dirty="0"/>
          </a:p>
        </p:txBody>
      </p:sp>
      <p:sp>
        <p:nvSpPr>
          <p:cNvPr id="49167" name="Rectangle 12"/>
          <p:cNvSpPr>
            <a:spLocks noChangeArrowheads="1"/>
          </p:cNvSpPr>
          <p:nvPr/>
        </p:nvSpPr>
        <p:spPr bwMode="auto">
          <a:xfrm>
            <a:off x="4807527" y="2349501"/>
            <a:ext cx="4093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dirty="0" err="1"/>
              <a:t>Disparitas</a:t>
            </a:r>
            <a:r>
              <a:rPr lang="en-US" altLang="en-US" b="1" dirty="0"/>
              <a:t> </a:t>
            </a:r>
            <a:r>
              <a:rPr lang="en-US" altLang="en-US" b="1" dirty="0" err="1"/>
              <a:t>tinggi</a:t>
            </a:r>
            <a:r>
              <a:rPr lang="en-US" altLang="en-US" b="1" dirty="0"/>
              <a:t> </a:t>
            </a:r>
            <a:r>
              <a:rPr lang="en-US" altLang="en-US" b="1" dirty="0" err="1"/>
              <a:t>antara</a:t>
            </a:r>
            <a:r>
              <a:rPr lang="en-US" altLang="en-US" b="1" dirty="0"/>
              <a:t> </a:t>
            </a:r>
            <a:r>
              <a:rPr lang="en-US" altLang="en-US" b="1" dirty="0" err="1"/>
              <a:t>kota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desa</a:t>
            </a:r>
            <a:r>
              <a:rPr lang="en-US" altLang="en-US" b="1" dirty="0"/>
              <a:t>, Kota (7,02%) </a:t>
            </a:r>
            <a:r>
              <a:rPr lang="id-ID" altLang="en-US" b="1" dirty="0" smtClean="0"/>
              <a:t> </a:t>
            </a:r>
            <a:r>
              <a:rPr lang="en-US" altLang="en-US" b="1" dirty="0" smtClean="0"/>
              <a:t>vs</a:t>
            </a:r>
            <a:r>
              <a:rPr lang="en-US" altLang="en-US" b="1" dirty="0"/>
              <a:t>. </a:t>
            </a:r>
            <a:r>
              <a:rPr lang="en-US" altLang="en-US" b="1" dirty="0" err="1"/>
              <a:t>Desa</a:t>
            </a:r>
            <a:r>
              <a:rPr lang="en-US" altLang="en-US" b="1" dirty="0"/>
              <a:t> (13,20%)</a:t>
            </a:r>
          </a:p>
        </p:txBody>
      </p:sp>
      <p:sp>
        <p:nvSpPr>
          <p:cNvPr id="49168" name="Rectangle 13"/>
          <p:cNvSpPr>
            <a:spLocks noChangeArrowheads="1"/>
          </p:cNvSpPr>
          <p:nvPr/>
        </p:nvSpPr>
        <p:spPr bwMode="auto">
          <a:xfrm>
            <a:off x="4097339" y="5568952"/>
            <a:ext cx="4866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dirty="0" err="1"/>
              <a:t>Meningkatkan</a:t>
            </a:r>
            <a:r>
              <a:rPr lang="en-US" altLang="en-US" b="1" dirty="0"/>
              <a:t> </a:t>
            </a:r>
            <a:r>
              <a:rPr lang="en-US" altLang="en-US" b="1" dirty="0" err="1"/>
              <a:t>akurasi</a:t>
            </a:r>
            <a:r>
              <a:rPr lang="en-US" altLang="en-US" b="1" dirty="0"/>
              <a:t> target </a:t>
            </a:r>
            <a:r>
              <a:rPr lang="en-US" altLang="en-US" b="1" dirty="0" err="1"/>
              <a:t>rumah</a:t>
            </a:r>
            <a:r>
              <a:rPr lang="en-US" altLang="en-US" b="1" dirty="0"/>
              <a:t> </a:t>
            </a:r>
            <a:r>
              <a:rPr lang="en-US" altLang="en-US" b="1" dirty="0" err="1"/>
              <a:t>tangga</a:t>
            </a:r>
            <a:r>
              <a:rPr lang="en-US" altLang="en-US" b="1" dirty="0"/>
              <a:t> </a:t>
            </a:r>
            <a:r>
              <a:rPr lang="en-US" altLang="en-US" b="1" dirty="0" err="1"/>
              <a:t>serta</a:t>
            </a:r>
            <a:r>
              <a:rPr lang="en-US" altLang="en-US" b="1" dirty="0"/>
              <a:t> </a:t>
            </a:r>
            <a:r>
              <a:rPr lang="en-US" altLang="en-US" b="1" dirty="0" err="1"/>
              <a:t>efektivitas</a:t>
            </a:r>
            <a:r>
              <a:rPr lang="en-US" altLang="en-US" b="1" dirty="0"/>
              <a:t> </a:t>
            </a:r>
            <a:r>
              <a:rPr lang="en-US" altLang="en-US" b="1" dirty="0" err="1"/>
              <a:t>dana</a:t>
            </a:r>
            <a:r>
              <a:rPr lang="en-US" altLang="en-US" b="1" dirty="0"/>
              <a:t> </a:t>
            </a:r>
            <a:r>
              <a:rPr lang="en-US" altLang="en-US" b="1" dirty="0" err="1"/>
              <a:t>desa</a:t>
            </a:r>
            <a:r>
              <a:rPr lang="en-US" altLang="en-US" b="1" dirty="0"/>
              <a:t> yang </a:t>
            </a:r>
            <a:r>
              <a:rPr lang="en-US" altLang="en-US" b="1" dirty="0" err="1"/>
              <a:t>diperlukan</a:t>
            </a:r>
            <a:r>
              <a:rPr lang="en-US" altLang="en-US" b="1" dirty="0"/>
              <a:t> 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inklusif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kegiatan</a:t>
            </a:r>
            <a:r>
              <a:rPr lang="en-US" altLang="en-US" b="1" dirty="0"/>
              <a:t> </a:t>
            </a:r>
            <a:r>
              <a:rPr lang="en-US" altLang="en-US" b="1" dirty="0" err="1"/>
              <a:t>produktif</a:t>
            </a:r>
            <a:endParaRPr lang="en-US" altLang="en-US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C61B4-9EB3-448A-9978-401F280B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979432"/>
            <a:ext cx="8238435" cy="4519022"/>
          </a:xfrm>
        </p:spPr>
        <p:txBody>
          <a:bodyPr anchor="t">
            <a:normAutofit fontScale="92500"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id-ID" dirty="0"/>
              <a:t> bekerja untuk menjalankan strategi</a:t>
            </a:r>
            <a:r>
              <a:rPr lang="en-US" dirty="0"/>
              <a:t> </a:t>
            </a:r>
            <a:r>
              <a:rPr lang="id-ID" dirty="0"/>
              <a:t>komunikasi</a:t>
            </a:r>
            <a:r>
              <a:rPr lang="en-US" dirty="0"/>
              <a:t> </a:t>
            </a:r>
            <a:r>
              <a:rPr lang="id-ID" dirty="0"/>
              <a:t>secara efektif</a:t>
            </a:r>
            <a:r>
              <a:rPr lang="en-US" dirty="0"/>
              <a:t> dan </a:t>
            </a:r>
            <a:r>
              <a:rPr lang="en-US" dirty="0" err="1"/>
              <a:t>efisien</a:t>
            </a:r>
            <a:r>
              <a:rPr lang="en-US" dirty="0"/>
              <a:t>. </a:t>
            </a:r>
            <a:r>
              <a:rPr lang="id-ID" dirty="0"/>
              <a:t>Selain itu</a:t>
            </a:r>
            <a:r>
              <a:rPr lang="en-US" dirty="0"/>
              <a:t> juga </a:t>
            </a:r>
            <a:r>
              <a:rPr lang="id-ID" dirty="0"/>
              <a:t>memiliki kemampuan dan tanggung jawab untuk melindungi lingkungan dan memenuhi kebutuhan masyarakat.</a:t>
            </a:r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pemilihan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keperluan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, </a:t>
            </a:r>
            <a:r>
              <a:rPr lang="en-US" b="1" dirty="0" err="1"/>
              <a:t>antara</a:t>
            </a:r>
            <a:r>
              <a:rPr lang="en-US" b="1" dirty="0"/>
              <a:t> lain:</a:t>
            </a:r>
          </a:p>
          <a:p>
            <a:pPr lvl="1" fontAlgn="base">
              <a:lnSpc>
                <a:spcPct val="110000"/>
              </a:lnSpc>
            </a:pPr>
            <a:r>
              <a:rPr lang="id-ID" sz="1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Satelit</a:t>
            </a:r>
          </a:p>
          <a:p>
            <a:pPr lvl="1" fontAlgn="base">
              <a:lnSpc>
                <a:spcPct val="110000"/>
              </a:lnSpc>
            </a:pPr>
            <a:r>
              <a:rPr lang="id-ID" sz="1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Internet</a:t>
            </a:r>
          </a:p>
          <a:p>
            <a:pPr lvl="1" fontAlgn="base">
              <a:lnSpc>
                <a:spcPct val="110000"/>
              </a:lnSpc>
            </a:pPr>
            <a:r>
              <a:rPr lang="en-US" sz="18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Komputer</a:t>
            </a:r>
            <a:endParaRPr lang="en-US" sz="1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fontAlgn="base">
              <a:lnSpc>
                <a:spcPct val="110000"/>
              </a:lnSpc>
            </a:pPr>
            <a:r>
              <a:rPr lang="id-ID" sz="1800" b="1" i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Telephone</a:t>
            </a:r>
            <a:r>
              <a:rPr lang="id-ID" sz="1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atau </a:t>
            </a:r>
            <a:r>
              <a:rPr lang="id-ID" sz="1800" b="1" i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Handphone</a:t>
            </a:r>
            <a:endParaRPr lang="en-US" sz="1800" b="1" i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fontAlgn="base">
              <a:lnSpc>
                <a:spcPct val="110000"/>
              </a:lnSpc>
            </a:pPr>
            <a:r>
              <a:rPr lang="id-ID" sz="1800" b="1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Internet </a:t>
            </a:r>
            <a:r>
              <a:rPr lang="id-ID" sz="1800" b="1" i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Banking</a:t>
            </a:r>
            <a:endParaRPr lang="id-ID" sz="1800" b="1" i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fontAlgn="base">
              <a:lnSpc>
                <a:spcPct val="110000"/>
              </a:lnSpc>
            </a:pPr>
            <a:r>
              <a:rPr lang="id-ID" sz="1800" b="1" i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Enterprice</a:t>
            </a:r>
            <a:r>
              <a:rPr lang="id-ID" sz="1800" b="1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Resource </a:t>
            </a:r>
            <a:r>
              <a:rPr lang="id-ID" sz="1800" b="1" i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Planning</a:t>
            </a:r>
            <a:endParaRPr lang="en-US" sz="1800" b="1" i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fontAlgn="base">
              <a:lnSpc>
                <a:spcPct val="110000"/>
              </a:lnSpc>
            </a:pPr>
            <a:r>
              <a:rPr lang="id-ID" sz="1800" b="1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E-</a:t>
            </a:r>
            <a:r>
              <a:rPr lang="id-ID" sz="1800" b="1" i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Commerce</a:t>
            </a:r>
            <a:endParaRPr lang="id-ID" sz="1800" b="1" i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fontAlgn="base">
              <a:lnSpc>
                <a:spcPct val="150000"/>
              </a:lnSpc>
            </a:pPr>
            <a:endParaRPr lang="id-ID" dirty="0"/>
          </a:p>
          <a:p>
            <a:pPr lvl="1" fontAlgn="base">
              <a:lnSpc>
                <a:spcPct val="150000"/>
              </a:lnSpc>
            </a:pPr>
            <a:endParaRPr lang="id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FD2777-1058-4135-99B5-03CD1420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79181"/>
          </a:xfrm>
        </p:spPr>
        <p:txBody>
          <a:bodyPr anchor="ctr">
            <a:normAutofit/>
          </a:bodyPr>
          <a:lstStyle/>
          <a:p>
            <a:r>
              <a:rPr lang="en-US" sz="2400" b="1" dirty="0" err="1"/>
              <a:t>Pemilihan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(1)</a:t>
            </a:r>
            <a:endParaRPr lang="id-ID" sz="2400" b="1" dirty="0"/>
          </a:p>
        </p:txBody>
      </p:sp>
      <p:pic>
        <p:nvPicPr>
          <p:cNvPr id="4106" name="Picture 10" descr="Gambar terkait">
            <a:extLst>
              <a:ext uri="{FF2B5EF4-FFF2-40B4-BE49-F238E27FC236}">
                <a16:creationId xmlns:a16="http://schemas.microsoft.com/office/drawing/2014/main" xmlns="" id="{B8B84FFB-0ACD-4EE1-9A1B-05E990DB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679" y="4331442"/>
            <a:ext cx="4384321" cy="25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3" action="ppaction://hlinkfile"/>
          </p:cNvPr>
          <p:cNvSpPr/>
          <p:nvPr/>
        </p:nvSpPr>
        <p:spPr>
          <a:xfrm>
            <a:off x="2549048" y="4530399"/>
            <a:ext cx="207818" cy="26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262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C61B4-9EB3-448A-9978-401F280B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79432"/>
            <a:ext cx="7989752" cy="4669943"/>
          </a:xfrm>
        </p:spPr>
        <p:txBody>
          <a:bodyPr anchor="t">
            <a:normAutofit/>
          </a:bodyPr>
          <a:lstStyle/>
          <a:p>
            <a:pPr lvl="1" fontAlgn="base">
              <a:lnSpc>
                <a:spcPct val="150000"/>
              </a:lnSpc>
            </a:pPr>
            <a:r>
              <a:rPr lang="id-ID" sz="1800" dirty="0"/>
              <a:t>Televisi</a:t>
            </a:r>
          </a:p>
          <a:p>
            <a:pPr lvl="1" fontAlgn="base">
              <a:lnSpc>
                <a:spcPct val="150000"/>
              </a:lnSpc>
            </a:pPr>
            <a:r>
              <a:rPr lang="id-ID" sz="1800" dirty="0"/>
              <a:t>Aplikasi komunikasi bisnis</a:t>
            </a:r>
          </a:p>
          <a:p>
            <a:pPr lvl="1" fontAlgn="base">
              <a:lnSpc>
                <a:spcPct val="150000"/>
              </a:lnSpc>
            </a:pPr>
            <a:r>
              <a:rPr lang="id-ID" sz="1800" dirty="0"/>
              <a:t>Aplikasi Design</a:t>
            </a:r>
          </a:p>
          <a:p>
            <a:pPr lvl="1" fontAlgn="base">
              <a:lnSpc>
                <a:spcPct val="150000"/>
              </a:lnSpc>
            </a:pPr>
            <a:r>
              <a:rPr lang="id-ID" sz="1800" dirty="0"/>
              <a:t>Aplikasi pencari</a:t>
            </a:r>
          </a:p>
          <a:p>
            <a:pPr lvl="1" fontAlgn="base">
              <a:lnSpc>
                <a:spcPct val="150000"/>
              </a:lnSpc>
            </a:pPr>
            <a:r>
              <a:rPr lang="id-ID" sz="1800" i="1" dirty="0" err="1"/>
              <a:t>Customer</a:t>
            </a:r>
            <a:r>
              <a:rPr lang="id-ID" sz="1800" i="1" dirty="0"/>
              <a:t> </a:t>
            </a:r>
            <a:r>
              <a:rPr lang="id-ID" sz="1800" i="1" dirty="0" err="1"/>
              <a:t>Relationship</a:t>
            </a:r>
            <a:r>
              <a:rPr lang="id-ID" sz="1800" i="1" dirty="0"/>
              <a:t> </a:t>
            </a:r>
            <a:r>
              <a:rPr lang="id-ID" sz="1800" i="1" dirty="0" err="1"/>
              <a:t>Management</a:t>
            </a:r>
            <a:endParaRPr lang="id-ID" sz="1800" i="1" dirty="0"/>
          </a:p>
          <a:p>
            <a:pPr lvl="1" fontAlgn="base">
              <a:lnSpc>
                <a:spcPct val="150000"/>
              </a:lnSpc>
            </a:pPr>
            <a:r>
              <a:rPr lang="id-ID" sz="1800" i="1" dirty="0" err="1"/>
              <a:t>Computer</a:t>
            </a:r>
            <a:r>
              <a:rPr lang="id-ID" sz="1800" i="1" dirty="0"/>
              <a:t> System</a:t>
            </a:r>
          </a:p>
          <a:p>
            <a:pPr lvl="1" fontAlgn="base">
              <a:lnSpc>
                <a:spcPct val="150000"/>
              </a:lnSpc>
            </a:pPr>
            <a:r>
              <a:rPr lang="id-ID" sz="1800" i="1" dirty="0" err="1"/>
              <a:t>Management</a:t>
            </a:r>
            <a:r>
              <a:rPr lang="id-ID" sz="1800" i="1" dirty="0"/>
              <a:t> </a:t>
            </a:r>
            <a:r>
              <a:rPr lang="id-ID" sz="1800" i="1" dirty="0" err="1"/>
              <a:t>Information</a:t>
            </a:r>
            <a:r>
              <a:rPr lang="id-ID" sz="1800" i="1" dirty="0"/>
              <a:t> </a:t>
            </a:r>
            <a:r>
              <a:rPr lang="id-ID" sz="1800" i="1" dirty="0" err="1"/>
              <a:t>system</a:t>
            </a:r>
            <a:r>
              <a:rPr lang="id-ID" sz="1800" i="1" dirty="0"/>
              <a:t> </a:t>
            </a:r>
            <a:r>
              <a:rPr lang="id-ID" sz="1800" dirty="0"/>
              <a:t>(MIS)</a:t>
            </a:r>
          </a:p>
          <a:p>
            <a:pPr lvl="1" fontAlgn="base">
              <a:lnSpc>
                <a:spcPct val="150000"/>
              </a:lnSpc>
            </a:pPr>
            <a:endParaRPr lang="id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FD2777-1058-4135-99B5-03CD1420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79181"/>
          </a:xfrm>
        </p:spPr>
        <p:txBody>
          <a:bodyPr anchor="ctr">
            <a:normAutofit/>
          </a:bodyPr>
          <a:lstStyle/>
          <a:p>
            <a:r>
              <a:rPr lang="en-US" sz="2400" b="1" dirty="0" err="1"/>
              <a:t>Pemilihan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(2)</a:t>
            </a:r>
            <a:endParaRPr lang="id-ID" sz="2400" b="1" dirty="0"/>
          </a:p>
        </p:txBody>
      </p:sp>
      <p:pic>
        <p:nvPicPr>
          <p:cNvPr id="4" name="Picture 8" descr="Hasil gambar untuk computer vector">
            <a:extLst>
              <a:ext uri="{FF2B5EF4-FFF2-40B4-BE49-F238E27FC236}">
                <a16:creationId xmlns:a16="http://schemas.microsoft.com/office/drawing/2014/main" xmlns="" id="{D99BA813-F382-4CE5-8119-14384B6F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962" y="2578962"/>
            <a:ext cx="4279037" cy="42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2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dirty="0" smtClean="0"/>
              <a:t>DAMPAK POSITIF    </a:t>
            </a:r>
            <a:r>
              <a:rPr lang="id-ID" dirty="0" smtClean="0"/>
              <a:t>VS   </a:t>
            </a:r>
            <a:r>
              <a:rPr lang="id-ID" sz="3600" dirty="0" smtClean="0"/>
              <a:t>DAMPAK NEGATIF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C61B4-9EB3-448A-9978-401F280B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79432"/>
            <a:ext cx="7989752" cy="4687698"/>
          </a:xfrm>
        </p:spPr>
        <p:txBody>
          <a:bodyPr anchor="t">
            <a:normAutofit fontScale="92500" lnSpcReduction="20000"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 err="1"/>
              <a:t>Memudahkan</a:t>
            </a:r>
            <a:r>
              <a:rPr lang="en-US" b="1" dirty="0"/>
              <a:t> orang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berkomunikasi</a:t>
            </a:r>
            <a:r>
              <a:rPr lang="en-US" b="1" dirty="0"/>
              <a:t> dan </a:t>
            </a:r>
            <a:r>
              <a:rPr lang="en-US" b="1" dirty="0" err="1"/>
              <a:t>memperoleh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Membuka</a:t>
            </a:r>
            <a:r>
              <a:rPr lang="en-US" b="1" dirty="0"/>
              <a:t> </a:t>
            </a:r>
            <a:r>
              <a:rPr lang="en-US" b="1" dirty="0" err="1"/>
              <a:t>peluang</a:t>
            </a:r>
            <a:r>
              <a:rPr lang="en-US" b="1" dirty="0"/>
              <a:t> </a:t>
            </a:r>
            <a:r>
              <a:rPr lang="en-US" b="1" dirty="0" err="1"/>
              <a:t>bisnis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Mendorong</a:t>
            </a:r>
            <a:r>
              <a:rPr lang="en-US" b="1" dirty="0"/>
              <a:t> </a:t>
            </a:r>
            <a:r>
              <a:rPr lang="en-US" b="1" dirty="0" err="1"/>
              <a:t>tumbuhnya</a:t>
            </a:r>
            <a:r>
              <a:rPr lang="en-US" b="1" dirty="0"/>
              <a:t> proses </a:t>
            </a:r>
            <a:r>
              <a:rPr lang="en-US" b="1" dirty="0" err="1"/>
              <a:t>demokrasi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dan </a:t>
            </a:r>
            <a:r>
              <a:rPr lang="en-US" b="1" dirty="0" err="1"/>
              <a:t>kuantitas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jarak</a:t>
            </a:r>
            <a:r>
              <a:rPr lang="en-US" b="1" dirty="0"/>
              <a:t> </a:t>
            </a:r>
            <a:r>
              <a:rPr lang="en-US" b="1" dirty="0" err="1"/>
              <a:t>jauh</a:t>
            </a:r>
            <a:r>
              <a:rPr lang="en-US" b="1" dirty="0"/>
              <a:t> (</a:t>
            </a:r>
            <a:r>
              <a:rPr lang="en-US" b="1" i="1" dirty="0"/>
              <a:t>telemedicine</a:t>
            </a:r>
            <a:r>
              <a:rPr lang="en-US" b="1" dirty="0"/>
              <a:t>)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Memperbaiki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e-learning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Mengembangkan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dan </a:t>
            </a:r>
            <a:r>
              <a:rPr lang="en-US" b="1" dirty="0" err="1"/>
              <a:t>kesadaran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Memperkaya</a:t>
            </a:r>
            <a:r>
              <a:rPr lang="en-US" b="1" dirty="0"/>
              <a:t> </a:t>
            </a:r>
            <a:r>
              <a:rPr lang="en-US" b="1" dirty="0" err="1"/>
              <a:t>kebudayaan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Menunjang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pertanian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Menciptakan</a:t>
            </a:r>
            <a:r>
              <a:rPr lang="en-US" b="1" dirty="0"/>
              <a:t> </a:t>
            </a:r>
            <a:r>
              <a:rPr lang="en-US" b="1" dirty="0" err="1"/>
              <a:t>lapangan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endParaRPr lang="id-ID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FD2777-1058-4135-99B5-03CD1420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79181"/>
          </a:xfrm>
        </p:spPr>
        <p:txBody>
          <a:bodyPr anchor="ctr">
            <a:normAutofit/>
          </a:bodyPr>
          <a:lstStyle/>
          <a:p>
            <a:r>
              <a:rPr lang="en-US" sz="2000" b="1" dirty="0" err="1"/>
              <a:t>Keuntungan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teknologi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endParaRPr lang="id-ID" sz="2000" b="1" dirty="0"/>
          </a:p>
        </p:txBody>
      </p:sp>
      <p:pic>
        <p:nvPicPr>
          <p:cNvPr id="5124" name="Picture 4" descr="Gambar terkait">
            <a:extLst>
              <a:ext uri="{FF2B5EF4-FFF2-40B4-BE49-F238E27FC236}">
                <a16:creationId xmlns:a16="http://schemas.microsoft.com/office/drawing/2014/main" xmlns="" id="{BEFCD472-F226-4E98-AA4B-A541309F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909" y="5091346"/>
            <a:ext cx="3434549" cy="17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46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C61B4-9EB3-448A-9978-401F280B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195" y="2053252"/>
            <a:ext cx="4460583" cy="4454080"/>
          </a:xfrm>
        </p:spPr>
        <p:txBody>
          <a:bodyPr anchor="t">
            <a:normAutofit fontScale="92500"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 err="1"/>
              <a:t>Mendorong</a:t>
            </a:r>
            <a:r>
              <a:rPr lang="en-US" b="1" dirty="0"/>
              <a:t> </a:t>
            </a:r>
            <a:r>
              <a:rPr lang="en-US" b="1" dirty="0" err="1"/>
              <a:t>munculnya</a:t>
            </a:r>
            <a:r>
              <a:rPr lang="en-US" b="1" dirty="0"/>
              <a:t> </a:t>
            </a:r>
            <a:r>
              <a:rPr lang="en-US" b="1" dirty="0" err="1"/>
              <a:t>kejahatan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 (</a:t>
            </a:r>
            <a:r>
              <a:rPr lang="en-US" b="1" i="1" dirty="0"/>
              <a:t>Cyber Crime</a:t>
            </a:r>
            <a:r>
              <a:rPr lang="en-US" b="1" dirty="0"/>
              <a:t>)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Mempermudah</a:t>
            </a:r>
            <a:r>
              <a:rPr lang="en-US" b="1" dirty="0"/>
              <a:t> </a:t>
            </a:r>
            <a:r>
              <a:rPr lang="en-US" b="1" dirty="0" err="1"/>
              <a:t>masuknya</a:t>
            </a:r>
            <a:r>
              <a:rPr lang="en-US" b="1" dirty="0"/>
              <a:t> </a:t>
            </a: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asing</a:t>
            </a:r>
            <a:r>
              <a:rPr lang="en-US" b="1" dirty="0"/>
              <a:t> yang </a:t>
            </a:r>
            <a:r>
              <a:rPr lang="en-US" b="1" dirty="0" err="1"/>
              <a:t>negatif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Mempermudah</a:t>
            </a:r>
            <a:r>
              <a:rPr lang="en-US" b="1" dirty="0"/>
              <a:t> </a:t>
            </a:r>
            <a:r>
              <a:rPr lang="en-US" b="1" dirty="0" err="1"/>
              <a:t>penyebarluasan</a:t>
            </a:r>
            <a:r>
              <a:rPr lang="en-US" b="1" dirty="0"/>
              <a:t> </a:t>
            </a:r>
            <a:r>
              <a:rPr lang="en-US" b="1" dirty="0" err="1"/>
              <a:t>konten</a:t>
            </a:r>
            <a:r>
              <a:rPr lang="en-US" b="1" dirty="0"/>
              <a:t> </a:t>
            </a:r>
            <a:r>
              <a:rPr lang="en-US" b="1" dirty="0" err="1"/>
              <a:t>pornografi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en-US" b="1" dirty="0" err="1"/>
              <a:t>Mendorong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 </a:t>
            </a:r>
            <a:r>
              <a:rPr lang="en-US" b="1" dirty="0" err="1"/>
              <a:t>konsumtif</a:t>
            </a:r>
            <a:r>
              <a:rPr lang="en-US" b="1" dirty="0"/>
              <a:t> dan </a:t>
            </a:r>
            <a:r>
              <a:rPr lang="en-US" b="1" dirty="0" err="1"/>
              <a:t>pemborosan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r>
              <a:rPr lang="id-ID" b="1" dirty="0"/>
              <a:t>Menurunnya prestasi belajar dan juga kemampuan bekerja seseorang</a:t>
            </a:r>
            <a:endParaRPr lang="en-US" b="1" dirty="0"/>
          </a:p>
          <a:p>
            <a:pPr algn="just" fontAlgn="base">
              <a:lnSpc>
                <a:spcPct val="150000"/>
              </a:lnSpc>
            </a:pPr>
            <a:endParaRPr lang="id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FD2777-1058-4135-99B5-03CD1420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79181"/>
          </a:xfrm>
        </p:spPr>
        <p:txBody>
          <a:bodyPr anchor="ctr">
            <a:normAutofit/>
          </a:bodyPr>
          <a:lstStyle/>
          <a:p>
            <a:r>
              <a:rPr lang="en-US" sz="1800" b="1" dirty="0" err="1"/>
              <a:t>Dampak</a:t>
            </a:r>
            <a:r>
              <a:rPr lang="en-US" sz="1800" b="1" dirty="0"/>
              <a:t> </a:t>
            </a:r>
            <a:r>
              <a:rPr lang="en-US" sz="1800" b="1" dirty="0" err="1"/>
              <a:t>kerugian</a:t>
            </a:r>
            <a:r>
              <a:rPr lang="en-US" sz="1800" b="1" dirty="0"/>
              <a:t> </a:t>
            </a:r>
            <a:r>
              <a:rPr lang="en-US" sz="1800" b="1" dirty="0" err="1"/>
              <a:t>menggunakan</a:t>
            </a:r>
            <a:r>
              <a:rPr lang="en-US" sz="1800" b="1" dirty="0"/>
              <a:t> </a:t>
            </a:r>
            <a:r>
              <a:rPr lang="en-US" sz="1800" b="1" dirty="0" err="1"/>
              <a:t>teknologi</a:t>
            </a:r>
            <a:r>
              <a:rPr lang="en-US" sz="1800" b="1" dirty="0"/>
              <a:t> </a:t>
            </a:r>
            <a:r>
              <a:rPr lang="en-US" sz="1800" b="1" dirty="0" err="1"/>
              <a:t>informasi</a:t>
            </a:r>
            <a:endParaRPr lang="id-ID" sz="2000" b="1" dirty="0"/>
          </a:p>
        </p:txBody>
      </p:sp>
      <p:pic>
        <p:nvPicPr>
          <p:cNvPr id="7170" name="Picture 2" descr="Hasil gambar untuk cyber crime vector">
            <a:extLst>
              <a:ext uri="{FF2B5EF4-FFF2-40B4-BE49-F238E27FC236}">
                <a16:creationId xmlns:a16="http://schemas.microsoft.com/office/drawing/2014/main" xmlns="" id="{C2EEFABE-5666-4207-8F14-93EF7529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27" y="2572598"/>
            <a:ext cx="3465354" cy="25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5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2419349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id-ID" sz="5400" b="1" dirty="0" smtClean="0">
                <a:solidFill>
                  <a:schemeClr val="tx1"/>
                </a:solidFill>
              </a:rPr>
              <a:t>TRIMAKASIH</a:t>
            </a:r>
            <a:endParaRPr lang="id-ID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3782291"/>
            <a:ext cx="7989752" cy="2076507"/>
          </a:xfrm>
          <a:solidFill>
            <a:schemeClr val="accent2"/>
          </a:solidFill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A484BB-8B85-409B-8399-11F4580255FE}"/>
              </a:ext>
            </a:extLst>
          </p:cNvPr>
          <p:cNvSpPr/>
          <p:nvPr/>
        </p:nvSpPr>
        <p:spPr>
          <a:xfrm>
            <a:off x="1676399" y="586930"/>
            <a:ext cx="5874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"/>
              </a:rPr>
              <a:t>KETERAMPILAN ABAD 21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1C04F9-32D8-489F-AE32-94BC9EFD84D8}"/>
              </a:ext>
            </a:extLst>
          </p:cNvPr>
          <p:cNvSpPr/>
          <p:nvPr/>
        </p:nvSpPr>
        <p:spPr>
          <a:xfrm>
            <a:off x="304800" y="4230456"/>
            <a:ext cx="84488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tabLst>
                <a:tab pos="233363" algn="l"/>
              </a:tabLst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KREATIFITAS </a:t>
            </a:r>
            <a:r>
              <a:rPr lang="en-US" sz="2000" b="1" dirty="0">
                <a:solidFill>
                  <a:srgbClr val="FF0000"/>
                </a:solidFill>
              </a:rPr>
              <a:t>– INOVASI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Manusia</a:t>
            </a:r>
            <a:r>
              <a:rPr lang="en-US" sz="2000" b="1" dirty="0"/>
              <a:t> yang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sukses</a:t>
            </a:r>
            <a:r>
              <a:rPr lang="en-US" sz="2000" b="1" dirty="0"/>
              <a:t> di </a:t>
            </a:r>
            <a:r>
              <a:rPr lang="en-US" sz="2000" b="1" dirty="0" err="1"/>
              <a:t>abad</a:t>
            </a:r>
            <a:r>
              <a:rPr lang="en-US" sz="2000" b="1" dirty="0"/>
              <a:t> 21 </a:t>
            </a:r>
            <a:r>
              <a:rPr lang="en-US" sz="2000" b="1" dirty="0" err="1"/>
              <a:t>adalah</a:t>
            </a:r>
            <a:r>
              <a:rPr lang="en-US" sz="2000" b="1" dirty="0"/>
              <a:t> orang-orang </a:t>
            </a:r>
            <a:r>
              <a:rPr lang="en-US" sz="2000" b="1" dirty="0" err="1"/>
              <a:t>kreatif</a:t>
            </a:r>
            <a:r>
              <a:rPr lang="en-US" sz="2000" b="1" dirty="0"/>
              <a:t> yang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banyak</a:t>
            </a:r>
            <a:r>
              <a:rPr lang="en-US" sz="2000" b="1" dirty="0"/>
              <a:t> ide.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aspek</a:t>
            </a:r>
            <a:r>
              <a:rPr lang="en-US" sz="2000" b="1" dirty="0"/>
              <a:t> </a:t>
            </a:r>
            <a:r>
              <a:rPr lang="en-US" sz="2000" b="1" dirty="0" err="1"/>
              <a:t>dimensi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, </a:t>
            </a:r>
            <a:r>
              <a:rPr lang="id-ID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</a:t>
            </a:r>
            <a:r>
              <a:rPr lang="id-ID" sz="2000" b="1" dirty="0" smtClean="0"/>
              <a:t>harus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 </a:t>
            </a:r>
            <a:r>
              <a:rPr lang="en-US" sz="2000" b="1" dirty="0" err="1"/>
              <a:t>mendeskripsikan</a:t>
            </a:r>
            <a:r>
              <a:rPr lang="en-US" sz="2000" b="1" dirty="0"/>
              <a:t> </a:t>
            </a:r>
            <a:r>
              <a:rPr lang="en-US" sz="2000" b="1" dirty="0" err="1"/>
              <a:t>sesuatu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 smtClean="0"/>
              <a:t>juga</a:t>
            </a:r>
            <a:r>
              <a:rPr lang="en-US" sz="2000" b="1" dirty="0" smtClean="0"/>
              <a:t>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mengembangkan</a:t>
            </a:r>
            <a:r>
              <a:rPr lang="en-US" sz="2000" b="1" dirty="0"/>
              <a:t>, </a:t>
            </a:r>
            <a:r>
              <a:rPr lang="id-ID" sz="2000" b="1" dirty="0" smtClean="0"/>
              <a:t> </a:t>
            </a:r>
            <a:r>
              <a:rPr lang="en-US" sz="2000" b="1" dirty="0" err="1" smtClean="0"/>
              <a:t>melaksanakan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menyampaikan</a:t>
            </a:r>
            <a:r>
              <a:rPr lang="en-US" sz="2000" b="1" dirty="0"/>
              <a:t> </a:t>
            </a:r>
            <a:r>
              <a:rPr lang="en-US" sz="2000" b="1" dirty="0" err="1"/>
              <a:t>gagasan-gagasan</a:t>
            </a:r>
            <a:r>
              <a:rPr lang="en-US" sz="2000" b="1" dirty="0"/>
              <a:t> </a:t>
            </a:r>
            <a:r>
              <a:rPr lang="en-US" sz="2000" b="1" dirty="0" err="1"/>
              <a:t>baru</a:t>
            </a:r>
            <a:r>
              <a:rPr lang="en-US" sz="2000" b="1" dirty="0"/>
              <a:t>, </a:t>
            </a:r>
            <a:r>
              <a:rPr lang="en-US" sz="2000" b="1" dirty="0" err="1"/>
              <a:t>bersikap</a:t>
            </a:r>
            <a:r>
              <a:rPr lang="en-US" sz="2000" b="1" dirty="0"/>
              <a:t> </a:t>
            </a:r>
            <a:r>
              <a:rPr lang="en-US" sz="2000" b="1" dirty="0" err="1"/>
              <a:t>terbuka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responsif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hal-hal</a:t>
            </a:r>
            <a:r>
              <a:rPr lang="en-US" sz="2000" b="1" dirty="0"/>
              <a:t> </a:t>
            </a:r>
            <a:r>
              <a:rPr lang="en-US" sz="2000" b="1" dirty="0" err="1"/>
              <a:t>baru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berbeda</a:t>
            </a:r>
            <a:r>
              <a:rPr lang="en-US" sz="2000" b="1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F4A91-05D9-4AFE-9861-A80B072CB5AE}"/>
              </a:ext>
            </a:extLst>
          </p:cNvPr>
          <p:cNvSpPr/>
          <p:nvPr/>
        </p:nvSpPr>
        <p:spPr>
          <a:xfrm>
            <a:off x="249382" y="1297125"/>
            <a:ext cx="86452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BERFIKIR KRITIS  </a:t>
            </a:r>
            <a:r>
              <a:rPr lang="en-US" sz="2000" b="1" dirty="0"/>
              <a:t> </a:t>
            </a:r>
          </a:p>
          <a:p>
            <a:pPr marL="344488" indent="-344488">
              <a:tabLst>
                <a:tab pos="569913" algn="l"/>
              </a:tabLst>
            </a:pPr>
            <a:r>
              <a:rPr lang="en-US" sz="2000" b="1" dirty="0"/>
              <a:t>	</a:t>
            </a:r>
            <a:r>
              <a:rPr lang="id-ID" b="1" dirty="0" smtClean="0"/>
              <a:t>Mahas</a:t>
            </a:r>
            <a:r>
              <a:rPr lang="en-US" b="1" dirty="0" err="1" smtClean="0"/>
              <a:t>iswa</a:t>
            </a:r>
            <a:r>
              <a:rPr lang="en-US" b="1" dirty="0" smtClean="0"/>
              <a:t> </a:t>
            </a:r>
            <a:r>
              <a:rPr lang="en-US" b="1" dirty="0" err="1"/>
              <a:t>dituntut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yang </a:t>
            </a:r>
            <a:r>
              <a:rPr lang="en-US" b="1" dirty="0" err="1"/>
              <a:t>dimilikinya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berusaha</a:t>
            </a:r>
            <a:r>
              <a:rPr lang="en-US" b="1" dirty="0"/>
              <a:t> </a:t>
            </a:r>
            <a:r>
              <a:rPr lang="en-US" b="1" dirty="0" err="1"/>
              <a:t>menyelesaikan</a:t>
            </a:r>
            <a:r>
              <a:rPr lang="en-US" b="1" dirty="0"/>
              <a:t> </a:t>
            </a:r>
            <a:r>
              <a:rPr lang="en-US" b="1" dirty="0" err="1"/>
              <a:t>permasalahan</a:t>
            </a:r>
            <a:r>
              <a:rPr lang="en-US" b="1" dirty="0"/>
              <a:t> yang </a:t>
            </a:r>
            <a:r>
              <a:rPr lang="en-US" b="1" dirty="0" err="1"/>
              <a:t>dihadapinya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mandiri</a:t>
            </a:r>
            <a:r>
              <a:rPr lang="en-US" b="1" dirty="0"/>
              <a:t>. </a:t>
            </a:r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menyusun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mengungkapkan</a:t>
            </a:r>
            <a:r>
              <a:rPr lang="en-US" b="1" dirty="0"/>
              <a:t>, </a:t>
            </a:r>
            <a:r>
              <a:rPr lang="id-ID" b="1" dirty="0" smtClean="0"/>
              <a:t> </a:t>
            </a:r>
            <a:r>
              <a:rPr lang="en-US" b="1" dirty="0" err="1" smtClean="0"/>
              <a:t>menganalisa</a:t>
            </a:r>
            <a:r>
              <a:rPr lang="en-US" b="1" dirty="0"/>
              <a:t>, </a:t>
            </a:r>
            <a:r>
              <a:rPr lang="id-ID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/>
              <a:t>menyelesaikan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.</a:t>
            </a:r>
          </a:p>
          <a:p>
            <a:pPr indent="339725"/>
            <a:r>
              <a:rPr lang="en-US" b="1" dirty="0">
                <a:solidFill>
                  <a:srgbClr val="FF0000"/>
                </a:solidFill>
              </a:rPr>
              <a:t>Ada </a:t>
            </a:r>
            <a:r>
              <a:rPr lang="en-US" b="1" dirty="0" err="1">
                <a:solidFill>
                  <a:srgbClr val="FF0000"/>
                </a:solidFill>
              </a:rPr>
              <a:t>dua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macam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masalah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sifatnya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akademis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otentis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pPr marL="344488" indent="-344488">
              <a:tabLst>
                <a:tab pos="569913" algn="l"/>
              </a:tabLst>
            </a:pPr>
            <a:r>
              <a:rPr lang="en-US" b="1" dirty="0"/>
              <a:t>	- 	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akademis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yang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ranah</a:t>
            </a:r>
            <a:r>
              <a:rPr lang="en-US" b="1" dirty="0"/>
              <a:t> </a:t>
            </a:r>
            <a:r>
              <a:rPr lang="en-US" b="1" dirty="0" err="1"/>
              <a:t>kognitif</a:t>
            </a:r>
            <a:r>
              <a:rPr lang="en-US" b="1" dirty="0"/>
              <a:t>. </a:t>
            </a:r>
          </a:p>
          <a:p>
            <a:pPr marL="539750" indent="-539750">
              <a:tabLst>
                <a:tab pos="360363" algn="l"/>
              </a:tabLst>
            </a:pPr>
            <a:r>
              <a:rPr lang="en-US" b="1" dirty="0"/>
              <a:t>	-	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otentis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yang </a:t>
            </a:r>
            <a:r>
              <a:rPr lang="en-US" b="1" dirty="0" err="1"/>
              <a:t>sering</a:t>
            </a:r>
            <a:r>
              <a:rPr lang="en-US" b="1" dirty="0"/>
              <a:t> </a:t>
            </a:r>
            <a:r>
              <a:rPr lang="id-ID" b="1" dirty="0" smtClean="0"/>
              <a:t>di</a:t>
            </a:r>
            <a:r>
              <a:rPr lang="en-US" b="1" dirty="0" err="1" smtClean="0"/>
              <a:t>jumpai</a:t>
            </a:r>
            <a:r>
              <a:rPr lang="en-US" b="1" dirty="0" smtClean="0"/>
              <a:t> </a:t>
            </a:r>
            <a:r>
              <a:rPr lang="en-US" b="1" dirty="0" err="1"/>
              <a:t>sehari-hari</a:t>
            </a:r>
            <a:r>
              <a:rPr lang="en-US" b="1" dirty="0"/>
              <a:t> di </a:t>
            </a:r>
            <a:r>
              <a:rPr lang="en-US" b="1" dirty="0" err="1"/>
              <a:t>sekitar</a:t>
            </a:r>
            <a:r>
              <a:rPr lang="en-US" b="1" dirty="0"/>
              <a:t> </a:t>
            </a:r>
            <a:r>
              <a:rPr lang="id-ID" b="1" dirty="0" smtClean="0"/>
              <a:t>kita</a:t>
            </a:r>
            <a:r>
              <a:rPr lang="en-US" b="1" dirty="0" smtClean="0"/>
              <a:t>. </a:t>
            </a:r>
            <a:endParaRPr lang="en-US" b="1" dirty="0"/>
          </a:p>
          <a:p>
            <a:pPr marL="344488" indent="-344488">
              <a:tabLst>
                <a:tab pos="569913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9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059540-47D5-4A65-A926-C30A6B14EB35}"/>
              </a:ext>
            </a:extLst>
          </p:cNvPr>
          <p:cNvSpPr/>
          <p:nvPr/>
        </p:nvSpPr>
        <p:spPr>
          <a:xfrm>
            <a:off x="1634836" y="586930"/>
            <a:ext cx="5721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"/>
              </a:rPr>
              <a:t>KETERAMPILAN ABAD 21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4DC44F-7BA0-445D-B5DE-4AD76C029966}"/>
              </a:ext>
            </a:extLst>
          </p:cNvPr>
          <p:cNvSpPr/>
          <p:nvPr/>
        </p:nvSpPr>
        <p:spPr>
          <a:xfrm>
            <a:off x="235527" y="1125091"/>
            <a:ext cx="847930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n-US" sz="2000" b="1" dirty="0">
                <a:solidFill>
                  <a:srgbClr val="FF0000"/>
                </a:solidFill>
              </a:rPr>
              <a:t>KOMUNIKASI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b="1" dirty="0"/>
              <a:t>Di </a:t>
            </a:r>
            <a:r>
              <a:rPr lang="en-US" b="1" dirty="0" err="1"/>
              <a:t>abad</a:t>
            </a:r>
            <a:r>
              <a:rPr lang="en-US" b="1" dirty="0"/>
              <a:t> 21, </a:t>
            </a:r>
            <a:r>
              <a:rPr lang="id-ID" b="1" dirty="0" smtClean="0"/>
              <a:t>Orang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bertahan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yang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berkomunikasi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,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tertulis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verbal. </a:t>
            </a:r>
            <a:r>
              <a:rPr lang="id-ID" b="1" dirty="0" smtClean="0"/>
              <a:t> </a:t>
            </a:r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/>
              <a:t>dituntut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memahami</a:t>
            </a:r>
            <a:r>
              <a:rPr lang="en-US" b="1" dirty="0"/>
              <a:t>, </a:t>
            </a:r>
            <a:r>
              <a:rPr lang="en-US" b="1" dirty="0" err="1"/>
              <a:t>mengelola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menciptakan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yang </a:t>
            </a:r>
            <a:r>
              <a:rPr lang="en-US" b="1" dirty="0" err="1"/>
              <a:t>efektif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lisan</a:t>
            </a:r>
            <a:r>
              <a:rPr lang="en-US" b="1" dirty="0"/>
              <a:t>, </a:t>
            </a:r>
            <a:r>
              <a:rPr lang="en-US" b="1" dirty="0" err="1"/>
              <a:t>tulisan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multimedia. </a:t>
            </a:r>
            <a:r>
              <a:rPr lang="id-ID" b="1" dirty="0" smtClean="0"/>
              <a:t> Setiap orang </a:t>
            </a:r>
            <a:r>
              <a:rPr lang="en-US" b="1" dirty="0" smtClean="0"/>
              <a:t> </a:t>
            </a:r>
            <a:r>
              <a:rPr lang="id-ID" b="1" dirty="0" smtClean="0"/>
              <a:t>harus </a:t>
            </a:r>
            <a:r>
              <a:rPr lang="en-US" b="1" dirty="0" err="1" smtClean="0"/>
              <a:t>diberikan</a:t>
            </a:r>
            <a:r>
              <a:rPr lang="en-US" b="1" dirty="0" smtClean="0"/>
              <a:t> </a:t>
            </a:r>
            <a:r>
              <a:rPr lang="en-US" b="1" dirty="0" err="1"/>
              <a:t>kesempatan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kemampuannya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mengutarakan</a:t>
            </a:r>
            <a:r>
              <a:rPr lang="en-US" b="1" dirty="0"/>
              <a:t> </a:t>
            </a:r>
            <a:r>
              <a:rPr lang="en-US" b="1" dirty="0" err="1"/>
              <a:t>ide-idenya</a:t>
            </a:r>
            <a:r>
              <a:rPr lang="en-US" b="1" dirty="0"/>
              <a:t>, </a:t>
            </a:r>
            <a:r>
              <a:rPr lang="id-ID" b="1" dirty="0" smtClean="0"/>
              <a:t> </a:t>
            </a:r>
            <a:r>
              <a:rPr lang="en-US" b="1" dirty="0" err="1" smtClean="0"/>
              <a:t>baik</a:t>
            </a:r>
            <a:r>
              <a:rPr lang="en-US" b="1" dirty="0" smtClean="0"/>
              <a:t> 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berdiskusi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id-ID" b="1" dirty="0" smtClean="0"/>
              <a:t>rekan</a:t>
            </a:r>
            <a:r>
              <a:rPr lang="en-US" b="1" dirty="0" err="1" smtClean="0"/>
              <a:t>nya</a:t>
            </a:r>
            <a:r>
              <a:rPr lang="en-US" b="1" dirty="0" smtClean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menyelesaikan</a:t>
            </a:r>
            <a:r>
              <a:rPr lang="en-US" b="1" dirty="0"/>
              <a:t> </a:t>
            </a:r>
            <a:r>
              <a:rPr lang="en-US" b="1" dirty="0" err="1" smtClean="0"/>
              <a:t>masalahnya</a:t>
            </a:r>
            <a:r>
              <a:rPr lang="en-US" b="1" dirty="0"/>
              <a:t>. </a:t>
            </a:r>
            <a:r>
              <a:rPr lang="id-ID" b="1" dirty="0" smtClean="0"/>
              <a:t> </a:t>
            </a:r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boleh</a:t>
            </a:r>
            <a:r>
              <a:rPr lang="en-US" b="1" dirty="0"/>
              <a:t> </a:t>
            </a:r>
            <a:r>
              <a:rPr lang="en-US" b="1" dirty="0" err="1"/>
              <a:t>lagi</a:t>
            </a:r>
            <a:r>
              <a:rPr lang="en-US" b="1" dirty="0"/>
              <a:t> anti ICT, </a:t>
            </a:r>
            <a:r>
              <a:rPr lang="id-ID" b="1" dirty="0" smtClean="0"/>
              <a:t> 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id-ID" b="1" dirty="0" smtClean="0"/>
              <a:t>ter</a:t>
            </a:r>
            <a:r>
              <a:rPr lang="en-US" b="1" dirty="0" err="1" smtClean="0"/>
              <a:t>biasa</a:t>
            </a:r>
            <a:r>
              <a:rPr lang="en-US" b="1" dirty="0" smtClean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yang </a:t>
            </a:r>
            <a:r>
              <a:rPr lang="en-US" b="1" dirty="0" err="1"/>
              <a:t>bertekhnologi</a:t>
            </a:r>
            <a:r>
              <a:rPr lang="en-US" b="1" dirty="0"/>
              <a:t>. </a:t>
            </a:r>
            <a:r>
              <a:rPr lang="id-ID" b="1" dirty="0" smtClean="0"/>
              <a:t>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04FE7-5702-4343-BC0E-84575C2B35B2}"/>
              </a:ext>
            </a:extLst>
          </p:cNvPr>
          <p:cNvSpPr/>
          <p:nvPr/>
        </p:nvSpPr>
        <p:spPr>
          <a:xfrm>
            <a:off x="193964" y="3928718"/>
            <a:ext cx="847558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b="1" dirty="0">
                <a:solidFill>
                  <a:srgbClr val="FF0000"/>
                </a:solidFill>
              </a:rPr>
              <a:t>4. </a:t>
            </a:r>
            <a:r>
              <a:rPr lang="en-US" sz="2000" b="1" dirty="0">
                <a:solidFill>
                  <a:srgbClr val="FF0000"/>
                </a:solidFill>
              </a:rPr>
              <a:t>KOLABORASI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b="1" dirty="0" err="1"/>
              <a:t>Hidup</a:t>
            </a:r>
            <a:r>
              <a:rPr lang="en-US" b="1" dirty="0"/>
              <a:t> di </a:t>
            </a:r>
            <a:r>
              <a:rPr lang="en-US" b="1" dirty="0" err="1"/>
              <a:t>abad</a:t>
            </a:r>
            <a:r>
              <a:rPr lang="en-US" b="1" dirty="0"/>
              <a:t> 21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tergantung</a:t>
            </a:r>
            <a:r>
              <a:rPr lang="en-US" b="1" dirty="0"/>
              <a:t> </a:t>
            </a:r>
            <a:r>
              <a:rPr lang="en-US" b="1" dirty="0" err="1"/>
              <a:t>lagi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persaingan</a:t>
            </a:r>
            <a:r>
              <a:rPr lang="en-US" b="1" dirty="0"/>
              <a:t>. Orang-orang </a:t>
            </a:r>
            <a:r>
              <a:rPr lang="en-US" b="1" dirty="0" err="1"/>
              <a:t>sukses</a:t>
            </a:r>
            <a:r>
              <a:rPr lang="en-US" b="1" dirty="0"/>
              <a:t> di </a:t>
            </a:r>
            <a:r>
              <a:rPr lang="en-US" b="1" dirty="0" err="1"/>
              <a:t>abad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orang-orang yang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bekerja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berkolaborasi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kepentingan</a:t>
            </a:r>
            <a:r>
              <a:rPr lang="en-US" b="1" dirty="0"/>
              <a:t>. Orang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 </a:t>
            </a:r>
            <a:r>
              <a:rPr lang="en-US" b="1" dirty="0" err="1"/>
              <a:t>bekerjasama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berkelompok</a:t>
            </a:r>
            <a:r>
              <a:rPr lang="en-US" b="1" dirty="0"/>
              <a:t>; </a:t>
            </a:r>
            <a:r>
              <a:rPr lang="id-ID" b="1" dirty="0" smtClean="0"/>
              <a:t> </a:t>
            </a:r>
            <a:r>
              <a:rPr lang="en-US" b="1" dirty="0" err="1" smtClean="0"/>
              <a:t>beradaptasi</a:t>
            </a:r>
            <a:r>
              <a:rPr lang="en-US" b="1" dirty="0" smtClean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peran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tanggungjawab</a:t>
            </a:r>
            <a:r>
              <a:rPr lang="en-US" b="1" dirty="0"/>
              <a:t>;  </a:t>
            </a:r>
            <a:r>
              <a:rPr lang="en-US" b="1" dirty="0" err="1"/>
              <a:t>menghormati</a:t>
            </a:r>
            <a:r>
              <a:rPr lang="en-US" b="1" dirty="0"/>
              <a:t> </a:t>
            </a:r>
            <a:r>
              <a:rPr lang="en-US" b="1" dirty="0" err="1"/>
              <a:t>perspektif</a:t>
            </a:r>
            <a:r>
              <a:rPr lang="en-US" b="1" dirty="0"/>
              <a:t> </a:t>
            </a:r>
            <a:r>
              <a:rPr lang="en-US" b="1" dirty="0" err="1"/>
              <a:t>berbeda</a:t>
            </a:r>
            <a:r>
              <a:rPr lang="en-US" b="1" dirty="0"/>
              <a:t>. </a:t>
            </a:r>
          </a:p>
          <a:p>
            <a:pPr marL="233363" indent="-233363"/>
            <a:r>
              <a:rPr lang="en-US" b="1" dirty="0"/>
              <a:t>	Orang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menjalankan</a:t>
            </a:r>
            <a:r>
              <a:rPr lang="en-US" b="1" dirty="0"/>
              <a:t> </a:t>
            </a:r>
            <a:r>
              <a:rPr lang="en-US" b="1" dirty="0" err="1"/>
              <a:t>tanggung</a:t>
            </a:r>
            <a:r>
              <a:rPr lang="en-US" b="1" dirty="0"/>
              <a:t> </a:t>
            </a:r>
            <a:r>
              <a:rPr lang="en-US" b="1" dirty="0" err="1"/>
              <a:t>jawab</a:t>
            </a:r>
            <a:r>
              <a:rPr lang="en-US" b="1" dirty="0"/>
              <a:t> 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fleksibitas</a:t>
            </a:r>
            <a:r>
              <a:rPr lang="en-US" b="1" dirty="0"/>
              <a:t>  </a:t>
            </a:r>
            <a:r>
              <a:rPr lang="en-US" b="1" dirty="0" err="1"/>
              <a:t>pribadi</a:t>
            </a:r>
            <a:r>
              <a:rPr lang="en-US" b="1" dirty="0"/>
              <a:t>  </a:t>
            </a:r>
            <a:r>
              <a:rPr lang="en-US" b="1" dirty="0" err="1"/>
              <a:t>dalam</a:t>
            </a:r>
            <a:r>
              <a:rPr lang="en-US" b="1" dirty="0"/>
              <a:t>  </a:t>
            </a:r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memahami</a:t>
            </a:r>
            <a:r>
              <a:rPr lang="en-US" b="1" dirty="0"/>
              <a:t> </a:t>
            </a:r>
            <a:r>
              <a:rPr lang="en-US" b="1" dirty="0" err="1"/>
              <a:t>makna</a:t>
            </a:r>
            <a:r>
              <a:rPr lang="en-US" b="1" dirty="0"/>
              <a:t> </a:t>
            </a:r>
            <a:r>
              <a:rPr lang="en-US" b="1" dirty="0" err="1"/>
              <a:t>perbedaan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52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C61B4-9EB3-448A-9978-401F280B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90948"/>
            <a:ext cx="7107382" cy="4687406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d-ID" sz="2000" dirty="0"/>
              <a:t>Beberapa </a:t>
            </a:r>
            <a:r>
              <a:rPr lang="en-US" sz="2000" dirty="0" err="1"/>
              <a:t>peran</a:t>
            </a:r>
            <a:r>
              <a:rPr lang="id-ID" sz="2000" dirty="0"/>
              <a:t> dari teknologi informasi dan komunikasi antara lain</a:t>
            </a:r>
            <a:r>
              <a:rPr lang="en-US" sz="2000" dirty="0"/>
              <a:t>:</a:t>
            </a:r>
          </a:p>
          <a:p>
            <a:pPr fontAlgn="base">
              <a:lnSpc>
                <a:spcPct val="120000"/>
              </a:lnSpc>
              <a:buNone/>
            </a:pPr>
            <a:r>
              <a:rPr lang="en-US" sz="2800" b="1" dirty="0" err="1"/>
              <a:t>Industri</a:t>
            </a:r>
            <a:endParaRPr lang="en-US" sz="2800" b="1" dirty="0"/>
          </a:p>
          <a:p>
            <a:pPr lvl="1" fontAlgn="base">
              <a:lnSpc>
                <a:spcPct val="120000"/>
              </a:lnSpc>
            </a:pPr>
            <a:r>
              <a:rPr lang="id-ID" sz="2000" dirty="0"/>
              <a:t>Kebutuhan efisiensi waktu dan biaya </a:t>
            </a:r>
            <a:r>
              <a:rPr lang="en-US" sz="2000" dirty="0" err="1"/>
              <a:t>produksi</a:t>
            </a:r>
            <a:endParaRPr lang="en-US" sz="2000" dirty="0"/>
          </a:p>
          <a:p>
            <a:pPr lvl="1" fontAlgn="base">
              <a:lnSpc>
                <a:spcPct val="120000"/>
              </a:lnSpc>
            </a:pPr>
            <a:r>
              <a:rPr lang="en-US" sz="2000" dirty="0" err="1"/>
              <a:t>Penggunaan</a:t>
            </a:r>
            <a:r>
              <a:rPr lang="en-US" sz="2000" dirty="0"/>
              <a:t> p</a:t>
            </a:r>
            <a:r>
              <a:rPr lang="id-ID" sz="2000" dirty="0" err="1"/>
              <a:t>erangkat</a:t>
            </a:r>
            <a:r>
              <a:rPr lang="id-ID" sz="2000" dirty="0"/>
              <a:t> lunak </a:t>
            </a:r>
            <a:r>
              <a:rPr lang="id-ID" sz="2000" b="1" dirty="0"/>
              <a:t>s</a:t>
            </a:r>
            <a:r>
              <a:rPr lang="en-US" sz="2000" b="1" dirty="0" err="1"/>
              <a:t>i</a:t>
            </a:r>
            <a:r>
              <a:rPr lang="id-ID" sz="2000" b="1" dirty="0" err="1"/>
              <a:t>stem</a:t>
            </a:r>
            <a:r>
              <a:rPr lang="id-ID" sz="2000" b="1" dirty="0"/>
              <a:t> manajemen </a:t>
            </a:r>
            <a:r>
              <a:rPr lang="id-ID" sz="2000" dirty="0"/>
              <a:t>perusahaan</a:t>
            </a:r>
            <a:endParaRPr lang="en-US" sz="2000" dirty="0"/>
          </a:p>
          <a:p>
            <a:pPr lvl="1" fontAlgn="base">
              <a:lnSpc>
                <a:spcPct val="120000"/>
              </a:lnSpc>
            </a:pPr>
            <a:endParaRPr lang="id-ID" sz="2000" dirty="0"/>
          </a:p>
          <a:p>
            <a:pPr fontAlgn="base">
              <a:lnSpc>
                <a:spcPct val="120000"/>
              </a:lnSpc>
              <a:buNone/>
            </a:pPr>
            <a:r>
              <a:rPr lang="id-ID" sz="2400" b="1" dirty="0"/>
              <a:t>Bisnis</a:t>
            </a:r>
            <a:endParaRPr lang="en-US" sz="2400" b="1" dirty="0"/>
          </a:p>
          <a:p>
            <a:pPr lvl="1" fontAlgn="base">
              <a:lnSpc>
                <a:spcPct val="120000"/>
              </a:lnSpc>
            </a:pPr>
            <a:r>
              <a:rPr lang="en-US" sz="2000" dirty="0"/>
              <a:t>P</a:t>
            </a:r>
            <a:r>
              <a:rPr lang="id-ID" sz="2000" dirty="0" err="1"/>
              <a:t>erdagangan</a:t>
            </a:r>
            <a:r>
              <a:rPr lang="id-ID" sz="2000" dirty="0"/>
              <a:t> secara e</a:t>
            </a:r>
            <a:r>
              <a:rPr lang="en-US" sz="2000" dirty="0"/>
              <a:t>le</a:t>
            </a:r>
            <a:r>
              <a:rPr lang="id-ID" sz="2000" dirty="0" err="1"/>
              <a:t>ktronik</a:t>
            </a:r>
            <a:r>
              <a:rPr lang="id-ID" sz="2000" dirty="0"/>
              <a:t> </a:t>
            </a:r>
            <a:r>
              <a:rPr lang="en-US" sz="2800" b="1" dirty="0">
                <a:hlinkClick r:id="rId2" action="ppaction://hlinkfile"/>
              </a:rPr>
              <a:t>(</a:t>
            </a:r>
            <a:r>
              <a:rPr lang="id-ID" sz="2800" b="1" i="1" dirty="0">
                <a:hlinkClick r:id="rId2" action="ppaction://hlinkfile"/>
              </a:rPr>
              <a:t>E-</a:t>
            </a:r>
            <a:r>
              <a:rPr lang="id-ID" sz="2800" b="1" i="1" dirty="0" err="1">
                <a:hlinkClick r:id="rId2" action="ppaction://hlinkfile"/>
              </a:rPr>
              <a:t>Commerce</a:t>
            </a:r>
            <a:r>
              <a:rPr lang="en-US" sz="2800" b="1" dirty="0">
                <a:hlinkClick r:id="rId2" action="ppaction://hlinkfile"/>
              </a:rPr>
              <a:t>)</a:t>
            </a:r>
            <a:endParaRPr lang="en-US" sz="2800" b="1" dirty="0"/>
          </a:p>
          <a:p>
            <a:pPr lvl="1" fontAlgn="base">
              <a:lnSpc>
                <a:spcPct val="120000"/>
              </a:lnSpc>
            </a:pP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data yang </a:t>
            </a:r>
            <a:r>
              <a:rPr lang="en-US" sz="2000" dirty="0" err="1"/>
              <a:t>terintegrasi</a:t>
            </a:r>
            <a:endParaRPr lang="id-ID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A43890-A731-4D02-BFF6-6DC2BA48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79181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PERAN </a:t>
            </a:r>
            <a:r>
              <a:rPr lang="id-ID" sz="2400" b="1" dirty="0" smtClean="0"/>
              <a:t> </a:t>
            </a:r>
            <a:r>
              <a:rPr lang="en-US" sz="2400" b="1" dirty="0" smtClean="0"/>
              <a:t>TEKNOLOGI </a:t>
            </a:r>
            <a:r>
              <a:rPr lang="id-ID" sz="2400" b="1" dirty="0" smtClean="0"/>
              <a:t> </a:t>
            </a:r>
            <a:r>
              <a:rPr lang="en-US" sz="2400" b="1" dirty="0" smtClean="0"/>
              <a:t>DALAM </a:t>
            </a:r>
            <a:r>
              <a:rPr lang="en-US" sz="2400" b="1" dirty="0"/>
              <a:t>KOMUNIKASI (1)</a:t>
            </a:r>
            <a:endParaRPr lang="id-ID" sz="2400" b="1" dirty="0"/>
          </a:p>
        </p:txBody>
      </p:sp>
      <p:pic>
        <p:nvPicPr>
          <p:cNvPr id="1026" name="Picture 2" descr="Gambar terkait">
            <a:extLst>
              <a:ext uri="{FF2B5EF4-FFF2-40B4-BE49-F238E27FC236}">
                <a16:creationId xmlns:a16="http://schemas.microsoft.com/office/drawing/2014/main" xmlns="" id="{A7BBB284-11EA-48C5-BD16-4ADF07C45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1" t="12945" r="4742" b="18706"/>
          <a:stretch/>
        </p:blipFill>
        <p:spPr bwMode="auto">
          <a:xfrm>
            <a:off x="275207" y="5444715"/>
            <a:ext cx="1873189" cy="11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mbar terkait">
            <a:extLst>
              <a:ext uri="{FF2B5EF4-FFF2-40B4-BE49-F238E27FC236}">
                <a16:creationId xmlns:a16="http://schemas.microsoft.com/office/drawing/2014/main" xmlns="" id="{64AB3A1F-C6A7-4699-A69E-0F94CBC9A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57" t="26750" r="6875" b="36729"/>
          <a:stretch/>
        </p:blipFill>
        <p:spPr bwMode="auto">
          <a:xfrm>
            <a:off x="301839" y="3295327"/>
            <a:ext cx="1819923" cy="11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8285018" y="5195439"/>
            <a:ext cx="207818" cy="26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58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71E8E-4369-4566-8828-57CFE1D2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79181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PERAN </a:t>
            </a:r>
            <a:r>
              <a:rPr lang="id-ID" sz="2400" b="1" dirty="0" smtClean="0"/>
              <a:t> </a:t>
            </a:r>
            <a:r>
              <a:rPr lang="en-US" sz="2400" b="1" dirty="0" smtClean="0"/>
              <a:t>TEKNOLOGI </a:t>
            </a:r>
            <a:r>
              <a:rPr lang="id-ID" sz="2400" b="1" dirty="0" smtClean="0"/>
              <a:t> </a:t>
            </a:r>
            <a:r>
              <a:rPr lang="en-US" sz="2400" b="1" dirty="0" smtClean="0"/>
              <a:t>DALAM </a:t>
            </a:r>
            <a:r>
              <a:rPr lang="en-US" sz="2400" b="1" dirty="0"/>
              <a:t>KOMUNIKASI (2)</a:t>
            </a:r>
            <a:endParaRPr lang="id-ID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C61B4-9EB3-448A-9978-401F280B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944" y="2104008"/>
            <a:ext cx="6679999" cy="4255228"/>
          </a:xfrm>
        </p:spPr>
        <p:txBody>
          <a:bodyPr anchor="t">
            <a:normAutofit fontScale="92500" lnSpcReduction="20000"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id-ID" sz="2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Perbankan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lunak</a:t>
            </a:r>
            <a:r>
              <a:rPr lang="en-US" sz="2000" dirty="0"/>
              <a:t> dan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penunjang</a:t>
            </a:r>
            <a:r>
              <a:rPr lang="en-US" sz="2000" dirty="0"/>
              <a:t> </a:t>
            </a:r>
            <a:r>
              <a:rPr lang="en-US" sz="2000" dirty="0" err="1"/>
              <a:t>kelola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r>
              <a:rPr lang="en-US" sz="2000" dirty="0"/>
              <a:t> </a:t>
            </a:r>
            <a:r>
              <a:rPr lang="en-US" sz="2000" dirty="0" err="1"/>
              <a:t>nasabah</a:t>
            </a:r>
            <a:r>
              <a:rPr lang="en-US" sz="2000" dirty="0"/>
              <a:t> (ATM, </a:t>
            </a:r>
            <a:r>
              <a:rPr lang="en-US" sz="2000" dirty="0" err="1"/>
              <a:t>dll</a:t>
            </a:r>
            <a:r>
              <a:rPr lang="en-US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id-ID" sz="2000" dirty="0"/>
              <a:t>transaksi perbankan lewat internet</a:t>
            </a:r>
            <a:r>
              <a:rPr lang="en-US" sz="2000" dirty="0"/>
              <a:t> (</a:t>
            </a:r>
            <a:r>
              <a:rPr lang="en-US" sz="2000" i="1" dirty="0"/>
              <a:t>Internet Banking</a:t>
            </a:r>
            <a:r>
              <a:rPr lang="en-US" sz="2000" dirty="0"/>
              <a:t>)</a:t>
            </a:r>
          </a:p>
          <a:p>
            <a:pPr fontAlgn="base">
              <a:lnSpc>
                <a:spcPct val="150000"/>
              </a:lnSpc>
            </a:pPr>
            <a:endParaRPr lang="en-US" sz="2000" b="1" dirty="0"/>
          </a:p>
          <a:p>
            <a:pPr fontAlgn="base">
              <a:lnSpc>
                <a:spcPct val="150000"/>
              </a:lnSpc>
            </a:pPr>
            <a:r>
              <a:rPr lang="id-ID" sz="3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Pendidikan.</a:t>
            </a:r>
            <a:endParaRPr lang="en-US" sz="3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fontAlgn="base">
              <a:lnSpc>
                <a:spcPct val="150000"/>
              </a:lnSpc>
            </a:pPr>
            <a:r>
              <a:rPr lang="en-US" sz="2000" dirty="0"/>
              <a:t>I</a:t>
            </a:r>
            <a:r>
              <a:rPr lang="id-ID" sz="2000" dirty="0" err="1"/>
              <a:t>nteraksi</a:t>
            </a:r>
            <a:r>
              <a:rPr lang="id-ID" sz="2000" dirty="0"/>
              <a:t> proses belajar mengajar jarak jauh </a:t>
            </a:r>
            <a:r>
              <a:rPr lang="en-US" sz="2000" b="1" dirty="0">
                <a:solidFill>
                  <a:schemeClr val="tx1"/>
                </a:solidFill>
                <a:hlinkClick r:id="rId2" action="ppaction://hlinkfile"/>
              </a:rPr>
              <a:t>(</a:t>
            </a:r>
            <a:r>
              <a:rPr lang="en-US" sz="2000" b="1" i="1" dirty="0">
                <a:solidFill>
                  <a:schemeClr val="tx1"/>
                </a:solidFill>
                <a:hlinkClick r:id="rId2" action="ppaction://hlinkfile"/>
              </a:rPr>
              <a:t>E-Learning</a:t>
            </a:r>
            <a:r>
              <a:rPr lang="en-US" sz="2000" b="1" i="1" dirty="0" smtClean="0">
                <a:solidFill>
                  <a:schemeClr val="tx1"/>
                </a:solidFill>
                <a:hlinkClick r:id="rId2" action="ppaction://hlinkfile"/>
              </a:rPr>
              <a:t>)</a:t>
            </a:r>
            <a:r>
              <a:rPr lang="id-ID" sz="2000" b="1" i="1" dirty="0" smtClean="0">
                <a:solidFill>
                  <a:schemeClr val="tx1"/>
                </a:solidFill>
              </a:rPr>
              <a:t> </a:t>
            </a:r>
            <a:endParaRPr lang="en-US" sz="2000" b="1" i="1" dirty="0">
              <a:solidFill>
                <a:schemeClr val="tx1"/>
              </a:solidFill>
            </a:endParaRPr>
          </a:p>
          <a:p>
            <a:pPr lvl="1" fontAlgn="base"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id-ID" sz="2000" dirty="0"/>
          </a:p>
        </p:txBody>
      </p:sp>
      <p:pic>
        <p:nvPicPr>
          <p:cNvPr id="2050" name="Picture 2" descr="Gambar terkait">
            <a:extLst>
              <a:ext uri="{FF2B5EF4-FFF2-40B4-BE49-F238E27FC236}">
                <a16:creationId xmlns:a16="http://schemas.microsoft.com/office/drawing/2014/main" xmlns="" id="{67269F8F-E49B-4009-A17E-AF092F848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698"/>
          <a:stretch/>
        </p:blipFill>
        <p:spPr bwMode="auto">
          <a:xfrm>
            <a:off x="453871" y="2637403"/>
            <a:ext cx="1783302" cy="15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education vector">
            <a:extLst>
              <a:ext uri="{FF2B5EF4-FFF2-40B4-BE49-F238E27FC236}">
                <a16:creationId xmlns:a16="http://schemas.microsoft.com/office/drawing/2014/main" xmlns="" id="{51C4C27B-3394-42AC-B98F-E09F38F4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71" y="4753991"/>
            <a:ext cx="1720966" cy="12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8298873" y="5777349"/>
            <a:ext cx="207818" cy="26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266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374073" y="318655"/>
            <a:ext cx="8447809" cy="6359236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400050" y="1"/>
            <a:ext cx="8342168" cy="6400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86830" marR="0" lvl="0" indent="-386830" algn="r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id-ID" sz="3600" b="1" dirty="0" smtClean="0">
                <a:solidFill>
                  <a:srgbClr val="FF0000"/>
                </a:solidFill>
              </a:rPr>
              <a:t>B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eberapa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tujuan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diantaranya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yaitu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514350" marR="0" lvl="0" indent="-51435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Mempermudah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proses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belajar-mengajar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Meningkatkan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efisiensi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belajar-mengajar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Menjaga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relevansi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tujuan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belajar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Membantu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konsentrasi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Komponen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merangsang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Wahana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fisik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mengandung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instruksional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pembawa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pesan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instruksional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Segala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sesuatu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merangsang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6830" marR="0" lvl="0" indent="-386830" algn="l" defTabSz="5157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390"/>
            <a:ext cx="8229600" cy="990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KESIAPAN  SEKOLAH  MENGEMBANGKAN </a:t>
            </a:r>
            <a:b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id-ID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PEMBELAJARAN DENGAN E-LEARNING</a:t>
            </a:r>
            <a:endParaRPr lang="en-US" sz="2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64" y="1801095"/>
            <a:ext cx="8492836" cy="4724400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id-ID" sz="2400" b="1" dirty="0"/>
              <a:t>Secara umum, </a:t>
            </a:r>
            <a:r>
              <a:rPr lang="id-ID" sz="2400" b="1" dirty="0" smtClean="0"/>
              <a:t>sebagian besar Sekolah, </a:t>
            </a:r>
            <a:r>
              <a:rPr lang="id-ID" sz="2400" b="1" dirty="0"/>
              <a:t>termasuk </a:t>
            </a:r>
            <a:r>
              <a:rPr lang="id-ID" sz="2400" b="1" dirty="0" smtClean="0"/>
              <a:t> Sekolah </a:t>
            </a:r>
            <a:r>
              <a:rPr lang="id-ID" sz="2400" b="1" dirty="0" smtClean="0"/>
              <a:t>Model dan Sekolah Reguler </a:t>
            </a:r>
            <a:r>
              <a:rPr lang="id-ID" sz="2400" b="1" dirty="0"/>
              <a:t>belum memiliki E-</a:t>
            </a:r>
            <a:r>
              <a:rPr lang="en-US" sz="2400" b="1" dirty="0"/>
              <a:t>Learning </a:t>
            </a:r>
            <a:r>
              <a:rPr lang="en-US" sz="2400" b="1" dirty="0" err="1"/>
              <a:t>berbasis</a:t>
            </a:r>
            <a:r>
              <a:rPr lang="en-US" sz="2400" b="1" dirty="0"/>
              <a:t> web</a:t>
            </a:r>
            <a:r>
              <a:rPr lang="id-ID" sz="2400" b="1" dirty="0"/>
              <a:t> </a:t>
            </a:r>
            <a:r>
              <a:rPr lang="id-ID" sz="2400" b="1" dirty="0" smtClean="0"/>
              <a:t> yang </a:t>
            </a:r>
            <a:r>
              <a:rPr lang="id-ID" sz="2400" b="1" dirty="0"/>
              <a:t>komprehensif dan memadai.</a:t>
            </a:r>
            <a:r>
              <a:rPr lang="en-US" sz="2400" b="1" dirty="0"/>
              <a:t> </a:t>
            </a:r>
            <a:r>
              <a:rPr lang="id-ID" sz="2400" b="1" dirty="0" smtClean="0"/>
              <a:t> </a:t>
            </a:r>
            <a:r>
              <a:rPr lang="en-US" sz="2400" b="1" dirty="0" smtClean="0"/>
              <a:t>E-Learning </a:t>
            </a:r>
            <a:r>
              <a:rPr lang="en-US" sz="2400" b="1" dirty="0"/>
              <a:t>yang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sederhana</a:t>
            </a:r>
            <a:r>
              <a:rPr lang="en-US" sz="2400" b="1" dirty="0"/>
              <a:t>, </a:t>
            </a:r>
            <a:r>
              <a:rPr lang="en-US" sz="2400" b="1" dirty="0" err="1"/>
              <a:t>menggunakan</a:t>
            </a:r>
            <a:r>
              <a:rPr lang="en-US" sz="2400" b="1" dirty="0"/>
              <a:t> audio video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komputer</a:t>
            </a:r>
            <a:r>
              <a:rPr lang="en-US" sz="2400" b="1" dirty="0"/>
              <a:t> </a:t>
            </a:r>
            <a:r>
              <a:rPr lang="en-US" sz="2400" b="1" dirty="0" err="1"/>
              <a:t>namun</a:t>
            </a:r>
            <a:r>
              <a:rPr lang="en-US" sz="2400" b="1" dirty="0"/>
              <a:t> </a:t>
            </a:r>
            <a:r>
              <a:rPr lang="en-US" sz="2400" b="1" dirty="0" err="1"/>
              <a:t>belum</a:t>
            </a:r>
            <a:r>
              <a:rPr lang="en-US" sz="2400" b="1" dirty="0"/>
              <a:t> Link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jaringan</a:t>
            </a:r>
            <a:r>
              <a:rPr lang="en-US" sz="2400" b="1" dirty="0"/>
              <a:t>, </a:t>
            </a:r>
            <a:r>
              <a:rPr lang="en-US" sz="2400" b="1" dirty="0" err="1"/>
              <a:t>apalagi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lembaga</a:t>
            </a:r>
            <a:r>
              <a:rPr lang="en-US" sz="2400" b="1" dirty="0"/>
              <a:t> lain.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d-ID" sz="2400" b="1" dirty="0"/>
          </a:p>
          <a:p>
            <a:pPr>
              <a:lnSpc>
                <a:spcPct val="80000"/>
              </a:lnSpc>
            </a:pPr>
            <a:r>
              <a:rPr lang="id-ID" sz="2400" b="1" dirty="0"/>
              <a:t>Beberapa </a:t>
            </a:r>
            <a:r>
              <a:rPr lang="id-ID" sz="2400" b="1" dirty="0" smtClean="0"/>
              <a:t>Sekolah </a:t>
            </a:r>
            <a:r>
              <a:rPr lang="id-ID" sz="2400" b="1" dirty="0"/>
              <a:t>telah memiliki Situs (website), namun isinya hanya mengenai informasi umum  dan belum terkait dengan</a:t>
            </a:r>
            <a:r>
              <a:rPr lang="en-US" sz="2400" b="1" dirty="0"/>
              <a:t> </a:t>
            </a:r>
            <a:r>
              <a:rPr lang="en-US" sz="2400" b="1" dirty="0" smtClean="0"/>
              <a:t>E-Learning.</a:t>
            </a: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d-ID" sz="2400" b="1" dirty="0"/>
          </a:p>
          <a:p>
            <a:pPr>
              <a:lnSpc>
                <a:spcPct val="80000"/>
              </a:lnSpc>
            </a:pPr>
            <a:r>
              <a:rPr lang="id-ID" sz="2400" b="1" dirty="0"/>
              <a:t>Cukup banyak </a:t>
            </a:r>
            <a:r>
              <a:rPr lang="id-ID" sz="2400" b="1" dirty="0" smtClean="0"/>
              <a:t>Sekolah yang </a:t>
            </a:r>
            <a:r>
              <a:rPr lang="id-ID" sz="2400" b="1" dirty="0"/>
              <a:t>memiliki unit komputer dan jaringan internet memadai untuk</a:t>
            </a:r>
            <a:r>
              <a:rPr lang="en-US" sz="2400" b="1" dirty="0"/>
              <a:t> </a:t>
            </a:r>
            <a:r>
              <a:rPr lang="id-ID" sz="2400" b="1" dirty="0"/>
              <a:t>pengembangan E-</a:t>
            </a:r>
            <a:r>
              <a:rPr lang="en-US" sz="2400" b="1" dirty="0"/>
              <a:t>Learning </a:t>
            </a:r>
            <a:r>
              <a:rPr lang="id-ID" sz="2400" b="1" dirty="0" smtClean="0"/>
              <a:t>, tetapi </a:t>
            </a:r>
            <a:r>
              <a:rPr lang="id-ID" sz="2400" b="1" dirty="0"/>
              <a:t>masih sangat sedikit warga sekolah (guru/karyawan) yang memiliki </a:t>
            </a:r>
            <a:r>
              <a:rPr lang="id-ID" sz="2400" b="1" dirty="0" smtClean="0"/>
              <a:t>kemampuan </a:t>
            </a:r>
            <a:r>
              <a:rPr lang="id-ID" sz="2400" b="1" dirty="0"/>
              <a:t>di bidang aplikasi komputer untuk E-</a:t>
            </a:r>
            <a:r>
              <a:rPr lang="en-US" sz="2400" b="1" dirty="0"/>
              <a:t>Learning.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401903"/>
            <a:ext cx="8427026" cy="4847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d-ID" sz="2800" b="1" dirty="0" smtClean="0"/>
              <a:t>TEKNOLOGI </a:t>
            </a:r>
            <a:r>
              <a:rPr lang="id-ID" sz="2800" b="1" dirty="0" smtClean="0"/>
              <a:t>sebagai alat bantu </a:t>
            </a:r>
            <a:r>
              <a:rPr lang="id-ID" sz="2800" b="1" dirty="0" smtClean="0"/>
              <a:t>Di KAMPUS  digunakan </a:t>
            </a:r>
            <a:r>
              <a:rPr lang="id-ID" sz="2800" b="1" dirty="0" smtClean="0"/>
              <a:t>untuk</a:t>
            </a:r>
            <a:r>
              <a:rPr lang="id-ID" sz="3200" b="1" dirty="0" smtClean="0"/>
              <a:t>:</a:t>
            </a:r>
            <a:endParaRPr lang="id-ID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DED6-E44B-49ED-A1DA-128D57624882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3" name="Canvas 457"/>
          <p:cNvGrpSpPr>
            <a:grpSpLocks/>
          </p:cNvGrpSpPr>
          <p:nvPr/>
        </p:nvGrpSpPr>
        <p:grpSpPr bwMode="auto">
          <a:xfrm>
            <a:off x="0" y="1094511"/>
            <a:ext cx="9144000" cy="5527961"/>
            <a:chOff x="0" y="-1016"/>
            <a:chExt cx="54864" cy="33782"/>
          </a:xfrm>
        </p:grpSpPr>
        <p:sp>
          <p:nvSpPr>
            <p:cNvPr id="87076" name="AutoShape 3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276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AutoShape 347"/>
            <p:cNvSpPr>
              <a:spLocks noChangeArrowheads="1"/>
            </p:cNvSpPr>
            <p:nvPr/>
          </p:nvSpPr>
          <p:spPr bwMode="auto">
            <a:xfrm>
              <a:off x="24004" y="20574"/>
              <a:ext cx="9842" cy="8002"/>
            </a:xfrm>
            <a:prstGeom prst="hexagon">
              <a:avLst>
                <a:gd name="adj" fmla="val 29894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Belajar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Mandiri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SELF LEARNING</a:t>
              </a:r>
              <a:b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</a:b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SYSTEM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348"/>
            <p:cNvSpPr>
              <a:spLocks noChangeArrowheads="1"/>
            </p:cNvSpPr>
            <p:nvPr/>
          </p:nvSpPr>
          <p:spPr bwMode="auto">
            <a:xfrm>
              <a:off x="34082" y="20834"/>
              <a:ext cx="10316" cy="7742"/>
            </a:xfrm>
            <a:prstGeom prst="hexagon">
              <a:avLst>
                <a:gd name="adj" fmla="val 30877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Latihan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Soal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COURSE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PRACTICING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349"/>
            <p:cNvSpPr>
              <a:spLocks noChangeArrowheads="1"/>
            </p:cNvSpPr>
            <p:nvPr/>
          </p:nvSpPr>
          <p:spPr bwMode="auto">
            <a:xfrm>
              <a:off x="45026" y="20834"/>
              <a:ext cx="9838" cy="7742"/>
            </a:xfrm>
            <a:prstGeom prst="hexagon">
              <a:avLst>
                <a:gd name="adj" fmla="val 30880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Media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Illustrasi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MULTI</a:t>
              </a:r>
              <a:r>
                <a:rPr kumimoji="0" lang="id-ID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MEDIA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LEARNING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350"/>
            <p:cNvSpPr>
              <a:spLocks noChangeArrowheads="1"/>
            </p:cNvSpPr>
            <p:nvPr/>
          </p:nvSpPr>
          <p:spPr bwMode="auto">
            <a:xfrm>
              <a:off x="12573" y="20834"/>
              <a:ext cx="10916" cy="7742"/>
            </a:xfrm>
            <a:prstGeom prst="hexagon">
              <a:avLst>
                <a:gd name="adj" fmla="val 34270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Buku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Interaktif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INTERACTIVE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STORY BOOK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51"/>
            <p:cNvSpPr txBox="1">
              <a:spLocks noChangeArrowheads="1"/>
            </p:cNvSpPr>
            <p:nvPr/>
          </p:nvSpPr>
          <p:spPr bwMode="auto">
            <a:xfrm>
              <a:off x="1108" y="1744"/>
              <a:ext cx="9854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5394" tIns="27699" rIns="55394" bIns="276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1.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Alat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Bantu </a:t>
              </a:r>
              <a:r>
                <a:rPr lang="id-ID" sz="16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 Narrow" pitchFamily="34" charset="0"/>
                </a:rPr>
                <a:t>Dosen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52"/>
            <p:cNvSpPr txBox="1">
              <a:spLocks noChangeArrowheads="1"/>
            </p:cNvSpPr>
            <p:nvPr/>
          </p:nvSpPr>
          <p:spPr bwMode="auto">
            <a:xfrm>
              <a:off x="0" y="23203"/>
              <a:ext cx="11804" cy="4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5394" tIns="27699" rIns="55394" bIns="276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3.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Alat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Bantu </a:t>
              </a:r>
              <a:r>
                <a:rPr lang="id-ID" sz="16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 Narrow" pitchFamily="34" charset="0"/>
                </a:rPr>
                <a:t>Mah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iswa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353"/>
            <p:cNvSpPr>
              <a:spLocks noChangeArrowheads="1"/>
            </p:cNvSpPr>
            <p:nvPr/>
          </p:nvSpPr>
          <p:spPr bwMode="auto">
            <a:xfrm>
              <a:off x="23608" y="-677"/>
              <a:ext cx="10342" cy="6667"/>
            </a:xfrm>
            <a:prstGeom prst="hexagon">
              <a:avLst>
                <a:gd name="adj" fmla="val 45125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Alat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Uji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d-ID" sz="14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 Narrow" pitchFamily="34" charset="0"/>
                </a:rPr>
                <a:t>Mahas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iswa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STUDENT EVALUATION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SYSTEM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354"/>
            <p:cNvSpPr>
              <a:spLocks noChangeArrowheads="1"/>
            </p:cNvSpPr>
            <p:nvPr/>
          </p:nvSpPr>
          <p:spPr bwMode="auto">
            <a:xfrm>
              <a:off x="34082" y="-931"/>
              <a:ext cx="10316" cy="6667"/>
            </a:xfrm>
            <a:prstGeom prst="hexagon">
              <a:avLst>
                <a:gd name="adj" fmla="val 45125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Sumber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Referensi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Ajar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KNOWLEDGE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SOURCE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355"/>
            <p:cNvSpPr>
              <a:spLocks noChangeArrowheads="1"/>
            </p:cNvSpPr>
            <p:nvPr/>
          </p:nvSpPr>
          <p:spPr bwMode="auto">
            <a:xfrm>
              <a:off x="18371" y="6495"/>
              <a:ext cx="10342" cy="6120"/>
            </a:xfrm>
            <a:prstGeom prst="hexagon">
              <a:avLst>
                <a:gd name="adj" fmla="val 41959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Simulasi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Kasus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CASE SIMULATION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SYSTEM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356"/>
            <p:cNvSpPr>
              <a:spLocks noChangeArrowheads="1"/>
            </p:cNvSpPr>
            <p:nvPr/>
          </p:nvSpPr>
          <p:spPr bwMode="auto">
            <a:xfrm>
              <a:off x="44473" y="-931"/>
              <a:ext cx="10391" cy="7194"/>
            </a:xfrm>
            <a:prstGeom prst="hexagon">
              <a:avLst>
                <a:gd name="adj" fmla="val 41824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Evaluasi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Kinerja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STUDENT EVALUATION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PERFORMANCE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357"/>
            <p:cNvSpPr>
              <a:spLocks noChangeArrowheads="1"/>
            </p:cNvSpPr>
            <p:nvPr/>
          </p:nvSpPr>
          <p:spPr bwMode="auto">
            <a:xfrm>
              <a:off x="29341" y="6096"/>
              <a:ext cx="10560" cy="6180"/>
            </a:xfrm>
            <a:prstGeom prst="hexagon">
              <a:avLst>
                <a:gd name="adj" fmla="val 41959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Alat Peraga</a:t>
              </a:r>
              <a:endPara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Visual</a:t>
              </a:r>
              <a:endPara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MULTIMEDIA</a:t>
              </a:r>
              <a:endPara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VISUAL SYSTEM</a:t>
              </a:r>
              <a:endPara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358"/>
            <p:cNvSpPr>
              <a:spLocks noChangeArrowheads="1"/>
            </p:cNvSpPr>
            <p:nvPr/>
          </p:nvSpPr>
          <p:spPr bwMode="auto">
            <a:xfrm>
              <a:off x="13315" y="-1016"/>
              <a:ext cx="9841" cy="7194"/>
            </a:xfrm>
            <a:prstGeom prst="hexagon">
              <a:avLst>
                <a:gd name="adj" fmla="val 41836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Animasi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Peristiwa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EVENT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ANIMATION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359"/>
            <p:cNvSpPr>
              <a:spLocks noChangeArrowheads="1"/>
            </p:cNvSpPr>
            <p:nvPr/>
          </p:nvSpPr>
          <p:spPr bwMode="auto">
            <a:xfrm>
              <a:off x="39789" y="6708"/>
              <a:ext cx="12664" cy="6839"/>
            </a:xfrm>
            <a:prstGeom prst="hexagon">
              <a:avLst>
                <a:gd name="adj" fmla="val 34957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Komunikasi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Antar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Guru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INTER TEACHER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90000"/>
                      <a:lumOff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COMMUNICATION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60"/>
            <p:cNvSpPr txBox="1">
              <a:spLocks noChangeArrowheads="1"/>
            </p:cNvSpPr>
            <p:nvPr/>
          </p:nvSpPr>
          <p:spPr bwMode="auto">
            <a:xfrm>
              <a:off x="849" y="11660"/>
              <a:ext cx="8072" cy="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5394" tIns="27699" rIns="55394" bIns="276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2.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Alat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Bantu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Interaksi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d-ID" sz="16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 Narrow" pitchFamily="34" charset="0"/>
                </a:rPr>
                <a:t>Dosen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- </a:t>
              </a:r>
              <a:r>
                <a:rPr kumimoji="0" lang="id-ID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Mahas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iswa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361"/>
            <p:cNvSpPr>
              <a:spLocks noChangeArrowheads="1"/>
            </p:cNvSpPr>
            <p:nvPr/>
          </p:nvSpPr>
          <p:spPr bwMode="auto">
            <a:xfrm>
              <a:off x="19867" y="13165"/>
              <a:ext cx="10545" cy="6441"/>
            </a:xfrm>
            <a:prstGeom prst="hexagon">
              <a:avLst>
                <a:gd name="adj" fmla="val 37124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Kolaborasi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Kelompok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Studi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WORKGROUP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SYSTEM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362"/>
            <p:cNvSpPr>
              <a:spLocks noChangeArrowheads="1"/>
            </p:cNvSpPr>
            <p:nvPr/>
          </p:nvSpPr>
          <p:spPr bwMode="auto">
            <a:xfrm>
              <a:off x="31332" y="13068"/>
              <a:ext cx="11395" cy="6364"/>
            </a:xfrm>
            <a:prstGeom prst="hexagon">
              <a:avLst>
                <a:gd name="adj" fmla="val 37554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Manajemen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Kelas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Terpadu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INTEGRATED COURSE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MNGT. SYSTEM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363"/>
            <p:cNvSpPr>
              <a:spLocks noChangeArrowheads="1"/>
            </p:cNvSpPr>
            <p:nvPr/>
          </p:nvSpPr>
          <p:spPr bwMode="auto">
            <a:xfrm>
              <a:off x="9560" y="9652"/>
              <a:ext cx="10688" cy="10034"/>
            </a:xfrm>
            <a:prstGeom prst="hexagon">
              <a:avLst>
                <a:gd name="adj" fmla="val 26137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Komunikasi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d-ID" sz="14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 Narrow" pitchFamily="34" charset="0"/>
                </a:rPr>
                <a:t>Dosen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-</a:t>
              </a: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Mahas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iswa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TEACHER-STUDENT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COMMUNICATION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Calibri" pitchFamily="34" charset="0"/>
                  <a:cs typeface="Arial Narrow" pitchFamily="34" charset="0"/>
                </a:rPr>
                <a:t>SYSTEM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364"/>
            <p:cNvSpPr>
              <a:spLocks noChangeArrowheads="1"/>
            </p:cNvSpPr>
            <p:nvPr/>
          </p:nvSpPr>
          <p:spPr bwMode="auto">
            <a:xfrm>
              <a:off x="13859" y="2094"/>
              <a:ext cx="1305" cy="1305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365"/>
            <p:cNvSpPr>
              <a:spLocks noChangeArrowheads="1"/>
            </p:cNvSpPr>
            <p:nvPr/>
          </p:nvSpPr>
          <p:spPr bwMode="auto">
            <a:xfrm>
              <a:off x="24148" y="2010"/>
              <a:ext cx="1305" cy="1305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366"/>
            <p:cNvSpPr>
              <a:spLocks noChangeArrowheads="1"/>
            </p:cNvSpPr>
            <p:nvPr/>
          </p:nvSpPr>
          <p:spPr bwMode="auto">
            <a:xfrm>
              <a:off x="34821" y="2010"/>
              <a:ext cx="1309" cy="1305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367"/>
            <p:cNvSpPr>
              <a:spLocks noChangeArrowheads="1"/>
            </p:cNvSpPr>
            <p:nvPr/>
          </p:nvSpPr>
          <p:spPr bwMode="auto">
            <a:xfrm>
              <a:off x="44991" y="2179"/>
              <a:ext cx="1309" cy="1305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368"/>
            <p:cNvSpPr>
              <a:spLocks noChangeArrowheads="1"/>
            </p:cNvSpPr>
            <p:nvPr/>
          </p:nvSpPr>
          <p:spPr bwMode="auto">
            <a:xfrm>
              <a:off x="20198" y="7569"/>
              <a:ext cx="1309" cy="1313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69"/>
            <p:cNvSpPr>
              <a:spLocks noChangeArrowheads="1"/>
            </p:cNvSpPr>
            <p:nvPr/>
          </p:nvSpPr>
          <p:spPr bwMode="auto">
            <a:xfrm>
              <a:off x="30466" y="7835"/>
              <a:ext cx="1305" cy="1313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70"/>
            <p:cNvSpPr>
              <a:spLocks noChangeArrowheads="1"/>
            </p:cNvSpPr>
            <p:nvPr/>
          </p:nvSpPr>
          <p:spPr bwMode="auto">
            <a:xfrm>
              <a:off x="40914" y="7835"/>
              <a:ext cx="1305" cy="1313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71"/>
            <p:cNvSpPr>
              <a:spLocks noChangeArrowheads="1"/>
            </p:cNvSpPr>
            <p:nvPr/>
          </p:nvSpPr>
          <p:spPr bwMode="auto">
            <a:xfrm>
              <a:off x="10910" y="14812"/>
              <a:ext cx="1310" cy="1306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H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Oval 372"/>
            <p:cNvSpPr>
              <a:spLocks noChangeArrowheads="1"/>
            </p:cNvSpPr>
            <p:nvPr/>
          </p:nvSpPr>
          <p:spPr bwMode="auto">
            <a:xfrm>
              <a:off x="21345" y="14812"/>
              <a:ext cx="1305" cy="1306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Oval 373"/>
            <p:cNvSpPr>
              <a:spLocks noChangeArrowheads="1"/>
            </p:cNvSpPr>
            <p:nvPr/>
          </p:nvSpPr>
          <p:spPr bwMode="auto">
            <a:xfrm>
              <a:off x="32114" y="14812"/>
              <a:ext cx="1305" cy="1306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J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Oval 374"/>
            <p:cNvSpPr>
              <a:spLocks noChangeArrowheads="1"/>
            </p:cNvSpPr>
            <p:nvPr/>
          </p:nvSpPr>
          <p:spPr bwMode="auto">
            <a:xfrm>
              <a:off x="12695" y="23918"/>
              <a:ext cx="1305" cy="1309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K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Oval 375"/>
            <p:cNvSpPr>
              <a:spLocks noChangeArrowheads="1"/>
            </p:cNvSpPr>
            <p:nvPr/>
          </p:nvSpPr>
          <p:spPr bwMode="auto">
            <a:xfrm>
              <a:off x="25141" y="23071"/>
              <a:ext cx="1305" cy="1309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Oval 376"/>
            <p:cNvSpPr>
              <a:spLocks noChangeArrowheads="1"/>
            </p:cNvSpPr>
            <p:nvPr/>
          </p:nvSpPr>
          <p:spPr bwMode="auto">
            <a:xfrm>
              <a:off x="35598" y="23071"/>
              <a:ext cx="1309" cy="1309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Oval 377"/>
            <p:cNvSpPr>
              <a:spLocks noChangeArrowheads="1"/>
            </p:cNvSpPr>
            <p:nvPr/>
          </p:nvSpPr>
          <p:spPr bwMode="auto">
            <a:xfrm>
              <a:off x="45216" y="24002"/>
              <a:ext cx="1309" cy="1309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Oval 378"/>
            <p:cNvSpPr>
              <a:spLocks noChangeArrowheads="1"/>
            </p:cNvSpPr>
            <p:nvPr/>
          </p:nvSpPr>
          <p:spPr bwMode="auto">
            <a:xfrm>
              <a:off x="20001" y="28763"/>
              <a:ext cx="1305" cy="1297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Oval 379"/>
            <p:cNvSpPr>
              <a:spLocks noChangeArrowheads="1"/>
            </p:cNvSpPr>
            <p:nvPr/>
          </p:nvSpPr>
          <p:spPr bwMode="auto">
            <a:xfrm>
              <a:off x="30370" y="28763"/>
              <a:ext cx="1296" cy="1297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Oval 380"/>
            <p:cNvSpPr>
              <a:spLocks noChangeArrowheads="1"/>
            </p:cNvSpPr>
            <p:nvPr/>
          </p:nvSpPr>
          <p:spPr bwMode="auto">
            <a:xfrm>
              <a:off x="40826" y="28763"/>
              <a:ext cx="1310" cy="1297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55394" tIns="27699" rIns="55394" bIns="276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675409" y="1191491"/>
            <a:ext cx="7710055" cy="5458691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7" y="194079"/>
            <a:ext cx="8271165" cy="900401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Guru </a:t>
            </a:r>
            <a:r>
              <a:rPr lang="id-ID" sz="3200" b="1" dirty="0" smtClean="0"/>
              <a:t>dapat mengidentifikasi </a:t>
            </a:r>
            <a:r>
              <a:rPr lang="id-ID" sz="3200" b="1" dirty="0" smtClean="0"/>
              <a:t> perangkat TEKNOLOGI :</a:t>
            </a:r>
            <a:endParaRPr lang="id-ID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DED6-E44B-49ED-A1DA-128D57624882}" type="slidenum">
              <a:rPr lang="id-ID" smtClean="0"/>
              <a:pPr/>
              <a:t>9</a:t>
            </a:fld>
            <a:endParaRPr lang="id-ID"/>
          </a:p>
        </p:txBody>
      </p:sp>
      <p:graphicFrame>
        <p:nvGraphicFramePr>
          <p:cNvPr id="7" name="Diagram 6"/>
          <p:cNvGraphicFramePr/>
          <p:nvPr/>
        </p:nvGraphicFramePr>
        <p:xfrm>
          <a:off x="1" y="1454727"/>
          <a:ext cx="9143999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411</TotalTime>
  <Words>790</Words>
  <Application>Microsoft Office PowerPoint</Application>
  <PresentationFormat>On-screen Show (4:3)</PresentationFormat>
  <Paragraphs>202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Dividend</vt:lpstr>
      <vt:lpstr>TEKNOLOGI INFORMASI DAN KOMUNIKASI</vt:lpstr>
      <vt:lpstr>Slide 2</vt:lpstr>
      <vt:lpstr>Slide 3</vt:lpstr>
      <vt:lpstr>PERAN  TEKNOLOGI  DALAM KOMUNIKASI (1)</vt:lpstr>
      <vt:lpstr>PERAN  TEKNOLOGI  DALAM KOMUNIKASI (2)</vt:lpstr>
      <vt:lpstr>Slide 6</vt:lpstr>
      <vt:lpstr>KESIAPAN  SEKOLAH  MENGEMBANGKAN  PEMBELAJARAN DENGAN E-LEARNING</vt:lpstr>
      <vt:lpstr>TEKNOLOGI sebagai alat bantu Di KAMPUS  digunakan untuk:</vt:lpstr>
      <vt:lpstr>Guru dapat mengidentifikasi  perangkat TEKNOLOGI :</vt:lpstr>
      <vt:lpstr>PERAN  TEKNOLOGI  DALAM KOMUNIKASI (3)</vt:lpstr>
      <vt:lpstr>Slide 11</vt:lpstr>
      <vt:lpstr>Pemilihan teknologi (1)</vt:lpstr>
      <vt:lpstr>Pemilihan teknologi (2)</vt:lpstr>
      <vt:lpstr>DAMPAK POSITIF    VS   DAMPAK NEGATIF</vt:lpstr>
      <vt:lpstr>Keuntungan menggunakan teknologi informasi</vt:lpstr>
      <vt:lpstr>Dampak kerugian menggunakan teknologi informasi</vt:lpstr>
      <vt:lpstr>TRIMAKASIH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KOMUNIKASI</dc:title>
  <dc:creator>Andriano</dc:creator>
  <cp:lastModifiedBy>Win 7</cp:lastModifiedBy>
  <cp:revision>70</cp:revision>
  <dcterms:created xsi:type="dcterms:W3CDTF">2019-04-05T03:51:02Z</dcterms:created>
  <dcterms:modified xsi:type="dcterms:W3CDTF">2008-12-31T18:56:46Z</dcterms:modified>
</cp:coreProperties>
</file>