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  <p:sldMasterId id="2147483792" r:id="rId2"/>
  </p:sldMasterIdLst>
  <p:handoutMasterIdLst>
    <p:handoutMasterId r:id="rId21"/>
  </p:handoutMasterIdLst>
  <p:sldIdLst>
    <p:sldId id="256" r:id="rId3"/>
    <p:sldId id="257" r:id="rId4"/>
    <p:sldId id="267" r:id="rId5"/>
    <p:sldId id="268" r:id="rId6"/>
    <p:sldId id="269" r:id="rId7"/>
    <p:sldId id="258" r:id="rId8"/>
    <p:sldId id="259" r:id="rId9"/>
    <p:sldId id="262" r:id="rId10"/>
    <p:sldId id="260" r:id="rId11"/>
    <p:sldId id="261" r:id="rId12"/>
    <p:sldId id="270" r:id="rId13"/>
    <p:sldId id="263" r:id="rId14"/>
    <p:sldId id="271" r:id="rId15"/>
    <p:sldId id="272" r:id="rId16"/>
    <p:sldId id="273" r:id="rId17"/>
    <p:sldId id="264" r:id="rId18"/>
    <p:sldId id="265" r:id="rId19"/>
    <p:sldId id="266" r:id="rId20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4546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00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D9A7D-DA06-469E-8401-972057BC5D79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d-ID"/>
        </a:p>
      </dgm:t>
    </dgm:pt>
    <dgm:pt modelId="{874538E9-1844-4C43-A1A1-9918E744D8CA}">
      <dgm:prSet phldrT="[Text]"/>
      <dgm:spPr/>
      <dgm:t>
        <a:bodyPr/>
        <a:lstStyle/>
        <a:p>
          <a:r>
            <a:rPr lang="id-ID" b="1" dirty="0" smtClean="0"/>
            <a:t>PRA PENULISAN (Prewriting)</a:t>
          </a:r>
          <a:endParaRPr lang="id-ID" b="1" dirty="0"/>
        </a:p>
      </dgm:t>
    </dgm:pt>
    <dgm:pt modelId="{958324FE-BF4C-49E1-A721-8B2D55DB963B}" type="parTrans" cxnId="{200570AA-1345-4DD0-8563-618168DC2F65}">
      <dgm:prSet/>
      <dgm:spPr/>
      <dgm:t>
        <a:bodyPr/>
        <a:lstStyle/>
        <a:p>
          <a:endParaRPr lang="id-ID"/>
        </a:p>
      </dgm:t>
    </dgm:pt>
    <dgm:pt modelId="{2CF73895-F6B6-4308-860D-8C84A79C5193}" type="sibTrans" cxnId="{200570AA-1345-4DD0-8563-618168DC2F65}">
      <dgm:prSet/>
      <dgm:spPr/>
      <dgm:t>
        <a:bodyPr/>
        <a:lstStyle/>
        <a:p>
          <a:endParaRPr lang="id-ID"/>
        </a:p>
      </dgm:t>
    </dgm:pt>
    <dgm:pt modelId="{8EF449DC-407D-48EE-BE9A-E68218E9B2FF}">
      <dgm:prSet phldrT="[Text]"/>
      <dgm:spPr/>
      <dgm:t>
        <a:bodyPr/>
        <a:lstStyle/>
        <a:p>
          <a:r>
            <a:rPr lang="id-ID" b="1" dirty="0" smtClean="0"/>
            <a:t>PENULISAN (Writing)</a:t>
          </a:r>
          <a:endParaRPr lang="id-ID" b="1" dirty="0"/>
        </a:p>
      </dgm:t>
    </dgm:pt>
    <dgm:pt modelId="{B2EDB482-D14B-479A-8708-6F116614AA42}" type="parTrans" cxnId="{B25DF3B9-E10C-4673-9D78-7A0C2B679FC9}">
      <dgm:prSet/>
      <dgm:spPr/>
      <dgm:t>
        <a:bodyPr/>
        <a:lstStyle/>
        <a:p>
          <a:endParaRPr lang="id-ID"/>
        </a:p>
      </dgm:t>
    </dgm:pt>
    <dgm:pt modelId="{5709F4E4-6FDA-411B-8C07-5C556C6D7B6D}" type="sibTrans" cxnId="{B25DF3B9-E10C-4673-9D78-7A0C2B679FC9}">
      <dgm:prSet/>
      <dgm:spPr/>
      <dgm:t>
        <a:bodyPr/>
        <a:lstStyle/>
        <a:p>
          <a:endParaRPr lang="id-ID"/>
        </a:p>
      </dgm:t>
    </dgm:pt>
    <dgm:pt modelId="{8F6D6504-AA3B-4617-A072-36647A37A610}">
      <dgm:prSet phldrT="[Text]"/>
      <dgm:spPr/>
      <dgm:t>
        <a:bodyPr/>
        <a:lstStyle/>
        <a:p>
          <a:r>
            <a:rPr lang="id-ID" b="1" dirty="0" smtClean="0"/>
            <a:t>PERBAIKAN (Revising)</a:t>
          </a:r>
          <a:endParaRPr lang="id-ID" b="1" dirty="0"/>
        </a:p>
      </dgm:t>
    </dgm:pt>
    <dgm:pt modelId="{0197ACFD-7B5C-406E-A13F-2FB780214B17}" type="parTrans" cxnId="{B3DA06E5-F291-44EA-B256-564EF357437D}">
      <dgm:prSet/>
      <dgm:spPr/>
      <dgm:t>
        <a:bodyPr/>
        <a:lstStyle/>
        <a:p>
          <a:endParaRPr lang="id-ID"/>
        </a:p>
      </dgm:t>
    </dgm:pt>
    <dgm:pt modelId="{D293EE89-0417-4439-BB56-A196172CE46F}" type="sibTrans" cxnId="{B3DA06E5-F291-44EA-B256-564EF357437D}">
      <dgm:prSet/>
      <dgm:spPr/>
      <dgm:t>
        <a:bodyPr/>
        <a:lstStyle/>
        <a:p>
          <a:endParaRPr lang="id-ID"/>
        </a:p>
      </dgm:t>
    </dgm:pt>
    <dgm:pt modelId="{9B2F5217-F954-43B5-9F67-44D1390BDD2B}" type="pres">
      <dgm:prSet presAssocID="{1FFD9A7D-DA06-469E-8401-972057BC5D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D030CC4-2919-4886-8EBA-0D5EFBFC33CA}" type="pres">
      <dgm:prSet presAssocID="{874538E9-1844-4C43-A1A1-9918E744D8CA}" presName="parentLin" presStyleCnt="0"/>
      <dgm:spPr/>
    </dgm:pt>
    <dgm:pt modelId="{1CBAEF91-1827-421F-BE16-C143639D2468}" type="pres">
      <dgm:prSet presAssocID="{874538E9-1844-4C43-A1A1-9918E744D8CA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7DA33E72-E6E7-48A9-B567-4F499EB0D53B}" type="pres">
      <dgm:prSet presAssocID="{874538E9-1844-4C43-A1A1-9918E744D8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105F6EF-4F5B-427A-AF15-2BCA26D117F6}" type="pres">
      <dgm:prSet presAssocID="{874538E9-1844-4C43-A1A1-9918E744D8CA}" presName="negativeSpace" presStyleCnt="0"/>
      <dgm:spPr/>
    </dgm:pt>
    <dgm:pt modelId="{340D11D0-2078-4E74-8EB5-3441C6C6A0D6}" type="pres">
      <dgm:prSet presAssocID="{874538E9-1844-4C43-A1A1-9918E744D8CA}" presName="childText" presStyleLbl="conFgAcc1" presStyleIdx="0" presStyleCnt="3">
        <dgm:presLayoutVars>
          <dgm:bulletEnabled val="1"/>
        </dgm:presLayoutVars>
      </dgm:prSet>
      <dgm:spPr/>
    </dgm:pt>
    <dgm:pt modelId="{FFEDAEF9-BE8B-483E-A035-AF8C3F07EABF}" type="pres">
      <dgm:prSet presAssocID="{2CF73895-F6B6-4308-860D-8C84A79C5193}" presName="spaceBetweenRectangles" presStyleCnt="0"/>
      <dgm:spPr/>
    </dgm:pt>
    <dgm:pt modelId="{9646DA71-E34D-48B7-86A2-ED9CD074B336}" type="pres">
      <dgm:prSet presAssocID="{8EF449DC-407D-48EE-BE9A-E68218E9B2FF}" presName="parentLin" presStyleCnt="0"/>
      <dgm:spPr/>
    </dgm:pt>
    <dgm:pt modelId="{E81E76DA-93CF-48C4-A4B5-A140BDB27346}" type="pres">
      <dgm:prSet presAssocID="{8EF449DC-407D-48EE-BE9A-E68218E9B2FF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0C9D36FC-7B56-45CB-96DA-DE00D78A7584}" type="pres">
      <dgm:prSet presAssocID="{8EF449DC-407D-48EE-BE9A-E68218E9B2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515E7D-9C12-4F41-9DC6-AFA8271155D0}" type="pres">
      <dgm:prSet presAssocID="{8EF449DC-407D-48EE-BE9A-E68218E9B2FF}" presName="negativeSpace" presStyleCnt="0"/>
      <dgm:spPr/>
    </dgm:pt>
    <dgm:pt modelId="{A9652CE6-4267-437E-BEF4-8FE799929227}" type="pres">
      <dgm:prSet presAssocID="{8EF449DC-407D-48EE-BE9A-E68218E9B2FF}" presName="childText" presStyleLbl="conFgAcc1" presStyleIdx="1" presStyleCnt="3">
        <dgm:presLayoutVars>
          <dgm:bulletEnabled val="1"/>
        </dgm:presLayoutVars>
      </dgm:prSet>
      <dgm:spPr/>
    </dgm:pt>
    <dgm:pt modelId="{0EEDAD22-589C-4B93-A337-77862DAB9147}" type="pres">
      <dgm:prSet presAssocID="{5709F4E4-6FDA-411B-8C07-5C556C6D7B6D}" presName="spaceBetweenRectangles" presStyleCnt="0"/>
      <dgm:spPr/>
    </dgm:pt>
    <dgm:pt modelId="{24CFF52D-77BE-4E94-990D-B451709E853E}" type="pres">
      <dgm:prSet presAssocID="{8F6D6504-AA3B-4617-A072-36647A37A610}" presName="parentLin" presStyleCnt="0"/>
      <dgm:spPr/>
    </dgm:pt>
    <dgm:pt modelId="{876CB724-BB09-4565-BCA9-E8BB461BD1F7}" type="pres">
      <dgm:prSet presAssocID="{8F6D6504-AA3B-4617-A072-36647A37A610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96D32439-C7D4-43ED-AE6E-400786D94FE3}" type="pres">
      <dgm:prSet presAssocID="{8F6D6504-AA3B-4617-A072-36647A37A61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3DB4C4-755F-4B12-B47A-C28210D7CF94}" type="pres">
      <dgm:prSet presAssocID="{8F6D6504-AA3B-4617-A072-36647A37A610}" presName="negativeSpace" presStyleCnt="0"/>
      <dgm:spPr/>
    </dgm:pt>
    <dgm:pt modelId="{F98623DF-81B3-4C74-BDE0-C8FA140E0FA3}" type="pres">
      <dgm:prSet presAssocID="{8F6D6504-AA3B-4617-A072-36647A37A61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3A40B46-0802-44F7-AAF8-E8636D90895D}" type="presOf" srcId="{8EF449DC-407D-48EE-BE9A-E68218E9B2FF}" destId="{0C9D36FC-7B56-45CB-96DA-DE00D78A7584}" srcOrd="1" destOrd="0" presId="urn:microsoft.com/office/officeart/2005/8/layout/list1"/>
    <dgm:cxn modelId="{1191E0D3-C7B0-4947-9859-3ABB9B634CE1}" type="presOf" srcId="{8F6D6504-AA3B-4617-A072-36647A37A610}" destId="{876CB724-BB09-4565-BCA9-E8BB461BD1F7}" srcOrd="0" destOrd="0" presId="urn:microsoft.com/office/officeart/2005/8/layout/list1"/>
    <dgm:cxn modelId="{B25DF3B9-E10C-4673-9D78-7A0C2B679FC9}" srcId="{1FFD9A7D-DA06-469E-8401-972057BC5D79}" destId="{8EF449DC-407D-48EE-BE9A-E68218E9B2FF}" srcOrd="1" destOrd="0" parTransId="{B2EDB482-D14B-479A-8708-6F116614AA42}" sibTransId="{5709F4E4-6FDA-411B-8C07-5C556C6D7B6D}"/>
    <dgm:cxn modelId="{200570AA-1345-4DD0-8563-618168DC2F65}" srcId="{1FFD9A7D-DA06-469E-8401-972057BC5D79}" destId="{874538E9-1844-4C43-A1A1-9918E744D8CA}" srcOrd="0" destOrd="0" parTransId="{958324FE-BF4C-49E1-A721-8B2D55DB963B}" sibTransId="{2CF73895-F6B6-4308-860D-8C84A79C5193}"/>
    <dgm:cxn modelId="{7E7A535E-5C18-49D7-A85A-420A1D20B0E9}" type="presOf" srcId="{1FFD9A7D-DA06-469E-8401-972057BC5D79}" destId="{9B2F5217-F954-43B5-9F67-44D1390BDD2B}" srcOrd="0" destOrd="0" presId="urn:microsoft.com/office/officeart/2005/8/layout/list1"/>
    <dgm:cxn modelId="{B3DA06E5-F291-44EA-B256-564EF357437D}" srcId="{1FFD9A7D-DA06-469E-8401-972057BC5D79}" destId="{8F6D6504-AA3B-4617-A072-36647A37A610}" srcOrd="2" destOrd="0" parTransId="{0197ACFD-7B5C-406E-A13F-2FB780214B17}" sibTransId="{D293EE89-0417-4439-BB56-A196172CE46F}"/>
    <dgm:cxn modelId="{EA78A1DD-2199-4C0B-963F-3E3F3733A80E}" type="presOf" srcId="{874538E9-1844-4C43-A1A1-9918E744D8CA}" destId="{1CBAEF91-1827-421F-BE16-C143639D2468}" srcOrd="0" destOrd="0" presId="urn:microsoft.com/office/officeart/2005/8/layout/list1"/>
    <dgm:cxn modelId="{584DE7AE-C4C8-42EA-B2EA-8DF856D812ED}" type="presOf" srcId="{8EF449DC-407D-48EE-BE9A-E68218E9B2FF}" destId="{E81E76DA-93CF-48C4-A4B5-A140BDB27346}" srcOrd="0" destOrd="0" presId="urn:microsoft.com/office/officeart/2005/8/layout/list1"/>
    <dgm:cxn modelId="{DC9E883A-3516-4019-B55F-CA65E2875FBF}" type="presOf" srcId="{8F6D6504-AA3B-4617-A072-36647A37A610}" destId="{96D32439-C7D4-43ED-AE6E-400786D94FE3}" srcOrd="1" destOrd="0" presId="urn:microsoft.com/office/officeart/2005/8/layout/list1"/>
    <dgm:cxn modelId="{2D7492EC-3172-47D0-BD6C-030911FCDB88}" type="presOf" srcId="{874538E9-1844-4C43-A1A1-9918E744D8CA}" destId="{7DA33E72-E6E7-48A9-B567-4F499EB0D53B}" srcOrd="1" destOrd="0" presId="urn:microsoft.com/office/officeart/2005/8/layout/list1"/>
    <dgm:cxn modelId="{9D326AFE-EFF5-4FDD-A48D-D5F18B1C3A04}" type="presParOf" srcId="{9B2F5217-F954-43B5-9F67-44D1390BDD2B}" destId="{3D030CC4-2919-4886-8EBA-0D5EFBFC33CA}" srcOrd="0" destOrd="0" presId="urn:microsoft.com/office/officeart/2005/8/layout/list1"/>
    <dgm:cxn modelId="{B0C616F4-B9B3-4CC2-9D74-94F50A9078A6}" type="presParOf" srcId="{3D030CC4-2919-4886-8EBA-0D5EFBFC33CA}" destId="{1CBAEF91-1827-421F-BE16-C143639D2468}" srcOrd="0" destOrd="0" presId="urn:microsoft.com/office/officeart/2005/8/layout/list1"/>
    <dgm:cxn modelId="{FE0147F9-1FC1-40A4-97B5-00ACE5D030BD}" type="presParOf" srcId="{3D030CC4-2919-4886-8EBA-0D5EFBFC33CA}" destId="{7DA33E72-E6E7-48A9-B567-4F499EB0D53B}" srcOrd="1" destOrd="0" presId="urn:microsoft.com/office/officeart/2005/8/layout/list1"/>
    <dgm:cxn modelId="{90A55D53-FA41-46E1-BA82-686E072E2FD9}" type="presParOf" srcId="{9B2F5217-F954-43B5-9F67-44D1390BDD2B}" destId="{4105F6EF-4F5B-427A-AF15-2BCA26D117F6}" srcOrd="1" destOrd="0" presId="urn:microsoft.com/office/officeart/2005/8/layout/list1"/>
    <dgm:cxn modelId="{33E8F075-7063-4CD5-B609-0E17BD195301}" type="presParOf" srcId="{9B2F5217-F954-43B5-9F67-44D1390BDD2B}" destId="{340D11D0-2078-4E74-8EB5-3441C6C6A0D6}" srcOrd="2" destOrd="0" presId="urn:microsoft.com/office/officeart/2005/8/layout/list1"/>
    <dgm:cxn modelId="{26229EC9-D05B-4748-92EC-5E7AFED7DC7A}" type="presParOf" srcId="{9B2F5217-F954-43B5-9F67-44D1390BDD2B}" destId="{FFEDAEF9-BE8B-483E-A035-AF8C3F07EABF}" srcOrd="3" destOrd="0" presId="urn:microsoft.com/office/officeart/2005/8/layout/list1"/>
    <dgm:cxn modelId="{79EF2973-3EFF-4382-ABB1-86C69089ABD7}" type="presParOf" srcId="{9B2F5217-F954-43B5-9F67-44D1390BDD2B}" destId="{9646DA71-E34D-48B7-86A2-ED9CD074B336}" srcOrd="4" destOrd="0" presId="urn:microsoft.com/office/officeart/2005/8/layout/list1"/>
    <dgm:cxn modelId="{57867E47-4834-4948-BA72-544C7506BF66}" type="presParOf" srcId="{9646DA71-E34D-48B7-86A2-ED9CD074B336}" destId="{E81E76DA-93CF-48C4-A4B5-A140BDB27346}" srcOrd="0" destOrd="0" presId="urn:microsoft.com/office/officeart/2005/8/layout/list1"/>
    <dgm:cxn modelId="{B087F363-E6A9-4389-BEFC-8F7685EA0DD5}" type="presParOf" srcId="{9646DA71-E34D-48B7-86A2-ED9CD074B336}" destId="{0C9D36FC-7B56-45CB-96DA-DE00D78A7584}" srcOrd="1" destOrd="0" presId="urn:microsoft.com/office/officeart/2005/8/layout/list1"/>
    <dgm:cxn modelId="{33BC50BB-3037-43F1-A026-AFA2E572BC2E}" type="presParOf" srcId="{9B2F5217-F954-43B5-9F67-44D1390BDD2B}" destId="{98515E7D-9C12-4F41-9DC6-AFA8271155D0}" srcOrd="5" destOrd="0" presId="urn:microsoft.com/office/officeart/2005/8/layout/list1"/>
    <dgm:cxn modelId="{8436744D-105E-4BE3-8B34-6565C23157C5}" type="presParOf" srcId="{9B2F5217-F954-43B5-9F67-44D1390BDD2B}" destId="{A9652CE6-4267-437E-BEF4-8FE799929227}" srcOrd="6" destOrd="0" presId="urn:microsoft.com/office/officeart/2005/8/layout/list1"/>
    <dgm:cxn modelId="{09004E1D-BA8F-4E14-898E-A66A8476D71C}" type="presParOf" srcId="{9B2F5217-F954-43B5-9F67-44D1390BDD2B}" destId="{0EEDAD22-589C-4B93-A337-77862DAB9147}" srcOrd="7" destOrd="0" presId="urn:microsoft.com/office/officeart/2005/8/layout/list1"/>
    <dgm:cxn modelId="{C089B031-5272-4437-AB00-AC72D368125A}" type="presParOf" srcId="{9B2F5217-F954-43B5-9F67-44D1390BDD2B}" destId="{24CFF52D-77BE-4E94-990D-B451709E853E}" srcOrd="8" destOrd="0" presId="urn:microsoft.com/office/officeart/2005/8/layout/list1"/>
    <dgm:cxn modelId="{4133523E-A799-4320-A31A-900080F654FF}" type="presParOf" srcId="{24CFF52D-77BE-4E94-990D-B451709E853E}" destId="{876CB724-BB09-4565-BCA9-E8BB461BD1F7}" srcOrd="0" destOrd="0" presId="urn:microsoft.com/office/officeart/2005/8/layout/list1"/>
    <dgm:cxn modelId="{5CB942D1-9BC5-4D37-A210-910C3090FC9A}" type="presParOf" srcId="{24CFF52D-77BE-4E94-990D-B451709E853E}" destId="{96D32439-C7D4-43ED-AE6E-400786D94FE3}" srcOrd="1" destOrd="0" presId="urn:microsoft.com/office/officeart/2005/8/layout/list1"/>
    <dgm:cxn modelId="{DE390517-921E-46A9-908D-4FF302937F1A}" type="presParOf" srcId="{9B2F5217-F954-43B5-9F67-44D1390BDD2B}" destId="{C53DB4C4-755F-4B12-B47A-C28210D7CF94}" srcOrd="9" destOrd="0" presId="urn:microsoft.com/office/officeart/2005/8/layout/list1"/>
    <dgm:cxn modelId="{5BA57BC9-DC62-4966-A68B-316153220528}" type="presParOf" srcId="{9B2F5217-F954-43B5-9F67-44D1390BDD2B}" destId="{F98623DF-81B3-4C74-BDE0-C8FA140E0FA3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0BE3BB-E7EB-4D0D-8AF1-A185B8B28D6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BD55C8B-E4A2-4E8E-8202-F981A2C99E68}">
      <dgm:prSet phldrT="[Text]"/>
      <dgm:spPr/>
      <dgm:t>
        <a:bodyPr/>
        <a:lstStyle/>
        <a:p>
          <a:r>
            <a:rPr lang="id-ID" b="1" dirty="0" smtClean="0"/>
            <a:t>1</a:t>
          </a:r>
          <a:endParaRPr lang="id-ID" b="1" dirty="0"/>
        </a:p>
      </dgm:t>
    </dgm:pt>
    <dgm:pt modelId="{28192126-72CB-4B59-81B8-9B814586826B}" type="parTrans" cxnId="{D6D4EDA0-121D-416F-A9DF-6F205E70F2A8}">
      <dgm:prSet/>
      <dgm:spPr/>
      <dgm:t>
        <a:bodyPr/>
        <a:lstStyle/>
        <a:p>
          <a:endParaRPr lang="id-ID"/>
        </a:p>
      </dgm:t>
    </dgm:pt>
    <dgm:pt modelId="{FD1BFE32-54C6-4C88-B04C-94474C66568B}" type="sibTrans" cxnId="{D6D4EDA0-121D-416F-A9DF-6F205E70F2A8}">
      <dgm:prSet/>
      <dgm:spPr/>
      <dgm:t>
        <a:bodyPr/>
        <a:lstStyle/>
        <a:p>
          <a:endParaRPr lang="id-ID"/>
        </a:p>
      </dgm:t>
    </dgm:pt>
    <dgm:pt modelId="{1CCE32A3-5893-4A72-9281-5931D2161830}">
      <dgm:prSet phldrT="[Text]" custT="1"/>
      <dgm:spPr/>
      <dgm:t>
        <a:bodyPr/>
        <a:lstStyle/>
        <a:p>
          <a:r>
            <a:rPr lang="id-ID" sz="1400" b="1" dirty="0" smtClean="0"/>
            <a:t>PERSIAPAN MENULIS, DAN MELAKUKAN ANALISIS</a:t>
          </a:r>
          <a:endParaRPr lang="id-ID" sz="1400" b="1" dirty="0"/>
        </a:p>
      </dgm:t>
    </dgm:pt>
    <dgm:pt modelId="{0BD1B335-A048-491A-9CC3-0C9B3AB27A4C}" type="parTrans" cxnId="{80821F32-AF78-49BB-A9DD-2C399EBC9EEA}">
      <dgm:prSet/>
      <dgm:spPr/>
      <dgm:t>
        <a:bodyPr/>
        <a:lstStyle/>
        <a:p>
          <a:endParaRPr lang="id-ID"/>
        </a:p>
      </dgm:t>
    </dgm:pt>
    <dgm:pt modelId="{881D4D1B-CB2F-46DC-AEDC-36C2FEFA4D1E}" type="sibTrans" cxnId="{80821F32-AF78-49BB-A9DD-2C399EBC9EEA}">
      <dgm:prSet/>
      <dgm:spPr/>
      <dgm:t>
        <a:bodyPr/>
        <a:lstStyle/>
        <a:p>
          <a:endParaRPr lang="id-ID"/>
        </a:p>
      </dgm:t>
    </dgm:pt>
    <dgm:pt modelId="{1AE501D6-26B8-4118-B3F6-37E8A2941B0F}">
      <dgm:prSet phldrT="[Text]" custT="1"/>
      <dgm:spPr/>
      <dgm:t>
        <a:bodyPr/>
        <a:lstStyle/>
        <a:p>
          <a:r>
            <a:rPr lang="id-ID" sz="1400" b="1" dirty="0" smtClean="0"/>
            <a:t>ANTISIPASI DAN ADAPTASI, KEKECEWAAN PELANGGAN</a:t>
          </a:r>
          <a:endParaRPr lang="id-ID" sz="1400" b="1" dirty="0"/>
        </a:p>
      </dgm:t>
    </dgm:pt>
    <dgm:pt modelId="{8C879252-4316-4AF9-98BC-1CA8A8060260}" type="parTrans" cxnId="{08B8CB09-8B91-485E-BA90-C5AE726FB5DF}">
      <dgm:prSet/>
      <dgm:spPr/>
      <dgm:t>
        <a:bodyPr/>
        <a:lstStyle/>
        <a:p>
          <a:endParaRPr lang="id-ID"/>
        </a:p>
      </dgm:t>
    </dgm:pt>
    <dgm:pt modelId="{DC92115C-AE58-4F51-B078-A31460B0213C}" type="sibTrans" cxnId="{08B8CB09-8B91-485E-BA90-C5AE726FB5DF}">
      <dgm:prSet/>
      <dgm:spPr/>
      <dgm:t>
        <a:bodyPr/>
        <a:lstStyle/>
        <a:p>
          <a:endParaRPr lang="id-ID"/>
        </a:p>
      </dgm:t>
    </dgm:pt>
    <dgm:pt modelId="{923A5AAA-7BA5-4FE0-8654-1CB68EC1228C}">
      <dgm:prSet phldrT="[Text]"/>
      <dgm:spPr/>
      <dgm:t>
        <a:bodyPr/>
        <a:lstStyle/>
        <a:p>
          <a:r>
            <a:rPr lang="id-ID" b="1" dirty="0" smtClean="0"/>
            <a:t>2</a:t>
          </a:r>
          <a:endParaRPr lang="id-ID" b="1" dirty="0"/>
        </a:p>
      </dgm:t>
    </dgm:pt>
    <dgm:pt modelId="{2242CA0A-DF16-4422-8AAC-9C4D07839DCA}" type="parTrans" cxnId="{E4396D03-42FC-4571-B5BA-66FE4448DA21}">
      <dgm:prSet/>
      <dgm:spPr/>
      <dgm:t>
        <a:bodyPr/>
        <a:lstStyle/>
        <a:p>
          <a:endParaRPr lang="id-ID"/>
        </a:p>
      </dgm:t>
    </dgm:pt>
    <dgm:pt modelId="{5E810325-9579-449C-A518-3BDC0F903E88}" type="sibTrans" cxnId="{E4396D03-42FC-4571-B5BA-66FE4448DA21}">
      <dgm:prSet/>
      <dgm:spPr/>
      <dgm:t>
        <a:bodyPr/>
        <a:lstStyle/>
        <a:p>
          <a:endParaRPr lang="id-ID"/>
        </a:p>
      </dgm:t>
    </dgm:pt>
    <dgm:pt modelId="{CF70E781-2A52-4AA2-AC6B-0792E692AC63}">
      <dgm:prSet phldrT="[Text]" custT="1"/>
      <dgm:spPr/>
      <dgm:t>
        <a:bodyPr/>
        <a:lstStyle/>
        <a:p>
          <a:r>
            <a:rPr lang="id-ID" sz="1400" b="1" dirty="0" smtClean="0">
              <a:solidFill>
                <a:srgbClr val="C00000"/>
              </a:solidFill>
            </a:rPr>
            <a:t>PENELITIAN, PENGELOLAAN, DAN PENYUSUNAN PESAN</a:t>
          </a:r>
          <a:endParaRPr lang="id-ID" sz="1400" b="1" dirty="0">
            <a:solidFill>
              <a:srgbClr val="C00000"/>
            </a:solidFill>
          </a:endParaRPr>
        </a:p>
      </dgm:t>
    </dgm:pt>
    <dgm:pt modelId="{FC437400-AC38-4CA8-840D-D5030B66CBFF}" type="parTrans" cxnId="{180AB281-3B96-4F45-8DF0-B2588A3B57DF}">
      <dgm:prSet/>
      <dgm:spPr/>
      <dgm:t>
        <a:bodyPr/>
        <a:lstStyle/>
        <a:p>
          <a:endParaRPr lang="id-ID"/>
        </a:p>
      </dgm:t>
    </dgm:pt>
    <dgm:pt modelId="{9D40A270-7FE3-4F8A-A9E7-19C1E1A8DD06}" type="sibTrans" cxnId="{180AB281-3B96-4F45-8DF0-B2588A3B57DF}">
      <dgm:prSet/>
      <dgm:spPr/>
      <dgm:t>
        <a:bodyPr/>
        <a:lstStyle/>
        <a:p>
          <a:endParaRPr lang="id-ID"/>
        </a:p>
      </dgm:t>
    </dgm:pt>
    <dgm:pt modelId="{789D280D-3362-4409-9DF5-A7C6EBCE2C7E}">
      <dgm:prSet phldrT="[Text]" custT="1"/>
      <dgm:spPr/>
      <dgm:t>
        <a:bodyPr/>
        <a:lstStyle/>
        <a:p>
          <a:r>
            <a:rPr lang="id-ID" sz="1400" b="1" dirty="0" smtClean="0">
              <a:solidFill>
                <a:srgbClr val="C00000"/>
              </a:solidFill>
            </a:rPr>
            <a:t>MENGUMPULKAN FAKTA, MENYELIDIKI PEMBELIAN SI PEMBELI, LAKUKAN BRAINSTORMING, MINTA SARAN KOLEGA</a:t>
          </a:r>
          <a:endParaRPr lang="id-ID" sz="1400" b="1" dirty="0">
            <a:solidFill>
              <a:srgbClr val="C00000"/>
            </a:solidFill>
          </a:endParaRPr>
        </a:p>
      </dgm:t>
    </dgm:pt>
    <dgm:pt modelId="{635D258F-5034-4024-A54B-1DA2DFA89DCD}" type="parTrans" cxnId="{01214185-8DCD-44F8-8FF7-C493F71E58E2}">
      <dgm:prSet/>
      <dgm:spPr/>
      <dgm:t>
        <a:bodyPr/>
        <a:lstStyle/>
        <a:p>
          <a:endParaRPr lang="id-ID"/>
        </a:p>
      </dgm:t>
    </dgm:pt>
    <dgm:pt modelId="{25245F2E-A7AB-4B74-A446-5B935934C940}" type="sibTrans" cxnId="{01214185-8DCD-44F8-8FF7-C493F71E58E2}">
      <dgm:prSet/>
      <dgm:spPr/>
      <dgm:t>
        <a:bodyPr/>
        <a:lstStyle/>
        <a:p>
          <a:endParaRPr lang="id-ID"/>
        </a:p>
      </dgm:t>
    </dgm:pt>
    <dgm:pt modelId="{60947E43-0F71-43A9-8A90-3DBC988DB1C4}">
      <dgm:prSet phldrT="[Text]"/>
      <dgm:spPr/>
      <dgm:t>
        <a:bodyPr/>
        <a:lstStyle/>
        <a:p>
          <a:r>
            <a:rPr lang="id-ID" b="1" dirty="0" smtClean="0"/>
            <a:t>3</a:t>
          </a:r>
          <a:endParaRPr lang="id-ID" b="1" dirty="0"/>
        </a:p>
      </dgm:t>
    </dgm:pt>
    <dgm:pt modelId="{6518109A-2653-4D84-A247-E9EF354F4A97}" type="parTrans" cxnId="{7B871E31-02C1-4997-A6A7-B3FE86C6B334}">
      <dgm:prSet/>
      <dgm:spPr/>
      <dgm:t>
        <a:bodyPr/>
        <a:lstStyle/>
        <a:p>
          <a:endParaRPr lang="id-ID"/>
        </a:p>
      </dgm:t>
    </dgm:pt>
    <dgm:pt modelId="{6E2CF71A-829D-4BB4-A17F-4043D60846B1}" type="sibTrans" cxnId="{7B871E31-02C1-4997-A6A7-B3FE86C6B334}">
      <dgm:prSet/>
      <dgm:spPr/>
      <dgm:t>
        <a:bodyPr/>
        <a:lstStyle/>
        <a:p>
          <a:endParaRPr lang="id-ID"/>
        </a:p>
      </dgm:t>
    </dgm:pt>
    <dgm:pt modelId="{641F3207-48A8-4893-984A-F797A490A9DB}">
      <dgm:prSet phldrT="[Text]"/>
      <dgm:spPr/>
      <dgm:t>
        <a:bodyPr/>
        <a:lstStyle/>
        <a:p>
          <a:r>
            <a:rPr lang="id-ID" b="1" dirty="0" smtClean="0"/>
            <a:t>MEREVISI, KOREKSI, DAN MENGEVALUASI</a:t>
          </a:r>
          <a:endParaRPr lang="id-ID" b="1" dirty="0"/>
        </a:p>
      </dgm:t>
    </dgm:pt>
    <dgm:pt modelId="{D9B3DD91-01B8-449C-8A26-20129974B382}" type="parTrans" cxnId="{EF7C568A-FEA6-4B7B-A154-AFEA7FBFE1BE}">
      <dgm:prSet/>
      <dgm:spPr/>
      <dgm:t>
        <a:bodyPr/>
        <a:lstStyle/>
        <a:p>
          <a:endParaRPr lang="id-ID"/>
        </a:p>
      </dgm:t>
    </dgm:pt>
    <dgm:pt modelId="{A5D9AE3F-BE32-44B0-A3F9-896420C741A0}" type="sibTrans" cxnId="{EF7C568A-FEA6-4B7B-A154-AFEA7FBFE1BE}">
      <dgm:prSet/>
      <dgm:spPr/>
      <dgm:t>
        <a:bodyPr/>
        <a:lstStyle/>
        <a:p>
          <a:endParaRPr lang="id-ID"/>
        </a:p>
      </dgm:t>
    </dgm:pt>
    <dgm:pt modelId="{AB418855-ED6A-430F-A86F-97A8710739D5}">
      <dgm:prSet phldrT="[Text]"/>
      <dgm:spPr/>
      <dgm:t>
        <a:bodyPr/>
        <a:lstStyle/>
        <a:p>
          <a:r>
            <a:rPr lang="id-ID" b="1" dirty="0" smtClean="0"/>
            <a:t>CEK KEJELASAN, KERINGKASAN DAN KERUNTUTAN</a:t>
          </a:r>
          <a:endParaRPr lang="id-ID" b="1" dirty="0"/>
        </a:p>
      </dgm:t>
    </dgm:pt>
    <dgm:pt modelId="{3846E78D-70D8-4708-B388-E1B00BFFB9EE}" type="parTrans" cxnId="{0B2E00AE-4951-4717-8E75-CD325E3C2CA7}">
      <dgm:prSet/>
      <dgm:spPr/>
      <dgm:t>
        <a:bodyPr/>
        <a:lstStyle/>
        <a:p>
          <a:endParaRPr lang="id-ID"/>
        </a:p>
      </dgm:t>
    </dgm:pt>
    <dgm:pt modelId="{80DB87BA-1CA9-49DD-BB3D-8E4CF90A8E11}" type="sibTrans" cxnId="{0B2E00AE-4951-4717-8E75-CD325E3C2CA7}">
      <dgm:prSet/>
      <dgm:spPr/>
      <dgm:t>
        <a:bodyPr/>
        <a:lstStyle/>
        <a:p>
          <a:endParaRPr lang="id-ID"/>
        </a:p>
      </dgm:t>
    </dgm:pt>
    <dgm:pt modelId="{F3CA1FED-EAB3-4847-BCAF-23FEE097C934}">
      <dgm:prSet phldrT="[Text]" custT="1"/>
      <dgm:spPr/>
      <dgm:t>
        <a:bodyPr/>
        <a:lstStyle/>
        <a:p>
          <a:r>
            <a:rPr lang="id-ID" sz="1400" b="1" dirty="0" smtClean="0"/>
            <a:t>FOKUS.. UNTUK MEMPERTAHANKAN PESANAN</a:t>
          </a:r>
          <a:endParaRPr lang="id-ID" sz="1400" b="1" dirty="0"/>
        </a:p>
      </dgm:t>
    </dgm:pt>
    <dgm:pt modelId="{6C7A7040-37C4-447F-A94D-170FF2F60CEC}" type="parTrans" cxnId="{DC4AD453-1889-437F-9BEA-17E2C0E5E4A2}">
      <dgm:prSet/>
      <dgm:spPr/>
      <dgm:t>
        <a:bodyPr/>
        <a:lstStyle/>
        <a:p>
          <a:endParaRPr lang="id-ID"/>
        </a:p>
      </dgm:t>
    </dgm:pt>
    <dgm:pt modelId="{270A86EB-ADD3-4CEF-B645-AFC1A3B1F57E}" type="sibTrans" cxnId="{DC4AD453-1889-437F-9BEA-17E2C0E5E4A2}">
      <dgm:prSet/>
      <dgm:spPr/>
      <dgm:t>
        <a:bodyPr/>
        <a:lstStyle/>
        <a:p>
          <a:endParaRPr lang="id-ID"/>
        </a:p>
      </dgm:t>
    </dgm:pt>
    <dgm:pt modelId="{8BC1E6A7-D923-4AC8-99CA-5CBF933F2AF0}">
      <dgm:prSet phldrT="[Text]" custT="1"/>
      <dgm:spPr/>
      <dgm:t>
        <a:bodyPr/>
        <a:lstStyle/>
        <a:p>
          <a:r>
            <a:rPr lang="id-ID" sz="1400" b="1" dirty="0" smtClean="0"/>
            <a:t>BARANG TIDAK ADA..HARGA, MODEL LAIN</a:t>
          </a:r>
          <a:endParaRPr lang="id-ID" sz="1400" b="1" dirty="0"/>
        </a:p>
      </dgm:t>
    </dgm:pt>
    <dgm:pt modelId="{58C65C01-8E0A-419E-A21D-FAB48B57688B}" type="parTrans" cxnId="{CAB9D2E4-399E-4E36-989D-C4E112AD7830}">
      <dgm:prSet/>
      <dgm:spPr/>
      <dgm:t>
        <a:bodyPr/>
        <a:lstStyle/>
        <a:p>
          <a:endParaRPr lang="id-ID"/>
        </a:p>
      </dgm:t>
    </dgm:pt>
    <dgm:pt modelId="{1F6B3E7D-463C-43B0-A049-15FEA072F5B2}" type="sibTrans" cxnId="{CAB9D2E4-399E-4E36-989D-C4E112AD7830}">
      <dgm:prSet/>
      <dgm:spPr/>
      <dgm:t>
        <a:bodyPr/>
        <a:lstStyle/>
        <a:p>
          <a:endParaRPr lang="id-ID"/>
        </a:p>
      </dgm:t>
    </dgm:pt>
    <dgm:pt modelId="{DE2EC27E-1A6B-480B-9D4D-A84C447CA1BD}">
      <dgm:prSet phldrT="[Text]" custT="1"/>
      <dgm:spPr/>
      <dgm:t>
        <a:bodyPr/>
        <a:lstStyle/>
        <a:p>
          <a:r>
            <a:rPr lang="id-ID" sz="1400" b="1" dirty="0" smtClean="0">
              <a:solidFill>
                <a:srgbClr val="C00000"/>
              </a:solidFill>
            </a:rPr>
            <a:t>KELOLA INFORMASI..</a:t>
          </a:r>
          <a:endParaRPr lang="id-ID" sz="1400" b="1" dirty="0">
            <a:solidFill>
              <a:srgbClr val="C00000"/>
            </a:solidFill>
          </a:endParaRPr>
        </a:p>
      </dgm:t>
    </dgm:pt>
    <dgm:pt modelId="{85DDFA21-00AA-47B0-8B4C-674CD9A33DFD}" type="parTrans" cxnId="{7FE7C0C7-07B4-4CB3-A8E9-8D76851899F1}">
      <dgm:prSet/>
      <dgm:spPr/>
      <dgm:t>
        <a:bodyPr/>
        <a:lstStyle/>
        <a:p>
          <a:endParaRPr lang="id-ID"/>
        </a:p>
      </dgm:t>
    </dgm:pt>
    <dgm:pt modelId="{BCC903DE-DA3C-4429-B6C7-3FF77C5CC126}" type="sibTrans" cxnId="{7FE7C0C7-07B4-4CB3-A8E9-8D76851899F1}">
      <dgm:prSet/>
      <dgm:spPr/>
      <dgm:t>
        <a:bodyPr/>
        <a:lstStyle/>
        <a:p>
          <a:endParaRPr lang="id-ID"/>
        </a:p>
      </dgm:t>
    </dgm:pt>
    <dgm:pt modelId="{01D69D84-B980-4A65-9C63-B86F1C2EF634}">
      <dgm:prSet phldrT="[Text]" custT="1"/>
      <dgm:spPr/>
      <dgm:t>
        <a:bodyPr/>
        <a:lstStyle/>
        <a:p>
          <a:r>
            <a:rPr lang="id-ID" sz="1400" b="1" dirty="0" smtClean="0">
              <a:solidFill>
                <a:srgbClr val="C00000"/>
              </a:solidFill>
            </a:rPr>
            <a:t>MEMUTUSKAN STRATEGI DAN MENYAMPAIKAN INFORMASI</a:t>
          </a:r>
          <a:endParaRPr lang="id-ID" sz="1400" b="1" dirty="0">
            <a:solidFill>
              <a:srgbClr val="C00000"/>
            </a:solidFill>
          </a:endParaRPr>
        </a:p>
      </dgm:t>
    </dgm:pt>
    <dgm:pt modelId="{7B15C660-5088-4C51-8312-A1BF4D51B61B}" type="parTrans" cxnId="{357909A1-1EEE-4D9A-A14A-C5B0601B8F28}">
      <dgm:prSet/>
      <dgm:spPr/>
      <dgm:t>
        <a:bodyPr/>
        <a:lstStyle/>
        <a:p>
          <a:endParaRPr lang="id-ID"/>
        </a:p>
      </dgm:t>
    </dgm:pt>
    <dgm:pt modelId="{4B48E801-650C-4B04-A6AA-E39E6254A707}" type="sibTrans" cxnId="{357909A1-1EEE-4D9A-A14A-C5B0601B8F28}">
      <dgm:prSet/>
      <dgm:spPr/>
      <dgm:t>
        <a:bodyPr/>
        <a:lstStyle/>
        <a:p>
          <a:endParaRPr lang="id-ID"/>
        </a:p>
      </dgm:t>
    </dgm:pt>
    <dgm:pt modelId="{BB7C79D4-7281-466F-884D-A134A83A39F6}">
      <dgm:prSet phldrT="[Text]"/>
      <dgm:spPr/>
      <dgm:t>
        <a:bodyPr/>
        <a:lstStyle/>
        <a:p>
          <a:r>
            <a:rPr lang="id-ID" b="1" dirty="0" smtClean="0"/>
            <a:t>KETEPATAN EJAAN, TATABAHASA, TANDA BACA, DAN FORMATNYA</a:t>
          </a:r>
          <a:endParaRPr lang="id-ID" b="1" dirty="0"/>
        </a:p>
      </dgm:t>
    </dgm:pt>
    <dgm:pt modelId="{C6B59601-F9E2-4BA8-BFFB-45391AA57C7C}" type="parTrans" cxnId="{EDC720A7-CB81-40D5-B47D-15ADFAF4E405}">
      <dgm:prSet/>
      <dgm:spPr/>
      <dgm:t>
        <a:bodyPr/>
        <a:lstStyle/>
        <a:p>
          <a:endParaRPr lang="id-ID"/>
        </a:p>
      </dgm:t>
    </dgm:pt>
    <dgm:pt modelId="{AC5D9E8F-F94F-41D8-882A-D653C38D191E}" type="sibTrans" cxnId="{EDC720A7-CB81-40D5-B47D-15ADFAF4E405}">
      <dgm:prSet/>
      <dgm:spPr/>
      <dgm:t>
        <a:bodyPr/>
        <a:lstStyle/>
        <a:p>
          <a:endParaRPr lang="id-ID"/>
        </a:p>
      </dgm:t>
    </dgm:pt>
    <dgm:pt modelId="{E41035E1-78F9-4078-8819-F1D8EEA0F387}">
      <dgm:prSet phldrT="[Text]"/>
      <dgm:spPr/>
      <dgm:t>
        <a:bodyPr/>
        <a:lstStyle/>
        <a:p>
          <a:r>
            <a:rPr lang="id-ID" b="1" dirty="0" smtClean="0"/>
            <a:t>PESANNYA SAMPAI ATAU TIDAK , DIMINATI ATAU TIDAK?</a:t>
          </a:r>
          <a:endParaRPr lang="id-ID" b="1" dirty="0"/>
        </a:p>
      </dgm:t>
    </dgm:pt>
    <dgm:pt modelId="{8BA02F36-0327-4861-B82D-7A92B6395DED}" type="parTrans" cxnId="{61307237-AFF1-41C4-A1E4-E80CAAE8BC1D}">
      <dgm:prSet/>
      <dgm:spPr/>
      <dgm:t>
        <a:bodyPr/>
        <a:lstStyle/>
        <a:p>
          <a:endParaRPr lang="id-ID"/>
        </a:p>
      </dgm:t>
    </dgm:pt>
    <dgm:pt modelId="{559173E1-8754-4309-91A9-318D82EA531F}" type="sibTrans" cxnId="{61307237-AFF1-41C4-A1E4-E80CAAE8BC1D}">
      <dgm:prSet/>
      <dgm:spPr/>
      <dgm:t>
        <a:bodyPr/>
        <a:lstStyle/>
        <a:p>
          <a:endParaRPr lang="id-ID"/>
        </a:p>
      </dgm:t>
    </dgm:pt>
    <dgm:pt modelId="{0E534C3D-9FA0-419F-B16D-E857EEE547E2}">
      <dgm:prSet phldrT="[Text]"/>
      <dgm:spPr/>
      <dgm:t>
        <a:bodyPr/>
        <a:lstStyle/>
        <a:p>
          <a:r>
            <a:rPr lang="id-ID" b="1" dirty="0" smtClean="0"/>
            <a:t>4</a:t>
          </a:r>
          <a:endParaRPr lang="id-ID" b="1" dirty="0"/>
        </a:p>
      </dgm:t>
    </dgm:pt>
    <dgm:pt modelId="{65AA25CA-A69B-4A25-BAD6-1886B168438F}" type="parTrans" cxnId="{8EF15687-720C-4C8D-9CE8-73F4C5E6AFB3}">
      <dgm:prSet/>
      <dgm:spPr/>
      <dgm:t>
        <a:bodyPr/>
        <a:lstStyle/>
        <a:p>
          <a:endParaRPr lang="id-ID"/>
        </a:p>
      </dgm:t>
    </dgm:pt>
    <dgm:pt modelId="{2B6EF391-D967-4770-A767-0A088A34179B}" type="sibTrans" cxnId="{8EF15687-720C-4C8D-9CE8-73F4C5E6AFB3}">
      <dgm:prSet/>
      <dgm:spPr/>
      <dgm:t>
        <a:bodyPr/>
        <a:lstStyle/>
        <a:p>
          <a:endParaRPr lang="id-ID"/>
        </a:p>
      </dgm:t>
    </dgm:pt>
    <dgm:pt modelId="{65CA1DC7-1408-4444-9CA8-F79DB100F9B4}">
      <dgm:prSet custT="1"/>
      <dgm:spPr/>
      <dgm:t>
        <a:bodyPr/>
        <a:lstStyle/>
        <a:p>
          <a:r>
            <a:rPr lang="id-ID" sz="1800" b="1" dirty="0" smtClean="0">
              <a:solidFill>
                <a:schemeClr val="accent1">
                  <a:lumMod val="50000"/>
                </a:schemeClr>
              </a:solidFill>
            </a:rPr>
            <a:t>BILA ADA KEKELIRUAN, MENGULANG KEMBALI DARI  TAHAP PERENCANAAN</a:t>
          </a:r>
          <a:endParaRPr lang="id-ID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85AAEFF1-F2D5-4E31-82DC-A27627181716}" type="parTrans" cxnId="{97E7A42D-9818-4BFB-9F86-08B81A3707AC}">
      <dgm:prSet/>
      <dgm:spPr/>
      <dgm:t>
        <a:bodyPr/>
        <a:lstStyle/>
        <a:p>
          <a:endParaRPr lang="id-ID"/>
        </a:p>
      </dgm:t>
    </dgm:pt>
    <dgm:pt modelId="{99E94564-3840-47FA-B5A2-975AF94EBC1F}" type="sibTrans" cxnId="{97E7A42D-9818-4BFB-9F86-08B81A3707AC}">
      <dgm:prSet/>
      <dgm:spPr/>
      <dgm:t>
        <a:bodyPr/>
        <a:lstStyle/>
        <a:p>
          <a:endParaRPr lang="id-ID"/>
        </a:p>
      </dgm:t>
    </dgm:pt>
    <dgm:pt modelId="{CD8DF708-0D45-490B-BE2F-E3CFACF2C5E4}">
      <dgm:prSet custT="1"/>
      <dgm:spPr/>
      <dgm:t>
        <a:bodyPr/>
        <a:lstStyle/>
        <a:p>
          <a:r>
            <a:rPr lang="id-ID" sz="1800" b="1" dirty="0" smtClean="0">
              <a:solidFill>
                <a:schemeClr val="accent1">
                  <a:lumMod val="50000"/>
                </a:schemeClr>
              </a:solidFill>
            </a:rPr>
            <a:t>BILA SUDAH BAIK, MELANJUTKAN KE TAHAP BERIKUTNYA</a:t>
          </a:r>
          <a:endParaRPr lang="id-ID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61C68F7A-792B-4CCD-8560-06E15B094D99}" type="parTrans" cxnId="{D495D076-8B72-4D3D-8FAC-39FAC3BB8296}">
      <dgm:prSet/>
      <dgm:spPr/>
      <dgm:t>
        <a:bodyPr/>
        <a:lstStyle/>
        <a:p>
          <a:endParaRPr lang="id-ID"/>
        </a:p>
      </dgm:t>
    </dgm:pt>
    <dgm:pt modelId="{A3AE8337-8A66-4946-9ECF-719BBEADA8C9}" type="sibTrans" cxnId="{D495D076-8B72-4D3D-8FAC-39FAC3BB8296}">
      <dgm:prSet/>
      <dgm:spPr/>
      <dgm:t>
        <a:bodyPr/>
        <a:lstStyle/>
        <a:p>
          <a:endParaRPr lang="id-ID"/>
        </a:p>
      </dgm:t>
    </dgm:pt>
    <dgm:pt modelId="{D7857FCD-23B8-4836-8485-A3D5ACAE8EEA}">
      <dgm:prSet custT="1"/>
      <dgm:spPr/>
      <dgm:t>
        <a:bodyPr/>
        <a:lstStyle/>
        <a:p>
          <a:r>
            <a:rPr lang="id-ID" sz="1800" b="1" dirty="0" smtClean="0">
              <a:solidFill>
                <a:schemeClr val="accent1">
                  <a:lumMod val="50000"/>
                </a:schemeClr>
              </a:solidFill>
            </a:rPr>
            <a:t>BIISA  DIPERSINGKAT DAN DIULANG</a:t>
          </a:r>
          <a:endParaRPr lang="id-ID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369F2971-B67B-475B-A338-971A692333A1}" type="parTrans" cxnId="{68CC902A-1111-4AD3-BDE8-53015C4BF352}">
      <dgm:prSet/>
      <dgm:spPr/>
      <dgm:t>
        <a:bodyPr/>
        <a:lstStyle/>
        <a:p>
          <a:endParaRPr lang="id-ID"/>
        </a:p>
      </dgm:t>
    </dgm:pt>
    <dgm:pt modelId="{4AF3F80C-CBA6-4C76-9694-65D7A8674DD5}" type="sibTrans" cxnId="{68CC902A-1111-4AD3-BDE8-53015C4BF352}">
      <dgm:prSet/>
      <dgm:spPr/>
      <dgm:t>
        <a:bodyPr/>
        <a:lstStyle/>
        <a:p>
          <a:endParaRPr lang="id-ID"/>
        </a:p>
      </dgm:t>
    </dgm:pt>
    <dgm:pt modelId="{0E75408C-BB35-4917-B7E0-B71938A97EEF}" type="pres">
      <dgm:prSet presAssocID="{7B0BE3BB-E7EB-4D0D-8AF1-A185B8B28D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F39AA24-E9A3-47A2-94F0-67F4F2DFEB5A}" type="pres">
      <dgm:prSet presAssocID="{6BD55C8B-E4A2-4E8E-8202-F981A2C99E68}" presName="composite" presStyleCnt="0"/>
      <dgm:spPr/>
    </dgm:pt>
    <dgm:pt modelId="{9518E75B-8572-437C-A038-16921B8E2DD3}" type="pres">
      <dgm:prSet presAssocID="{6BD55C8B-E4A2-4E8E-8202-F981A2C99E6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0EAEA03-AB24-4155-8339-866BA63F2145}" type="pres">
      <dgm:prSet presAssocID="{6BD55C8B-E4A2-4E8E-8202-F981A2C99E6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B297C48-83AE-4AAD-9671-CBB285E1B1F4}" type="pres">
      <dgm:prSet presAssocID="{FD1BFE32-54C6-4C88-B04C-94474C66568B}" presName="sp" presStyleCnt="0"/>
      <dgm:spPr/>
    </dgm:pt>
    <dgm:pt modelId="{CF2EE3A9-CCAB-461A-BAB5-0858EEA73D79}" type="pres">
      <dgm:prSet presAssocID="{923A5AAA-7BA5-4FE0-8654-1CB68EC1228C}" presName="composite" presStyleCnt="0"/>
      <dgm:spPr/>
    </dgm:pt>
    <dgm:pt modelId="{5209ACAD-29E9-4487-9E66-30E4CBFCF1AB}" type="pres">
      <dgm:prSet presAssocID="{923A5AAA-7BA5-4FE0-8654-1CB68EC1228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4B8415-3712-444A-BCDB-20A28E4618D1}" type="pres">
      <dgm:prSet presAssocID="{923A5AAA-7BA5-4FE0-8654-1CB68EC1228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8BF6F7-F29C-4797-9822-68E03117AD26}" type="pres">
      <dgm:prSet presAssocID="{5E810325-9579-449C-A518-3BDC0F903E88}" presName="sp" presStyleCnt="0"/>
      <dgm:spPr/>
    </dgm:pt>
    <dgm:pt modelId="{96A61688-B565-4D7A-BED5-2D5C0DE59A50}" type="pres">
      <dgm:prSet presAssocID="{60947E43-0F71-43A9-8A90-3DBC988DB1C4}" presName="composite" presStyleCnt="0"/>
      <dgm:spPr/>
    </dgm:pt>
    <dgm:pt modelId="{BFD6886F-201F-4B71-BC0B-AA535A607EC3}" type="pres">
      <dgm:prSet presAssocID="{60947E43-0F71-43A9-8A90-3DBC988DB1C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E03636-B531-4011-947F-5BF30F825AB5}" type="pres">
      <dgm:prSet presAssocID="{60947E43-0F71-43A9-8A90-3DBC988DB1C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166BF7C-E63D-4723-AAD5-721F63310FA3}" type="pres">
      <dgm:prSet presAssocID="{6E2CF71A-829D-4BB4-A17F-4043D60846B1}" presName="sp" presStyleCnt="0"/>
      <dgm:spPr/>
    </dgm:pt>
    <dgm:pt modelId="{279B4776-FA1D-4974-9685-6597F723D6AE}" type="pres">
      <dgm:prSet presAssocID="{0E534C3D-9FA0-419F-B16D-E857EEE547E2}" presName="composite" presStyleCnt="0"/>
      <dgm:spPr/>
    </dgm:pt>
    <dgm:pt modelId="{B5874503-3B18-4CC3-A3C0-F7C7BF6DBDD8}" type="pres">
      <dgm:prSet presAssocID="{0E534C3D-9FA0-419F-B16D-E857EEE547E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C35FD2-83B8-4635-80E4-4D17021D734B}" type="pres">
      <dgm:prSet presAssocID="{0E534C3D-9FA0-419F-B16D-E857EEE547E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08E3DFB-EC85-4558-B38D-6357701B6AC1}" type="presOf" srcId="{7B0BE3BB-E7EB-4D0D-8AF1-A185B8B28D64}" destId="{0E75408C-BB35-4917-B7E0-B71938A97EEF}" srcOrd="0" destOrd="0" presId="urn:microsoft.com/office/officeart/2005/8/layout/chevron2"/>
    <dgm:cxn modelId="{97E7A42D-9818-4BFB-9F86-08B81A3707AC}" srcId="{0E534C3D-9FA0-419F-B16D-E857EEE547E2}" destId="{65CA1DC7-1408-4444-9CA8-F79DB100F9B4}" srcOrd="0" destOrd="0" parTransId="{85AAEFF1-F2D5-4E31-82DC-A27627181716}" sibTransId="{99E94564-3840-47FA-B5A2-975AF94EBC1F}"/>
    <dgm:cxn modelId="{8F868403-A420-4A44-80D8-7FA99AA3AF70}" type="presOf" srcId="{8BC1E6A7-D923-4AC8-99CA-5CBF933F2AF0}" destId="{20EAEA03-AB24-4155-8339-866BA63F2145}" srcOrd="0" destOrd="3" presId="urn:microsoft.com/office/officeart/2005/8/layout/chevron2"/>
    <dgm:cxn modelId="{CAB9D2E4-399E-4E36-989D-C4E112AD7830}" srcId="{6BD55C8B-E4A2-4E8E-8202-F981A2C99E68}" destId="{8BC1E6A7-D923-4AC8-99CA-5CBF933F2AF0}" srcOrd="3" destOrd="0" parTransId="{58C65C01-8E0A-419E-A21D-FAB48B57688B}" sibTransId="{1F6B3E7D-463C-43B0-A049-15FEA072F5B2}"/>
    <dgm:cxn modelId="{840DEBEE-E0B7-4840-967A-B2A2DC31A563}" type="presOf" srcId="{1CCE32A3-5893-4A72-9281-5931D2161830}" destId="{20EAEA03-AB24-4155-8339-866BA63F2145}" srcOrd="0" destOrd="0" presId="urn:microsoft.com/office/officeart/2005/8/layout/chevron2"/>
    <dgm:cxn modelId="{08B8CB09-8B91-485E-BA90-C5AE726FB5DF}" srcId="{6BD55C8B-E4A2-4E8E-8202-F981A2C99E68}" destId="{1AE501D6-26B8-4118-B3F6-37E8A2941B0F}" srcOrd="1" destOrd="0" parTransId="{8C879252-4316-4AF9-98BC-1CA8A8060260}" sibTransId="{DC92115C-AE58-4F51-B078-A31460B0213C}"/>
    <dgm:cxn modelId="{C62A4C83-FBB9-45AE-9834-2AA3083B2E29}" type="presOf" srcId="{641F3207-48A8-4893-984A-F797A490A9DB}" destId="{12E03636-B531-4011-947F-5BF30F825AB5}" srcOrd="0" destOrd="0" presId="urn:microsoft.com/office/officeart/2005/8/layout/chevron2"/>
    <dgm:cxn modelId="{7B871E31-02C1-4997-A6A7-B3FE86C6B334}" srcId="{7B0BE3BB-E7EB-4D0D-8AF1-A185B8B28D64}" destId="{60947E43-0F71-43A9-8A90-3DBC988DB1C4}" srcOrd="2" destOrd="0" parTransId="{6518109A-2653-4D84-A247-E9EF354F4A97}" sibTransId="{6E2CF71A-829D-4BB4-A17F-4043D60846B1}"/>
    <dgm:cxn modelId="{DE7C7A5B-F364-40AC-ABD2-85BFCB18BDF5}" type="presOf" srcId="{AB418855-ED6A-430F-A86F-97A8710739D5}" destId="{12E03636-B531-4011-947F-5BF30F825AB5}" srcOrd="0" destOrd="1" presId="urn:microsoft.com/office/officeart/2005/8/layout/chevron2"/>
    <dgm:cxn modelId="{68CC902A-1111-4AD3-BDE8-53015C4BF352}" srcId="{0E534C3D-9FA0-419F-B16D-E857EEE547E2}" destId="{D7857FCD-23B8-4836-8485-A3D5ACAE8EEA}" srcOrd="2" destOrd="0" parTransId="{369F2971-B67B-475B-A338-971A692333A1}" sibTransId="{4AF3F80C-CBA6-4C76-9694-65D7A8674DD5}"/>
    <dgm:cxn modelId="{D6D4EDA0-121D-416F-A9DF-6F205E70F2A8}" srcId="{7B0BE3BB-E7EB-4D0D-8AF1-A185B8B28D64}" destId="{6BD55C8B-E4A2-4E8E-8202-F981A2C99E68}" srcOrd="0" destOrd="0" parTransId="{28192126-72CB-4B59-81B8-9B814586826B}" sibTransId="{FD1BFE32-54C6-4C88-B04C-94474C66568B}"/>
    <dgm:cxn modelId="{0B2E00AE-4951-4717-8E75-CD325E3C2CA7}" srcId="{60947E43-0F71-43A9-8A90-3DBC988DB1C4}" destId="{AB418855-ED6A-430F-A86F-97A8710739D5}" srcOrd="1" destOrd="0" parTransId="{3846E78D-70D8-4708-B388-E1B00BFFB9EE}" sibTransId="{80DB87BA-1CA9-49DD-BB3D-8E4CF90A8E11}"/>
    <dgm:cxn modelId="{675AEE8E-ED39-4412-A716-863B9145FE7F}" type="presOf" srcId="{E41035E1-78F9-4078-8819-F1D8EEA0F387}" destId="{12E03636-B531-4011-947F-5BF30F825AB5}" srcOrd="0" destOrd="3" presId="urn:microsoft.com/office/officeart/2005/8/layout/chevron2"/>
    <dgm:cxn modelId="{37B070D2-8CDF-464A-9C87-F3040C10000F}" type="presOf" srcId="{789D280D-3362-4409-9DF5-A7C6EBCE2C7E}" destId="{4E4B8415-3712-444A-BCDB-20A28E4618D1}" srcOrd="0" destOrd="1" presId="urn:microsoft.com/office/officeart/2005/8/layout/chevron2"/>
    <dgm:cxn modelId="{3CB3B5E5-AF59-4CF6-82B7-63E477C8A4F7}" type="presOf" srcId="{0E534C3D-9FA0-419F-B16D-E857EEE547E2}" destId="{B5874503-3B18-4CC3-A3C0-F7C7BF6DBDD8}" srcOrd="0" destOrd="0" presId="urn:microsoft.com/office/officeart/2005/8/layout/chevron2"/>
    <dgm:cxn modelId="{77AA896C-B4DB-45C4-9378-E020F0E7400A}" type="presOf" srcId="{DE2EC27E-1A6B-480B-9D4D-A84C447CA1BD}" destId="{4E4B8415-3712-444A-BCDB-20A28E4618D1}" srcOrd="0" destOrd="2" presId="urn:microsoft.com/office/officeart/2005/8/layout/chevron2"/>
    <dgm:cxn modelId="{EDC720A7-CB81-40D5-B47D-15ADFAF4E405}" srcId="{60947E43-0F71-43A9-8A90-3DBC988DB1C4}" destId="{BB7C79D4-7281-466F-884D-A134A83A39F6}" srcOrd="2" destOrd="0" parTransId="{C6B59601-F9E2-4BA8-BFFB-45391AA57C7C}" sibTransId="{AC5D9E8F-F94F-41D8-882A-D653C38D191E}"/>
    <dgm:cxn modelId="{D3E68FCD-7B51-4878-AEB5-5CB4F761E401}" type="presOf" srcId="{65CA1DC7-1408-4444-9CA8-F79DB100F9B4}" destId="{D0C35FD2-83B8-4635-80E4-4D17021D734B}" srcOrd="0" destOrd="0" presId="urn:microsoft.com/office/officeart/2005/8/layout/chevron2"/>
    <dgm:cxn modelId="{D495D076-8B72-4D3D-8FAC-39FAC3BB8296}" srcId="{0E534C3D-9FA0-419F-B16D-E857EEE547E2}" destId="{CD8DF708-0D45-490B-BE2F-E3CFACF2C5E4}" srcOrd="1" destOrd="0" parTransId="{61C68F7A-792B-4CCD-8560-06E15B094D99}" sibTransId="{A3AE8337-8A66-4946-9ECF-719BBEADA8C9}"/>
    <dgm:cxn modelId="{DC4AD453-1889-437F-9BEA-17E2C0E5E4A2}" srcId="{6BD55C8B-E4A2-4E8E-8202-F981A2C99E68}" destId="{F3CA1FED-EAB3-4847-BCAF-23FEE097C934}" srcOrd="2" destOrd="0" parTransId="{6C7A7040-37C4-447F-A94D-170FF2F60CEC}" sibTransId="{270A86EB-ADD3-4CEF-B645-AFC1A3B1F57E}"/>
    <dgm:cxn modelId="{57AF3AA4-B13C-4D14-9CEA-2C423DBAAC31}" type="presOf" srcId="{F3CA1FED-EAB3-4847-BCAF-23FEE097C934}" destId="{20EAEA03-AB24-4155-8339-866BA63F2145}" srcOrd="0" destOrd="2" presId="urn:microsoft.com/office/officeart/2005/8/layout/chevron2"/>
    <dgm:cxn modelId="{9FA47BD6-F601-4328-AB30-80A9D746462B}" type="presOf" srcId="{CD8DF708-0D45-490B-BE2F-E3CFACF2C5E4}" destId="{D0C35FD2-83B8-4635-80E4-4D17021D734B}" srcOrd="0" destOrd="1" presId="urn:microsoft.com/office/officeart/2005/8/layout/chevron2"/>
    <dgm:cxn modelId="{61307237-AFF1-41C4-A1E4-E80CAAE8BC1D}" srcId="{60947E43-0F71-43A9-8A90-3DBC988DB1C4}" destId="{E41035E1-78F9-4078-8819-F1D8EEA0F387}" srcOrd="3" destOrd="0" parTransId="{8BA02F36-0327-4861-B82D-7A92B6395DED}" sibTransId="{559173E1-8754-4309-91A9-318D82EA531F}"/>
    <dgm:cxn modelId="{180AB281-3B96-4F45-8DF0-B2588A3B57DF}" srcId="{923A5AAA-7BA5-4FE0-8654-1CB68EC1228C}" destId="{CF70E781-2A52-4AA2-AC6B-0792E692AC63}" srcOrd="0" destOrd="0" parTransId="{FC437400-AC38-4CA8-840D-D5030B66CBFF}" sibTransId="{9D40A270-7FE3-4F8A-A9E7-19C1E1A8DD06}"/>
    <dgm:cxn modelId="{357909A1-1EEE-4D9A-A14A-C5B0601B8F28}" srcId="{923A5AAA-7BA5-4FE0-8654-1CB68EC1228C}" destId="{01D69D84-B980-4A65-9C63-B86F1C2EF634}" srcOrd="3" destOrd="0" parTransId="{7B15C660-5088-4C51-8312-A1BF4D51B61B}" sibTransId="{4B48E801-650C-4B04-A6AA-E39E6254A707}"/>
    <dgm:cxn modelId="{8EF15687-720C-4C8D-9CE8-73F4C5E6AFB3}" srcId="{7B0BE3BB-E7EB-4D0D-8AF1-A185B8B28D64}" destId="{0E534C3D-9FA0-419F-B16D-E857EEE547E2}" srcOrd="3" destOrd="0" parTransId="{65AA25CA-A69B-4A25-BAD6-1886B168438F}" sibTransId="{2B6EF391-D967-4770-A767-0A088A34179B}"/>
    <dgm:cxn modelId="{01214185-8DCD-44F8-8FF7-C493F71E58E2}" srcId="{923A5AAA-7BA5-4FE0-8654-1CB68EC1228C}" destId="{789D280D-3362-4409-9DF5-A7C6EBCE2C7E}" srcOrd="1" destOrd="0" parTransId="{635D258F-5034-4024-A54B-1DA2DFA89DCD}" sibTransId="{25245F2E-A7AB-4B74-A446-5B935934C940}"/>
    <dgm:cxn modelId="{E33E65C8-2E01-4D2E-84F2-7D7DEE27127F}" type="presOf" srcId="{6BD55C8B-E4A2-4E8E-8202-F981A2C99E68}" destId="{9518E75B-8572-437C-A038-16921B8E2DD3}" srcOrd="0" destOrd="0" presId="urn:microsoft.com/office/officeart/2005/8/layout/chevron2"/>
    <dgm:cxn modelId="{80821F32-AF78-49BB-A9DD-2C399EBC9EEA}" srcId="{6BD55C8B-E4A2-4E8E-8202-F981A2C99E68}" destId="{1CCE32A3-5893-4A72-9281-5931D2161830}" srcOrd="0" destOrd="0" parTransId="{0BD1B335-A048-491A-9CC3-0C9B3AB27A4C}" sibTransId="{881D4D1B-CB2F-46DC-AEDC-36C2FEFA4D1E}"/>
    <dgm:cxn modelId="{17F549FC-9B98-4205-BEFD-56E813FEBCDA}" type="presOf" srcId="{BB7C79D4-7281-466F-884D-A134A83A39F6}" destId="{12E03636-B531-4011-947F-5BF30F825AB5}" srcOrd="0" destOrd="2" presId="urn:microsoft.com/office/officeart/2005/8/layout/chevron2"/>
    <dgm:cxn modelId="{E4396D03-42FC-4571-B5BA-66FE4448DA21}" srcId="{7B0BE3BB-E7EB-4D0D-8AF1-A185B8B28D64}" destId="{923A5AAA-7BA5-4FE0-8654-1CB68EC1228C}" srcOrd="1" destOrd="0" parTransId="{2242CA0A-DF16-4422-8AAC-9C4D07839DCA}" sibTransId="{5E810325-9579-449C-A518-3BDC0F903E88}"/>
    <dgm:cxn modelId="{69B0827E-E349-4773-9AA8-8351FCC094E8}" type="presOf" srcId="{60947E43-0F71-43A9-8A90-3DBC988DB1C4}" destId="{BFD6886F-201F-4B71-BC0B-AA535A607EC3}" srcOrd="0" destOrd="0" presId="urn:microsoft.com/office/officeart/2005/8/layout/chevron2"/>
    <dgm:cxn modelId="{62B25E3B-531D-440F-93BF-FC55B3364C89}" type="presOf" srcId="{923A5AAA-7BA5-4FE0-8654-1CB68EC1228C}" destId="{5209ACAD-29E9-4487-9E66-30E4CBFCF1AB}" srcOrd="0" destOrd="0" presId="urn:microsoft.com/office/officeart/2005/8/layout/chevron2"/>
    <dgm:cxn modelId="{FF43C6F7-FE7C-4525-A9A6-FA7C22167179}" type="presOf" srcId="{CF70E781-2A52-4AA2-AC6B-0792E692AC63}" destId="{4E4B8415-3712-444A-BCDB-20A28E4618D1}" srcOrd="0" destOrd="0" presId="urn:microsoft.com/office/officeart/2005/8/layout/chevron2"/>
    <dgm:cxn modelId="{A1DC219A-A9FD-46AC-ADAB-6652D3057922}" type="presOf" srcId="{01D69D84-B980-4A65-9C63-B86F1C2EF634}" destId="{4E4B8415-3712-444A-BCDB-20A28E4618D1}" srcOrd="0" destOrd="3" presId="urn:microsoft.com/office/officeart/2005/8/layout/chevron2"/>
    <dgm:cxn modelId="{CF552DD2-BBEA-43AD-AC7E-48B8D546973D}" type="presOf" srcId="{D7857FCD-23B8-4836-8485-A3D5ACAE8EEA}" destId="{D0C35FD2-83B8-4635-80E4-4D17021D734B}" srcOrd="0" destOrd="2" presId="urn:microsoft.com/office/officeart/2005/8/layout/chevron2"/>
    <dgm:cxn modelId="{7FE7C0C7-07B4-4CB3-A8E9-8D76851899F1}" srcId="{923A5AAA-7BA5-4FE0-8654-1CB68EC1228C}" destId="{DE2EC27E-1A6B-480B-9D4D-A84C447CA1BD}" srcOrd="2" destOrd="0" parTransId="{85DDFA21-00AA-47B0-8B4C-674CD9A33DFD}" sibTransId="{BCC903DE-DA3C-4429-B6C7-3FF77C5CC126}"/>
    <dgm:cxn modelId="{9DF7609D-5F72-47B9-A434-DFB87EE70053}" type="presOf" srcId="{1AE501D6-26B8-4118-B3F6-37E8A2941B0F}" destId="{20EAEA03-AB24-4155-8339-866BA63F2145}" srcOrd="0" destOrd="1" presId="urn:microsoft.com/office/officeart/2005/8/layout/chevron2"/>
    <dgm:cxn modelId="{EF7C568A-FEA6-4B7B-A154-AFEA7FBFE1BE}" srcId="{60947E43-0F71-43A9-8A90-3DBC988DB1C4}" destId="{641F3207-48A8-4893-984A-F797A490A9DB}" srcOrd="0" destOrd="0" parTransId="{D9B3DD91-01B8-449C-8A26-20129974B382}" sibTransId="{A5D9AE3F-BE32-44B0-A3F9-896420C741A0}"/>
    <dgm:cxn modelId="{B7B9E98A-8858-4A62-8562-47F67D9FD592}" type="presParOf" srcId="{0E75408C-BB35-4917-B7E0-B71938A97EEF}" destId="{0F39AA24-E9A3-47A2-94F0-67F4F2DFEB5A}" srcOrd="0" destOrd="0" presId="urn:microsoft.com/office/officeart/2005/8/layout/chevron2"/>
    <dgm:cxn modelId="{6530C52A-A09F-4489-85D2-1BD2740CF8B8}" type="presParOf" srcId="{0F39AA24-E9A3-47A2-94F0-67F4F2DFEB5A}" destId="{9518E75B-8572-437C-A038-16921B8E2DD3}" srcOrd="0" destOrd="0" presId="urn:microsoft.com/office/officeart/2005/8/layout/chevron2"/>
    <dgm:cxn modelId="{6C8EC861-E4C7-47EA-A5A3-36AC5CB1C999}" type="presParOf" srcId="{0F39AA24-E9A3-47A2-94F0-67F4F2DFEB5A}" destId="{20EAEA03-AB24-4155-8339-866BA63F2145}" srcOrd="1" destOrd="0" presId="urn:microsoft.com/office/officeart/2005/8/layout/chevron2"/>
    <dgm:cxn modelId="{FA5119DC-FCEF-42CE-85DE-C3CAE5F730C3}" type="presParOf" srcId="{0E75408C-BB35-4917-B7E0-B71938A97EEF}" destId="{EB297C48-83AE-4AAD-9671-CBB285E1B1F4}" srcOrd="1" destOrd="0" presId="urn:microsoft.com/office/officeart/2005/8/layout/chevron2"/>
    <dgm:cxn modelId="{595B4523-AEBC-4624-B775-F41F042FA2A7}" type="presParOf" srcId="{0E75408C-BB35-4917-B7E0-B71938A97EEF}" destId="{CF2EE3A9-CCAB-461A-BAB5-0858EEA73D79}" srcOrd="2" destOrd="0" presId="urn:microsoft.com/office/officeart/2005/8/layout/chevron2"/>
    <dgm:cxn modelId="{F5118644-553E-4A6A-A23F-4085499C5026}" type="presParOf" srcId="{CF2EE3A9-CCAB-461A-BAB5-0858EEA73D79}" destId="{5209ACAD-29E9-4487-9E66-30E4CBFCF1AB}" srcOrd="0" destOrd="0" presId="urn:microsoft.com/office/officeart/2005/8/layout/chevron2"/>
    <dgm:cxn modelId="{A076DA1E-E716-4273-92D0-02E04E8D6329}" type="presParOf" srcId="{CF2EE3A9-CCAB-461A-BAB5-0858EEA73D79}" destId="{4E4B8415-3712-444A-BCDB-20A28E4618D1}" srcOrd="1" destOrd="0" presId="urn:microsoft.com/office/officeart/2005/8/layout/chevron2"/>
    <dgm:cxn modelId="{13B77DC0-D1BC-4434-BF81-54718DDCECBE}" type="presParOf" srcId="{0E75408C-BB35-4917-B7E0-B71938A97EEF}" destId="{638BF6F7-F29C-4797-9822-68E03117AD26}" srcOrd="3" destOrd="0" presId="urn:microsoft.com/office/officeart/2005/8/layout/chevron2"/>
    <dgm:cxn modelId="{2646496D-BD31-4657-BB35-D1E153D5E898}" type="presParOf" srcId="{0E75408C-BB35-4917-B7E0-B71938A97EEF}" destId="{96A61688-B565-4D7A-BED5-2D5C0DE59A50}" srcOrd="4" destOrd="0" presId="urn:microsoft.com/office/officeart/2005/8/layout/chevron2"/>
    <dgm:cxn modelId="{A8FF29EF-85E6-43A9-BA26-2C6E474F4CEB}" type="presParOf" srcId="{96A61688-B565-4D7A-BED5-2D5C0DE59A50}" destId="{BFD6886F-201F-4B71-BC0B-AA535A607EC3}" srcOrd="0" destOrd="0" presId="urn:microsoft.com/office/officeart/2005/8/layout/chevron2"/>
    <dgm:cxn modelId="{5462BE7B-0A74-44F8-AF8D-AA1FDDE1F52D}" type="presParOf" srcId="{96A61688-B565-4D7A-BED5-2D5C0DE59A50}" destId="{12E03636-B531-4011-947F-5BF30F825AB5}" srcOrd="1" destOrd="0" presId="urn:microsoft.com/office/officeart/2005/8/layout/chevron2"/>
    <dgm:cxn modelId="{F1BDD80B-B9B0-4E07-AD38-AE524BDCCE31}" type="presParOf" srcId="{0E75408C-BB35-4917-B7E0-B71938A97EEF}" destId="{5166BF7C-E63D-4723-AAD5-721F63310FA3}" srcOrd="5" destOrd="0" presId="urn:microsoft.com/office/officeart/2005/8/layout/chevron2"/>
    <dgm:cxn modelId="{E06709B8-79D4-4B61-B42B-3A354FF4573B}" type="presParOf" srcId="{0E75408C-BB35-4917-B7E0-B71938A97EEF}" destId="{279B4776-FA1D-4974-9685-6597F723D6AE}" srcOrd="6" destOrd="0" presId="urn:microsoft.com/office/officeart/2005/8/layout/chevron2"/>
    <dgm:cxn modelId="{85C99363-B184-4D66-B46D-7C9CCF289FCE}" type="presParOf" srcId="{279B4776-FA1D-4974-9685-6597F723D6AE}" destId="{B5874503-3B18-4CC3-A3C0-F7C7BF6DBDD8}" srcOrd="0" destOrd="0" presId="urn:microsoft.com/office/officeart/2005/8/layout/chevron2"/>
    <dgm:cxn modelId="{A538E36E-5BC5-4904-AB77-49A2973DBC62}" type="presParOf" srcId="{279B4776-FA1D-4974-9685-6597F723D6AE}" destId="{D0C35FD2-83B8-4635-80E4-4D17021D734B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EDCBB4-89E3-41D3-9FA7-C03C23BD3F9B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d-ID"/>
        </a:p>
      </dgm:t>
    </dgm:pt>
    <dgm:pt modelId="{B42130D6-4D9B-49A3-90D5-E698EBA3285B}">
      <dgm:prSet phldrT="[Text]"/>
      <dgm:spPr/>
      <dgm:t>
        <a:bodyPr/>
        <a:lstStyle/>
        <a:p>
          <a:r>
            <a:rPr lang="id-ID" dirty="0" smtClean="0"/>
            <a:t>BILAKAH KERJASAMA PENULISAN DIGUNAKAN - TEAM WORK ?</a:t>
          </a:r>
          <a:endParaRPr lang="id-ID" dirty="0"/>
        </a:p>
      </dgm:t>
    </dgm:pt>
    <dgm:pt modelId="{5EF60066-5710-409E-A2AA-029007EDB248}" type="parTrans" cxnId="{933D1AB9-8904-46FE-B051-6E559C5C3F8E}">
      <dgm:prSet/>
      <dgm:spPr/>
      <dgm:t>
        <a:bodyPr/>
        <a:lstStyle/>
        <a:p>
          <a:endParaRPr lang="id-ID"/>
        </a:p>
      </dgm:t>
    </dgm:pt>
    <dgm:pt modelId="{CA513D72-10F0-42A2-A375-7764EF45DC5C}" type="sibTrans" cxnId="{933D1AB9-8904-46FE-B051-6E559C5C3F8E}">
      <dgm:prSet/>
      <dgm:spPr/>
      <dgm:t>
        <a:bodyPr/>
        <a:lstStyle/>
        <a:p>
          <a:endParaRPr lang="id-ID"/>
        </a:p>
      </dgm:t>
    </dgm:pt>
    <dgm:pt modelId="{98CCB365-27B6-463A-98AA-7E2A9DFE4EEA}">
      <dgm:prSet phldrT="[Text]"/>
      <dgm:spPr/>
      <dgm:t>
        <a:bodyPr/>
        <a:lstStyle/>
        <a:p>
          <a:r>
            <a:rPr lang="id-ID" dirty="0" smtClean="0"/>
            <a:t>TUGAS BESAR</a:t>
          </a:r>
          <a:endParaRPr lang="id-ID" dirty="0"/>
        </a:p>
      </dgm:t>
    </dgm:pt>
    <dgm:pt modelId="{125EED24-4591-474C-9775-A1305CC8967B}" type="parTrans" cxnId="{0AA01808-F827-444C-8BA5-D0EF694964C7}">
      <dgm:prSet/>
      <dgm:spPr/>
      <dgm:t>
        <a:bodyPr/>
        <a:lstStyle/>
        <a:p>
          <a:endParaRPr lang="id-ID"/>
        </a:p>
      </dgm:t>
    </dgm:pt>
    <dgm:pt modelId="{2A6F1A32-E6EC-4815-8EF4-2089C43C709A}" type="sibTrans" cxnId="{0AA01808-F827-444C-8BA5-D0EF694964C7}">
      <dgm:prSet/>
      <dgm:spPr/>
      <dgm:t>
        <a:bodyPr/>
        <a:lstStyle/>
        <a:p>
          <a:endParaRPr lang="id-ID"/>
        </a:p>
      </dgm:t>
    </dgm:pt>
    <dgm:pt modelId="{26249E86-B112-4A98-8EE6-2C90D49DF29F}">
      <dgm:prSet phldrT="[Text]"/>
      <dgm:spPr/>
      <dgm:t>
        <a:bodyPr/>
        <a:lstStyle/>
        <a:p>
          <a:r>
            <a:rPr lang="id-ID" dirty="0" smtClean="0"/>
            <a:t>TUGAS DENGAN TENGGAT WAKTU PENDEK</a:t>
          </a:r>
          <a:endParaRPr lang="id-ID" dirty="0"/>
        </a:p>
      </dgm:t>
    </dgm:pt>
    <dgm:pt modelId="{A6253A1A-4124-4B45-B7CF-02FE57E8ADAD}" type="parTrans" cxnId="{455635F0-797B-4395-9569-7F5009243551}">
      <dgm:prSet/>
      <dgm:spPr/>
      <dgm:t>
        <a:bodyPr/>
        <a:lstStyle/>
        <a:p>
          <a:endParaRPr lang="id-ID"/>
        </a:p>
      </dgm:t>
    </dgm:pt>
    <dgm:pt modelId="{4E290470-AEF4-47AE-8B5F-CB9A8487809E}" type="sibTrans" cxnId="{455635F0-797B-4395-9569-7F5009243551}">
      <dgm:prSet/>
      <dgm:spPr/>
      <dgm:t>
        <a:bodyPr/>
        <a:lstStyle/>
        <a:p>
          <a:endParaRPr lang="id-ID"/>
        </a:p>
      </dgm:t>
    </dgm:pt>
    <dgm:pt modelId="{FDDF55B3-1EC0-4660-82E3-FADE802AEB6B}">
      <dgm:prSet phldrT="[Text]"/>
      <dgm:spPr/>
      <dgm:t>
        <a:bodyPr/>
        <a:lstStyle/>
        <a:p>
          <a:r>
            <a:rPr lang="id-ID" dirty="0" smtClean="0"/>
            <a:t>MEMBUTUHKAN KEAHLIAN DAN MEMERLUKAN KONSENSUS BANYAK ORANG</a:t>
          </a:r>
          <a:endParaRPr lang="id-ID" dirty="0"/>
        </a:p>
      </dgm:t>
    </dgm:pt>
    <dgm:pt modelId="{19EF4390-1C03-471D-AA02-A8A9D756A743}" type="parTrans" cxnId="{A9766798-8148-4A6B-AF88-AD569EADC4A0}">
      <dgm:prSet/>
      <dgm:spPr/>
      <dgm:t>
        <a:bodyPr/>
        <a:lstStyle/>
        <a:p>
          <a:endParaRPr lang="id-ID"/>
        </a:p>
      </dgm:t>
    </dgm:pt>
    <dgm:pt modelId="{46B79C85-5B2A-47C2-96D3-F28E8FFB3E5B}" type="sibTrans" cxnId="{A9766798-8148-4A6B-AF88-AD569EADC4A0}">
      <dgm:prSet/>
      <dgm:spPr/>
      <dgm:t>
        <a:bodyPr/>
        <a:lstStyle/>
        <a:p>
          <a:endParaRPr lang="id-ID"/>
        </a:p>
      </dgm:t>
    </dgm:pt>
    <dgm:pt modelId="{0DB1276C-819A-4F2E-9CA4-03E947AF61F0}">
      <dgm:prSet/>
      <dgm:spPr/>
      <dgm:t>
        <a:bodyPr/>
        <a:lstStyle/>
        <a:p>
          <a:endParaRPr lang="id-ID"/>
        </a:p>
      </dgm:t>
    </dgm:pt>
    <dgm:pt modelId="{B4829063-1E03-4547-A043-8406A16B9774}" type="parTrans" cxnId="{A477036E-92A6-4739-8165-B880B938A14D}">
      <dgm:prSet/>
      <dgm:spPr/>
      <dgm:t>
        <a:bodyPr/>
        <a:lstStyle/>
        <a:p>
          <a:endParaRPr lang="id-ID"/>
        </a:p>
      </dgm:t>
    </dgm:pt>
    <dgm:pt modelId="{54B3AE0B-D657-4D59-8879-18D05B7DBB64}" type="sibTrans" cxnId="{A477036E-92A6-4739-8165-B880B938A14D}">
      <dgm:prSet/>
      <dgm:spPr/>
      <dgm:t>
        <a:bodyPr/>
        <a:lstStyle/>
        <a:p>
          <a:endParaRPr lang="id-ID"/>
        </a:p>
      </dgm:t>
    </dgm:pt>
    <dgm:pt modelId="{166087D7-CF99-48E5-92CD-A968A47D8925}" type="pres">
      <dgm:prSet presAssocID="{27EDCBB4-89E3-41D3-9FA7-C03C23BD3F9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61DBCDA-036A-40BA-9CEC-16CA0995238A}" type="pres">
      <dgm:prSet presAssocID="{B42130D6-4D9B-49A3-90D5-E698EBA3285B}" presName="roof" presStyleLbl="dkBgShp" presStyleIdx="0" presStyleCnt="2"/>
      <dgm:spPr/>
      <dgm:t>
        <a:bodyPr/>
        <a:lstStyle/>
        <a:p>
          <a:endParaRPr lang="id-ID"/>
        </a:p>
      </dgm:t>
    </dgm:pt>
    <dgm:pt modelId="{5FED8922-82A4-4C12-9D87-B8B654180994}" type="pres">
      <dgm:prSet presAssocID="{B42130D6-4D9B-49A3-90D5-E698EBA3285B}" presName="pillars" presStyleCnt="0"/>
      <dgm:spPr/>
    </dgm:pt>
    <dgm:pt modelId="{2BFB174B-B668-4A2E-9DC7-32DC5F896B28}" type="pres">
      <dgm:prSet presAssocID="{B42130D6-4D9B-49A3-90D5-E698EBA3285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A9C0A7-4910-44D9-8E46-0A57EBF8B2F9}" type="pres">
      <dgm:prSet presAssocID="{26249E86-B112-4A98-8EE6-2C90D49DF29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80201F-B914-4AC9-88F1-52E1B7626F80}" type="pres">
      <dgm:prSet presAssocID="{FDDF55B3-1EC0-4660-82E3-FADE802AEB6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88554E-A037-4809-B088-3D365115B140}" type="pres">
      <dgm:prSet presAssocID="{B42130D6-4D9B-49A3-90D5-E698EBA3285B}" presName="base" presStyleLbl="dkBgShp" presStyleIdx="1" presStyleCnt="2"/>
      <dgm:spPr/>
    </dgm:pt>
  </dgm:ptLst>
  <dgm:cxnLst>
    <dgm:cxn modelId="{455635F0-797B-4395-9569-7F5009243551}" srcId="{B42130D6-4D9B-49A3-90D5-E698EBA3285B}" destId="{26249E86-B112-4A98-8EE6-2C90D49DF29F}" srcOrd="1" destOrd="0" parTransId="{A6253A1A-4124-4B45-B7CF-02FE57E8ADAD}" sibTransId="{4E290470-AEF4-47AE-8B5F-CB9A8487809E}"/>
    <dgm:cxn modelId="{0291285A-FBC6-4F2C-9C46-239AA6E410AA}" type="presOf" srcId="{B42130D6-4D9B-49A3-90D5-E698EBA3285B}" destId="{061DBCDA-036A-40BA-9CEC-16CA0995238A}" srcOrd="0" destOrd="0" presId="urn:microsoft.com/office/officeart/2005/8/layout/hList3"/>
    <dgm:cxn modelId="{A477036E-92A6-4739-8165-B880B938A14D}" srcId="{27EDCBB4-89E3-41D3-9FA7-C03C23BD3F9B}" destId="{0DB1276C-819A-4F2E-9CA4-03E947AF61F0}" srcOrd="1" destOrd="0" parTransId="{B4829063-1E03-4547-A043-8406A16B9774}" sibTransId="{54B3AE0B-D657-4D59-8879-18D05B7DBB64}"/>
    <dgm:cxn modelId="{2ED2AE95-F95C-4971-BA5B-30B81175A817}" type="presOf" srcId="{26249E86-B112-4A98-8EE6-2C90D49DF29F}" destId="{A0A9C0A7-4910-44D9-8E46-0A57EBF8B2F9}" srcOrd="0" destOrd="0" presId="urn:microsoft.com/office/officeart/2005/8/layout/hList3"/>
    <dgm:cxn modelId="{A9766798-8148-4A6B-AF88-AD569EADC4A0}" srcId="{B42130D6-4D9B-49A3-90D5-E698EBA3285B}" destId="{FDDF55B3-1EC0-4660-82E3-FADE802AEB6B}" srcOrd="2" destOrd="0" parTransId="{19EF4390-1C03-471D-AA02-A8A9D756A743}" sibTransId="{46B79C85-5B2A-47C2-96D3-F28E8FFB3E5B}"/>
    <dgm:cxn modelId="{9F25E863-97F4-448D-885E-1B6A73BA4012}" type="presOf" srcId="{27EDCBB4-89E3-41D3-9FA7-C03C23BD3F9B}" destId="{166087D7-CF99-48E5-92CD-A968A47D8925}" srcOrd="0" destOrd="0" presId="urn:microsoft.com/office/officeart/2005/8/layout/hList3"/>
    <dgm:cxn modelId="{062AD7D4-428B-4CA0-9190-8B67827DAFAE}" type="presOf" srcId="{98CCB365-27B6-463A-98AA-7E2A9DFE4EEA}" destId="{2BFB174B-B668-4A2E-9DC7-32DC5F896B28}" srcOrd="0" destOrd="0" presId="urn:microsoft.com/office/officeart/2005/8/layout/hList3"/>
    <dgm:cxn modelId="{0AA01808-F827-444C-8BA5-D0EF694964C7}" srcId="{B42130D6-4D9B-49A3-90D5-E698EBA3285B}" destId="{98CCB365-27B6-463A-98AA-7E2A9DFE4EEA}" srcOrd="0" destOrd="0" parTransId="{125EED24-4591-474C-9775-A1305CC8967B}" sibTransId="{2A6F1A32-E6EC-4815-8EF4-2089C43C709A}"/>
    <dgm:cxn modelId="{7AE3B771-6A0D-404F-9D02-8872899B42FB}" type="presOf" srcId="{FDDF55B3-1EC0-4660-82E3-FADE802AEB6B}" destId="{6F80201F-B914-4AC9-88F1-52E1B7626F80}" srcOrd="0" destOrd="0" presId="urn:microsoft.com/office/officeart/2005/8/layout/hList3"/>
    <dgm:cxn modelId="{933D1AB9-8904-46FE-B051-6E559C5C3F8E}" srcId="{27EDCBB4-89E3-41D3-9FA7-C03C23BD3F9B}" destId="{B42130D6-4D9B-49A3-90D5-E698EBA3285B}" srcOrd="0" destOrd="0" parTransId="{5EF60066-5710-409E-A2AA-029007EDB248}" sibTransId="{CA513D72-10F0-42A2-A375-7764EF45DC5C}"/>
    <dgm:cxn modelId="{FDB058BC-380B-4C86-9071-9C25D0CC5F3B}" type="presParOf" srcId="{166087D7-CF99-48E5-92CD-A968A47D8925}" destId="{061DBCDA-036A-40BA-9CEC-16CA0995238A}" srcOrd="0" destOrd="0" presId="urn:microsoft.com/office/officeart/2005/8/layout/hList3"/>
    <dgm:cxn modelId="{F0BC3C64-3DAD-4658-BBF6-861D4D50A1A5}" type="presParOf" srcId="{166087D7-CF99-48E5-92CD-A968A47D8925}" destId="{5FED8922-82A4-4C12-9D87-B8B654180994}" srcOrd="1" destOrd="0" presId="urn:microsoft.com/office/officeart/2005/8/layout/hList3"/>
    <dgm:cxn modelId="{7BC77309-4416-4BDF-A3AB-DF6D6605D8CA}" type="presParOf" srcId="{5FED8922-82A4-4C12-9D87-B8B654180994}" destId="{2BFB174B-B668-4A2E-9DC7-32DC5F896B28}" srcOrd="0" destOrd="0" presId="urn:microsoft.com/office/officeart/2005/8/layout/hList3"/>
    <dgm:cxn modelId="{35007CD6-D753-473B-94CF-8A17556E731A}" type="presParOf" srcId="{5FED8922-82A4-4C12-9D87-B8B654180994}" destId="{A0A9C0A7-4910-44D9-8E46-0A57EBF8B2F9}" srcOrd="1" destOrd="0" presId="urn:microsoft.com/office/officeart/2005/8/layout/hList3"/>
    <dgm:cxn modelId="{01FC8ACE-4961-4383-B520-5E46901BA343}" type="presParOf" srcId="{5FED8922-82A4-4C12-9D87-B8B654180994}" destId="{6F80201F-B914-4AC9-88F1-52E1B7626F80}" srcOrd="2" destOrd="0" presId="urn:microsoft.com/office/officeart/2005/8/layout/hList3"/>
    <dgm:cxn modelId="{34C2B15C-72CE-41E5-8F5C-F1E4DD734983}" type="presParOf" srcId="{166087D7-CF99-48E5-92CD-A968A47D8925}" destId="{2E88554E-A037-4809-B088-3D365115B140}" srcOrd="2" destOrd="0" presId="urn:microsoft.com/office/officeart/2005/8/layout/h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DEC0B6-EC98-4108-A2E9-00EFFC6D3B03}" type="doc">
      <dgm:prSet loTypeId="urn:microsoft.com/office/officeart/2005/8/layout/hProcess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0CA1CD06-4258-4437-9260-D494C0F2E381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PREPOSISI MAJEMUK</a:t>
          </a:r>
          <a:endParaRPr lang="id-ID" dirty="0">
            <a:solidFill>
              <a:schemeClr val="tx1"/>
            </a:solidFill>
          </a:endParaRPr>
        </a:p>
      </dgm:t>
    </dgm:pt>
    <dgm:pt modelId="{17EE9403-1F6E-4300-9897-7A5BF4F3F84A}" type="parTrans" cxnId="{431770C0-E8A9-40CB-ADA6-E76CEB7E987C}">
      <dgm:prSet/>
      <dgm:spPr/>
      <dgm:t>
        <a:bodyPr/>
        <a:lstStyle/>
        <a:p>
          <a:endParaRPr lang="id-ID"/>
        </a:p>
      </dgm:t>
    </dgm:pt>
    <dgm:pt modelId="{CC6E5778-678E-41DF-93D9-A062B6D52121}" type="sibTrans" cxnId="{431770C0-E8A9-40CB-ADA6-E76CEB7E987C}">
      <dgm:prSet/>
      <dgm:spPr/>
      <dgm:t>
        <a:bodyPr/>
        <a:lstStyle/>
        <a:p>
          <a:endParaRPr lang="id-ID"/>
        </a:p>
      </dgm:t>
    </dgm:pt>
    <dgm:pt modelId="{75D4A81B-1224-4522-B40F-D1231FEB6173}">
      <dgm:prSet phldrT="[Text]"/>
      <dgm:spPr/>
      <dgm:t>
        <a:bodyPr/>
        <a:lstStyle/>
        <a:p>
          <a:r>
            <a:rPr lang="id-ID" dirty="0" smtClean="0"/>
            <a:t>SEJAUH APAKAH</a:t>
          </a:r>
          <a:endParaRPr lang="id-ID" dirty="0"/>
        </a:p>
      </dgm:t>
    </dgm:pt>
    <dgm:pt modelId="{5FA6333F-90B8-4B4F-B0FE-ECA3C6F631AA}" type="parTrans" cxnId="{3F930044-0936-4402-BB07-B7C1FACA511D}">
      <dgm:prSet/>
      <dgm:spPr/>
      <dgm:t>
        <a:bodyPr/>
        <a:lstStyle/>
        <a:p>
          <a:endParaRPr lang="id-ID"/>
        </a:p>
      </dgm:t>
    </dgm:pt>
    <dgm:pt modelId="{7B9A89D3-D146-4080-A372-5FCC5CBF4B6B}" type="sibTrans" cxnId="{3F930044-0936-4402-BB07-B7C1FACA511D}">
      <dgm:prSet/>
      <dgm:spPr/>
      <dgm:t>
        <a:bodyPr/>
        <a:lstStyle/>
        <a:p>
          <a:endParaRPr lang="id-ID"/>
        </a:p>
      </dgm:t>
    </dgm:pt>
    <dgm:pt modelId="{9092F900-E12F-48CB-B4D2-B8F0E66AAD8E}">
      <dgm:prSet phldrT="[Text]"/>
      <dgm:spPr/>
      <dgm:t>
        <a:bodyPr/>
        <a:lstStyle/>
        <a:p>
          <a:r>
            <a:rPr lang="id-ID" dirty="0" smtClean="0"/>
            <a:t>PADA SAAT INI</a:t>
          </a:r>
          <a:endParaRPr lang="id-ID" dirty="0"/>
        </a:p>
      </dgm:t>
    </dgm:pt>
    <dgm:pt modelId="{9A2E050F-4AF7-49D4-B748-87BE259BA782}" type="parTrans" cxnId="{E34A6D3E-F5BB-4263-92B5-D356A951171D}">
      <dgm:prSet/>
      <dgm:spPr/>
      <dgm:t>
        <a:bodyPr/>
        <a:lstStyle/>
        <a:p>
          <a:endParaRPr lang="id-ID"/>
        </a:p>
      </dgm:t>
    </dgm:pt>
    <dgm:pt modelId="{0C9CBEDC-684E-4807-B638-3BB651F89C7F}" type="sibTrans" cxnId="{E34A6D3E-F5BB-4263-92B5-D356A951171D}">
      <dgm:prSet/>
      <dgm:spPr/>
      <dgm:t>
        <a:bodyPr/>
        <a:lstStyle/>
        <a:p>
          <a:endParaRPr lang="id-ID"/>
        </a:p>
      </dgm:t>
    </dgm:pt>
    <dgm:pt modelId="{C6003859-5F27-4909-942E-962AA8182686}">
      <dgm:prSet phldrT="[Text]"/>
      <dgm:spPr/>
      <dgm:t>
        <a:bodyPr/>
        <a:lstStyle/>
        <a:p>
          <a:r>
            <a:rPr lang="id-ID" dirty="0" smtClean="0"/>
            <a:t>LEBIH BAIK</a:t>
          </a:r>
          <a:endParaRPr lang="id-ID" dirty="0"/>
        </a:p>
      </dgm:t>
    </dgm:pt>
    <dgm:pt modelId="{83DA0039-59D9-4F4D-8828-05B2BFD6630C}" type="parTrans" cxnId="{115EC5FB-FC68-4FA8-A5EE-A3B3B6E3103B}">
      <dgm:prSet/>
      <dgm:spPr/>
      <dgm:t>
        <a:bodyPr/>
        <a:lstStyle/>
        <a:p>
          <a:endParaRPr lang="id-ID"/>
        </a:p>
      </dgm:t>
    </dgm:pt>
    <dgm:pt modelId="{3F43E07A-D85A-4EA9-A4F3-3E397CB09696}" type="sibTrans" cxnId="{115EC5FB-FC68-4FA8-A5EE-A3B3B6E3103B}">
      <dgm:prSet/>
      <dgm:spPr/>
      <dgm:t>
        <a:bodyPr/>
        <a:lstStyle/>
        <a:p>
          <a:endParaRPr lang="id-ID"/>
        </a:p>
      </dgm:t>
    </dgm:pt>
    <dgm:pt modelId="{DB45B414-792E-4A1A-96D2-D019E6D73DF9}">
      <dgm:prSet phldrT="[Text]"/>
      <dgm:spPr/>
      <dgm:t>
        <a:bodyPr/>
        <a:lstStyle/>
        <a:p>
          <a:r>
            <a:rPr lang="id-ID" dirty="0" smtClean="0"/>
            <a:t>APAKAH</a:t>
          </a:r>
          <a:endParaRPr lang="id-ID" dirty="0"/>
        </a:p>
      </dgm:t>
    </dgm:pt>
    <dgm:pt modelId="{F42C8BD7-BDEB-4BC9-8690-3FF0E92F2B3C}" type="parTrans" cxnId="{0486F3C6-9C6B-4606-9736-C1FB4DD61284}">
      <dgm:prSet/>
      <dgm:spPr/>
      <dgm:t>
        <a:bodyPr/>
        <a:lstStyle/>
        <a:p>
          <a:endParaRPr lang="id-ID"/>
        </a:p>
      </dgm:t>
    </dgm:pt>
    <dgm:pt modelId="{0FF41E3C-F9F2-4CAE-88C4-3A4F9F7DB0BB}" type="sibTrans" cxnId="{0486F3C6-9C6B-4606-9736-C1FB4DD61284}">
      <dgm:prSet/>
      <dgm:spPr/>
      <dgm:t>
        <a:bodyPr/>
        <a:lstStyle/>
        <a:p>
          <a:endParaRPr lang="id-ID"/>
        </a:p>
      </dgm:t>
    </dgm:pt>
    <dgm:pt modelId="{48F8A842-0CBF-4F97-8C31-3B8D8BA6AE2C}">
      <dgm:prSet phldrT="[Text]"/>
      <dgm:spPr/>
      <dgm:t>
        <a:bodyPr/>
        <a:lstStyle/>
        <a:p>
          <a:r>
            <a:rPr lang="id-ID" dirty="0" smtClean="0"/>
            <a:t>SEKARANG</a:t>
          </a:r>
          <a:endParaRPr lang="id-ID" dirty="0"/>
        </a:p>
      </dgm:t>
    </dgm:pt>
    <dgm:pt modelId="{6F0AD5AD-A765-49D4-B0AC-AE941A8C25F7}" type="parTrans" cxnId="{00DC67A1-F168-48B6-B87B-545CF980CA0A}">
      <dgm:prSet/>
      <dgm:spPr/>
      <dgm:t>
        <a:bodyPr/>
        <a:lstStyle/>
        <a:p>
          <a:endParaRPr lang="id-ID"/>
        </a:p>
      </dgm:t>
    </dgm:pt>
    <dgm:pt modelId="{F13C108A-6908-4F10-A72B-DB89F684DF21}" type="sibTrans" cxnId="{00DC67A1-F168-48B6-B87B-545CF980CA0A}">
      <dgm:prSet/>
      <dgm:spPr/>
      <dgm:t>
        <a:bodyPr/>
        <a:lstStyle/>
        <a:p>
          <a:endParaRPr lang="id-ID"/>
        </a:p>
      </dgm:t>
    </dgm:pt>
    <dgm:pt modelId="{117F7F21-404A-42D3-87DC-E0724A577237}">
      <dgm:prSet phldrT="[Text]"/>
      <dgm:spPr/>
      <dgm:t>
        <a:bodyPr/>
        <a:lstStyle/>
        <a:p>
          <a:r>
            <a:rPr lang="id-ID" dirty="0" smtClean="0"/>
            <a:t>PADA HARI BELAKANGAN INI</a:t>
          </a:r>
          <a:endParaRPr lang="id-ID" dirty="0"/>
        </a:p>
      </dgm:t>
    </dgm:pt>
    <dgm:pt modelId="{D199F64F-559F-4BE3-8215-C6029BBEF475}" type="parTrans" cxnId="{60EDC90C-1E4B-4751-A3CA-161C8CDECD33}">
      <dgm:prSet/>
      <dgm:spPr/>
      <dgm:t>
        <a:bodyPr/>
        <a:lstStyle/>
        <a:p>
          <a:endParaRPr lang="id-ID"/>
        </a:p>
      </dgm:t>
    </dgm:pt>
    <dgm:pt modelId="{A7D700A0-D897-4698-ACB8-A021E6F9FE00}" type="sibTrans" cxnId="{60EDC90C-1E4B-4751-A3CA-161C8CDECD33}">
      <dgm:prSet/>
      <dgm:spPr/>
      <dgm:t>
        <a:bodyPr/>
        <a:lstStyle/>
        <a:p>
          <a:endParaRPr lang="id-ID"/>
        </a:p>
      </dgm:t>
    </dgm:pt>
    <dgm:pt modelId="{55E6B4A5-15D6-4AA9-8501-70E40A2E501F}">
      <dgm:prSet phldrT="[Text]"/>
      <dgm:spPr/>
      <dgm:t>
        <a:bodyPr/>
        <a:lstStyle/>
        <a:p>
          <a:r>
            <a:rPr lang="id-ID" dirty="0" smtClean="0"/>
            <a:t>BELAKANGAN</a:t>
          </a:r>
          <a:endParaRPr lang="id-ID" dirty="0"/>
        </a:p>
      </dgm:t>
    </dgm:pt>
    <dgm:pt modelId="{3A5E5D0E-A3EA-49BD-8826-31F714586E2D}" type="parTrans" cxnId="{7E520482-50FC-4E45-AAA7-CB52B610E932}">
      <dgm:prSet/>
      <dgm:spPr/>
      <dgm:t>
        <a:bodyPr/>
        <a:lstStyle/>
        <a:p>
          <a:endParaRPr lang="id-ID"/>
        </a:p>
      </dgm:t>
    </dgm:pt>
    <dgm:pt modelId="{331D3E08-2F42-4E3B-9693-28B18D95229B}" type="sibTrans" cxnId="{7E520482-50FC-4E45-AAA7-CB52B610E932}">
      <dgm:prSet/>
      <dgm:spPr/>
      <dgm:t>
        <a:bodyPr/>
        <a:lstStyle/>
        <a:p>
          <a:endParaRPr lang="id-ID"/>
        </a:p>
      </dgm:t>
    </dgm:pt>
    <dgm:pt modelId="{5CC9858E-9A1C-49C2-9CC9-165936CF3F01}" type="pres">
      <dgm:prSet presAssocID="{EFDEC0B6-EC98-4108-A2E9-00EFFC6D3B0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BBBC44B-619C-446E-B9E8-197471FA88D3}" type="pres">
      <dgm:prSet presAssocID="{0CA1CD06-4258-4437-9260-D494C0F2E381}" presName="compNode" presStyleCnt="0"/>
      <dgm:spPr/>
    </dgm:pt>
    <dgm:pt modelId="{3F9736E3-5223-4682-A81B-132EFF4B0E7C}" type="pres">
      <dgm:prSet presAssocID="{0CA1CD06-4258-4437-9260-D494C0F2E381}" presName="noGeometry" presStyleCnt="0"/>
      <dgm:spPr/>
    </dgm:pt>
    <dgm:pt modelId="{16CAEAF7-AFA3-4326-BA99-EDAD0C067C6D}" type="pres">
      <dgm:prSet presAssocID="{0CA1CD06-4258-4437-9260-D494C0F2E381}" presName="childTextVisible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60336B-DBB0-41B7-AFA1-11BFE784DF00}" type="pres">
      <dgm:prSet presAssocID="{0CA1CD06-4258-4437-9260-D494C0F2E381}" presName="childTextHidden" presStyleLbl="bgAccFollowNode1" presStyleIdx="0" presStyleCnt="2"/>
      <dgm:spPr/>
      <dgm:t>
        <a:bodyPr/>
        <a:lstStyle/>
        <a:p>
          <a:endParaRPr lang="id-ID"/>
        </a:p>
      </dgm:t>
    </dgm:pt>
    <dgm:pt modelId="{05A7B51F-22DE-4956-AF8C-AC49BC1D441B}" type="pres">
      <dgm:prSet presAssocID="{0CA1CD06-4258-4437-9260-D494C0F2E38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2A5629-5681-4E0A-84BA-7E5C5D5A43C9}" type="pres">
      <dgm:prSet presAssocID="{0CA1CD06-4258-4437-9260-D494C0F2E381}" presName="aSpace" presStyleCnt="0"/>
      <dgm:spPr/>
    </dgm:pt>
    <dgm:pt modelId="{57ECFB11-584C-4882-9AED-56059CE38F32}" type="pres">
      <dgm:prSet presAssocID="{C6003859-5F27-4909-942E-962AA8182686}" presName="compNode" presStyleCnt="0"/>
      <dgm:spPr/>
    </dgm:pt>
    <dgm:pt modelId="{2B24B7AA-A35D-4543-902D-21594954F65E}" type="pres">
      <dgm:prSet presAssocID="{C6003859-5F27-4909-942E-962AA8182686}" presName="noGeometry" presStyleCnt="0"/>
      <dgm:spPr/>
    </dgm:pt>
    <dgm:pt modelId="{183A8959-F536-428E-81B2-E28D54503E42}" type="pres">
      <dgm:prSet presAssocID="{C6003859-5F27-4909-942E-962AA8182686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3D6EBC-265C-4CFF-AFFF-C42451BEBDAE}" type="pres">
      <dgm:prSet presAssocID="{C6003859-5F27-4909-942E-962AA8182686}" presName="childTextHidden" presStyleLbl="bgAccFollowNode1" presStyleIdx="1" presStyleCnt="2"/>
      <dgm:spPr/>
      <dgm:t>
        <a:bodyPr/>
        <a:lstStyle/>
        <a:p>
          <a:endParaRPr lang="id-ID"/>
        </a:p>
      </dgm:t>
    </dgm:pt>
    <dgm:pt modelId="{4FF71850-C8E3-4CD2-9400-54E6E3CA0895}" type="pres">
      <dgm:prSet presAssocID="{C6003859-5F27-4909-942E-962AA818268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572D476-D752-4F58-B8E3-BC145B978DC4}" type="presOf" srcId="{48F8A842-0CBF-4F97-8C31-3B8D8BA6AE2C}" destId="{333D6EBC-265C-4CFF-AFFF-C42451BEBDAE}" srcOrd="1" destOrd="1" presId="urn:microsoft.com/office/officeart/2005/8/layout/hProcess6"/>
    <dgm:cxn modelId="{FC8ECEA9-B73A-49E4-AF2A-40F326056FDA}" type="presOf" srcId="{9092F900-E12F-48CB-B4D2-B8F0E66AAD8E}" destId="{B460336B-DBB0-41B7-AFA1-11BFE784DF00}" srcOrd="1" destOrd="1" presId="urn:microsoft.com/office/officeart/2005/8/layout/hProcess6"/>
    <dgm:cxn modelId="{115EC5FB-FC68-4FA8-A5EE-A3B3B6E3103B}" srcId="{EFDEC0B6-EC98-4108-A2E9-00EFFC6D3B03}" destId="{C6003859-5F27-4909-942E-962AA8182686}" srcOrd="1" destOrd="0" parTransId="{83DA0039-59D9-4F4D-8828-05B2BFD6630C}" sibTransId="{3F43E07A-D85A-4EA9-A4F3-3E397CB09696}"/>
    <dgm:cxn modelId="{E34A6D3E-F5BB-4263-92B5-D356A951171D}" srcId="{0CA1CD06-4258-4437-9260-D494C0F2E381}" destId="{9092F900-E12F-48CB-B4D2-B8F0E66AAD8E}" srcOrd="1" destOrd="0" parTransId="{9A2E050F-4AF7-49D4-B748-87BE259BA782}" sibTransId="{0C9CBEDC-684E-4807-B638-3BB651F89C7F}"/>
    <dgm:cxn modelId="{0EC51103-DB83-4A37-B028-4F416645DF2D}" type="presOf" srcId="{0CA1CD06-4258-4437-9260-D494C0F2E381}" destId="{05A7B51F-22DE-4956-AF8C-AC49BC1D441B}" srcOrd="0" destOrd="0" presId="urn:microsoft.com/office/officeart/2005/8/layout/hProcess6"/>
    <dgm:cxn modelId="{C19E04E2-E1A8-4BCD-AF10-1A66AF1E7221}" type="presOf" srcId="{117F7F21-404A-42D3-87DC-E0724A577237}" destId="{16CAEAF7-AFA3-4326-BA99-EDAD0C067C6D}" srcOrd="0" destOrd="2" presId="urn:microsoft.com/office/officeart/2005/8/layout/hProcess6"/>
    <dgm:cxn modelId="{431770C0-E8A9-40CB-ADA6-E76CEB7E987C}" srcId="{EFDEC0B6-EC98-4108-A2E9-00EFFC6D3B03}" destId="{0CA1CD06-4258-4437-9260-D494C0F2E381}" srcOrd="0" destOrd="0" parTransId="{17EE9403-1F6E-4300-9897-7A5BF4F3F84A}" sibTransId="{CC6E5778-678E-41DF-93D9-A062B6D52121}"/>
    <dgm:cxn modelId="{45353AF3-239E-4CF9-B3BB-3E0728C891C0}" type="presOf" srcId="{55E6B4A5-15D6-4AA9-8501-70E40A2E501F}" destId="{333D6EBC-265C-4CFF-AFFF-C42451BEBDAE}" srcOrd="1" destOrd="2" presId="urn:microsoft.com/office/officeart/2005/8/layout/hProcess6"/>
    <dgm:cxn modelId="{0496C4D1-6338-4ABA-AC1B-B8F410E52C0D}" type="presOf" srcId="{9092F900-E12F-48CB-B4D2-B8F0E66AAD8E}" destId="{16CAEAF7-AFA3-4326-BA99-EDAD0C067C6D}" srcOrd="0" destOrd="1" presId="urn:microsoft.com/office/officeart/2005/8/layout/hProcess6"/>
    <dgm:cxn modelId="{7E520482-50FC-4E45-AAA7-CB52B610E932}" srcId="{C6003859-5F27-4909-942E-962AA8182686}" destId="{55E6B4A5-15D6-4AA9-8501-70E40A2E501F}" srcOrd="2" destOrd="0" parTransId="{3A5E5D0E-A3EA-49BD-8826-31F714586E2D}" sibTransId="{331D3E08-2F42-4E3B-9693-28B18D95229B}"/>
    <dgm:cxn modelId="{3F6E5DED-C94A-46D9-BFA9-3EEBB3BCB1F8}" type="presOf" srcId="{117F7F21-404A-42D3-87DC-E0724A577237}" destId="{B460336B-DBB0-41B7-AFA1-11BFE784DF00}" srcOrd="1" destOrd="2" presId="urn:microsoft.com/office/officeart/2005/8/layout/hProcess6"/>
    <dgm:cxn modelId="{37F798DC-1091-4DA8-883B-8DD0F77561F9}" type="presOf" srcId="{DB45B414-792E-4A1A-96D2-D019E6D73DF9}" destId="{183A8959-F536-428E-81B2-E28D54503E42}" srcOrd="0" destOrd="0" presId="urn:microsoft.com/office/officeart/2005/8/layout/hProcess6"/>
    <dgm:cxn modelId="{3FDA2504-BB47-40EA-BFB1-06DD42807718}" type="presOf" srcId="{75D4A81B-1224-4522-B40F-D1231FEB6173}" destId="{B460336B-DBB0-41B7-AFA1-11BFE784DF00}" srcOrd="1" destOrd="0" presId="urn:microsoft.com/office/officeart/2005/8/layout/hProcess6"/>
    <dgm:cxn modelId="{0486F3C6-9C6B-4606-9736-C1FB4DD61284}" srcId="{C6003859-5F27-4909-942E-962AA8182686}" destId="{DB45B414-792E-4A1A-96D2-D019E6D73DF9}" srcOrd="0" destOrd="0" parTransId="{F42C8BD7-BDEB-4BC9-8690-3FF0E92F2B3C}" sibTransId="{0FF41E3C-F9F2-4CAE-88C4-3A4F9F7DB0BB}"/>
    <dgm:cxn modelId="{4CC86DE0-4405-43D8-B93F-2F727B03878E}" type="presOf" srcId="{48F8A842-0CBF-4F97-8C31-3B8D8BA6AE2C}" destId="{183A8959-F536-428E-81B2-E28D54503E42}" srcOrd="0" destOrd="1" presId="urn:microsoft.com/office/officeart/2005/8/layout/hProcess6"/>
    <dgm:cxn modelId="{FAF90DBA-0653-448F-A3C7-4CAEABB557E2}" type="presOf" srcId="{EFDEC0B6-EC98-4108-A2E9-00EFFC6D3B03}" destId="{5CC9858E-9A1C-49C2-9CC9-165936CF3F01}" srcOrd="0" destOrd="0" presId="urn:microsoft.com/office/officeart/2005/8/layout/hProcess6"/>
    <dgm:cxn modelId="{43287777-367D-4F68-A336-BCCEC90A4009}" type="presOf" srcId="{55E6B4A5-15D6-4AA9-8501-70E40A2E501F}" destId="{183A8959-F536-428E-81B2-E28D54503E42}" srcOrd="0" destOrd="2" presId="urn:microsoft.com/office/officeart/2005/8/layout/hProcess6"/>
    <dgm:cxn modelId="{00DC67A1-F168-48B6-B87B-545CF980CA0A}" srcId="{C6003859-5F27-4909-942E-962AA8182686}" destId="{48F8A842-0CBF-4F97-8C31-3B8D8BA6AE2C}" srcOrd="1" destOrd="0" parTransId="{6F0AD5AD-A765-49D4-B0AC-AE941A8C25F7}" sibTransId="{F13C108A-6908-4F10-A72B-DB89F684DF21}"/>
    <dgm:cxn modelId="{E4431B45-0522-4AA1-B0A6-2E3172CBF9D4}" type="presOf" srcId="{75D4A81B-1224-4522-B40F-D1231FEB6173}" destId="{16CAEAF7-AFA3-4326-BA99-EDAD0C067C6D}" srcOrd="0" destOrd="0" presId="urn:microsoft.com/office/officeart/2005/8/layout/hProcess6"/>
    <dgm:cxn modelId="{54755788-09FB-47A5-813D-564D50FD2BD6}" type="presOf" srcId="{C6003859-5F27-4909-942E-962AA8182686}" destId="{4FF71850-C8E3-4CD2-9400-54E6E3CA0895}" srcOrd="0" destOrd="0" presId="urn:microsoft.com/office/officeart/2005/8/layout/hProcess6"/>
    <dgm:cxn modelId="{3F930044-0936-4402-BB07-B7C1FACA511D}" srcId="{0CA1CD06-4258-4437-9260-D494C0F2E381}" destId="{75D4A81B-1224-4522-B40F-D1231FEB6173}" srcOrd="0" destOrd="0" parTransId="{5FA6333F-90B8-4B4F-B0FE-ECA3C6F631AA}" sibTransId="{7B9A89D3-D146-4080-A372-5FCC5CBF4B6B}"/>
    <dgm:cxn modelId="{AA37BE51-4273-455E-B6F7-C6F1D5C291D3}" type="presOf" srcId="{DB45B414-792E-4A1A-96D2-D019E6D73DF9}" destId="{333D6EBC-265C-4CFF-AFFF-C42451BEBDAE}" srcOrd="1" destOrd="0" presId="urn:microsoft.com/office/officeart/2005/8/layout/hProcess6"/>
    <dgm:cxn modelId="{60EDC90C-1E4B-4751-A3CA-161C8CDECD33}" srcId="{0CA1CD06-4258-4437-9260-D494C0F2E381}" destId="{117F7F21-404A-42D3-87DC-E0724A577237}" srcOrd="2" destOrd="0" parTransId="{D199F64F-559F-4BE3-8215-C6029BBEF475}" sibTransId="{A7D700A0-D897-4698-ACB8-A021E6F9FE00}"/>
    <dgm:cxn modelId="{44249F91-A708-4AFB-90DA-400960DB6FD9}" type="presParOf" srcId="{5CC9858E-9A1C-49C2-9CC9-165936CF3F01}" destId="{5BBBC44B-619C-446E-B9E8-197471FA88D3}" srcOrd="0" destOrd="0" presId="urn:microsoft.com/office/officeart/2005/8/layout/hProcess6"/>
    <dgm:cxn modelId="{68EB0E3B-26E1-4EE8-8A8B-8BB2A7FA624F}" type="presParOf" srcId="{5BBBC44B-619C-446E-B9E8-197471FA88D3}" destId="{3F9736E3-5223-4682-A81B-132EFF4B0E7C}" srcOrd="0" destOrd="0" presId="urn:microsoft.com/office/officeart/2005/8/layout/hProcess6"/>
    <dgm:cxn modelId="{1E2BEE55-2236-4249-8BDC-AD88933FC53F}" type="presParOf" srcId="{5BBBC44B-619C-446E-B9E8-197471FA88D3}" destId="{16CAEAF7-AFA3-4326-BA99-EDAD0C067C6D}" srcOrd="1" destOrd="0" presId="urn:microsoft.com/office/officeart/2005/8/layout/hProcess6"/>
    <dgm:cxn modelId="{C5F6DF38-6161-4763-8D1C-68FBE9F9F693}" type="presParOf" srcId="{5BBBC44B-619C-446E-B9E8-197471FA88D3}" destId="{B460336B-DBB0-41B7-AFA1-11BFE784DF00}" srcOrd="2" destOrd="0" presId="urn:microsoft.com/office/officeart/2005/8/layout/hProcess6"/>
    <dgm:cxn modelId="{380786DB-3235-41AD-AE15-88535EB8E649}" type="presParOf" srcId="{5BBBC44B-619C-446E-B9E8-197471FA88D3}" destId="{05A7B51F-22DE-4956-AF8C-AC49BC1D441B}" srcOrd="3" destOrd="0" presId="urn:microsoft.com/office/officeart/2005/8/layout/hProcess6"/>
    <dgm:cxn modelId="{1AAD7B98-4685-43C1-B5C4-ACBCA503953E}" type="presParOf" srcId="{5CC9858E-9A1C-49C2-9CC9-165936CF3F01}" destId="{ED2A5629-5681-4E0A-84BA-7E5C5D5A43C9}" srcOrd="1" destOrd="0" presId="urn:microsoft.com/office/officeart/2005/8/layout/hProcess6"/>
    <dgm:cxn modelId="{B44F8653-C86E-4A3B-81BA-6D026DC97649}" type="presParOf" srcId="{5CC9858E-9A1C-49C2-9CC9-165936CF3F01}" destId="{57ECFB11-584C-4882-9AED-56059CE38F32}" srcOrd="2" destOrd="0" presId="urn:microsoft.com/office/officeart/2005/8/layout/hProcess6"/>
    <dgm:cxn modelId="{76761208-4DF5-4238-89BF-F7C4C6E1D01C}" type="presParOf" srcId="{57ECFB11-584C-4882-9AED-56059CE38F32}" destId="{2B24B7AA-A35D-4543-902D-21594954F65E}" srcOrd="0" destOrd="0" presId="urn:microsoft.com/office/officeart/2005/8/layout/hProcess6"/>
    <dgm:cxn modelId="{C4DB60F6-5750-4FA0-B772-A2BACEC0B96C}" type="presParOf" srcId="{57ECFB11-584C-4882-9AED-56059CE38F32}" destId="{183A8959-F536-428E-81B2-E28D54503E42}" srcOrd="1" destOrd="0" presId="urn:microsoft.com/office/officeart/2005/8/layout/hProcess6"/>
    <dgm:cxn modelId="{DDA1C988-9381-4298-B4E4-8F2D40575F1A}" type="presParOf" srcId="{57ECFB11-584C-4882-9AED-56059CE38F32}" destId="{333D6EBC-265C-4CFF-AFFF-C42451BEBDAE}" srcOrd="2" destOrd="0" presId="urn:microsoft.com/office/officeart/2005/8/layout/hProcess6"/>
    <dgm:cxn modelId="{D8D57F9E-A43C-496B-8BB7-CED46FC8A054}" type="presParOf" srcId="{57ECFB11-584C-4882-9AED-56059CE38F32}" destId="{4FF71850-C8E3-4CD2-9400-54E6E3CA0895}" srcOrd="3" destOrd="0" presId="urn:microsoft.com/office/officeart/2005/8/layout/hProcess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678F7A-2D86-42E5-A214-6D73F1CFB24F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d-ID"/>
        </a:p>
      </dgm:t>
    </dgm:pt>
    <dgm:pt modelId="{A289308D-046D-47A8-B195-A5A0E17132EE}">
      <dgm:prSet phldrT="[Text]"/>
      <dgm:spPr/>
      <dgm:t>
        <a:bodyPr/>
        <a:lstStyle/>
        <a:p>
          <a:r>
            <a:rPr lang="id-ID" dirty="0" smtClean="0"/>
            <a:t>KATA KOSONG</a:t>
          </a:r>
          <a:endParaRPr lang="id-ID" dirty="0"/>
        </a:p>
      </dgm:t>
    </dgm:pt>
    <dgm:pt modelId="{AEB3DB69-1FD1-466D-84A1-78DC8A9A12A8}" type="parTrans" cxnId="{D5A9A235-0DE7-4F68-BBAF-13C5B0F45D57}">
      <dgm:prSet/>
      <dgm:spPr/>
      <dgm:t>
        <a:bodyPr/>
        <a:lstStyle/>
        <a:p>
          <a:endParaRPr lang="id-ID"/>
        </a:p>
      </dgm:t>
    </dgm:pt>
    <dgm:pt modelId="{298FC79C-1AE7-4CAE-BFC4-758ADDBB04F0}" type="sibTrans" cxnId="{D5A9A235-0DE7-4F68-BBAF-13C5B0F45D57}">
      <dgm:prSet/>
      <dgm:spPr/>
      <dgm:t>
        <a:bodyPr/>
        <a:lstStyle/>
        <a:p>
          <a:endParaRPr lang="id-ID"/>
        </a:p>
      </dgm:t>
    </dgm:pt>
    <dgm:pt modelId="{42C98B1C-9247-485E-8BC4-85B747A2D269}">
      <dgm:prSet phldrT="[Text]" custT="1"/>
      <dgm:spPr/>
      <dgm:t>
        <a:bodyPr/>
        <a:lstStyle/>
        <a:p>
          <a:pPr algn="l"/>
          <a:r>
            <a:rPr lang="id-ID" sz="1800" dirty="0" smtClean="0"/>
            <a:t>&gt; FAKTA BAHWA</a:t>
          </a:r>
        </a:p>
        <a:p>
          <a:pPr algn="l"/>
          <a:r>
            <a:rPr lang="id-ID" sz="1800" dirty="0" smtClean="0"/>
            <a:t>&gt; PADA DASARNYA</a:t>
          </a:r>
        </a:p>
        <a:p>
          <a:pPr algn="l"/>
          <a:r>
            <a:rPr lang="id-ID" sz="1800" dirty="0" smtClean="0"/>
            <a:t>&gt; Hal, Tingkat, Faktor, Kasus</a:t>
          </a:r>
          <a:endParaRPr lang="id-ID" sz="1800" dirty="0"/>
        </a:p>
      </dgm:t>
    </dgm:pt>
    <dgm:pt modelId="{863B9238-CD41-4AEE-AE24-DA8915F4EC40}" type="parTrans" cxnId="{0CD8A56C-355A-427C-984C-6C07455900E7}">
      <dgm:prSet/>
      <dgm:spPr/>
      <dgm:t>
        <a:bodyPr/>
        <a:lstStyle/>
        <a:p>
          <a:endParaRPr lang="id-ID"/>
        </a:p>
      </dgm:t>
    </dgm:pt>
    <dgm:pt modelId="{055533B6-2D3A-46A0-B662-617F8079854B}" type="sibTrans" cxnId="{0CD8A56C-355A-427C-984C-6C07455900E7}">
      <dgm:prSet/>
      <dgm:spPr/>
      <dgm:t>
        <a:bodyPr/>
        <a:lstStyle/>
        <a:p>
          <a:endParaRPr lang="id-ID"/>
        </a:p>
      </dgm:t>
    </dgm:pt>
    <dgm:pt modelId="{72B587CE-201E-4826-A776-06856A392C81}">
      <dgm:prSet phldrT="[Text]" custT="1"/>
      <dgm:spPr/>
      <dgm:t>
        <a:bodyPr/>
        <a:lstStyle/>
        <a:p>
          <a:r>
            <a:rPr lang="id-ID" sz="1800" dirty="0" smtClean="0"/>
            <a:t>CONTOH:</a:t>
          </a:r>
        </a:p>
        <a:p>
          <a:r>
            <a:rPr lang="id-ID" sz="1600" dirty="0" smtClean="0"/>
            <a:t>Kami menyadari </a:t>
          </a:r>
          <a:r>
            <a:rPr lang="id-ID" sz="1600" b="1" dirty="0" smtClean="0"/>
            <a:t>fakta bahwa</a:t>
          </a:r>
          <a:r>
            <a:rPr lang="id-ID" sz="1600" dirty="0" smtClean="0"/>
            <a:t> banyak para pimpinan memerlukan bantuan. </a:t>
          </a:r>
          <a:endParaRPr lang="id-ID" sz="1600" dirty="0"/>
        </a:p>
      </dgm:t>
    </dgm:pt>
    <dgm:pt modelId="{D12D0F05-A1D7-4CE6-B06B-291B13210670}" type="parTrans" cxnId="{38334E20-1977-4D6B-84E4-51E41B8BE184}">
      <dgm:prSet/>
      <dgm:spPr/>
      <dgm:t>
        <a:bodyPr/>
        <a:lstStyle/>
        <a:p>
          <a:endParaRPr lang="id-ID"/>
        </a:p>
      </dgm:t>
    </dgm:pt>
    <dgm:pt modelId="{B2377ECB-5819-44F0-BCAE-DA5CE4E5CD47}" type="sibTrans" cxnId="{38334E20-1977-4D6B-84E4-51E41B8BE184}">
      <dgm:prSet/>
      <dgm:spPr/>
      <dgm:t>
        <a:bodyPr/>
        <a:lstStyle/>
        <a:p>
          <a:endParaRPr lang="id-ID"/>
        </a:p>
      </dgm:t>
    </dgm:pt>
    <dgm:pt modelId="{222BDC04-3EDA-4CCB-A79B-2D5E5FA10D4B}">
      <dgm:prSet phldrT="[Text]" custT="1"/>
      <dgm:spPr/>
      <dgm:t>
        <a:bodyPr/>
        <a:lstStyle/>
        <a:p>
          <a:r>
            <a:rPr lang="id-ID" sz="1800" dirty="0" smtClean="0"/>
            <a:t>CONTOH:</a:t>
          </a:r>
        </a:p>
        <a:p>
          <a:r>
            <a:rPr lang="id-ID" sz="1800" dirty="0" smtClean="0"/>
            <a:t>Kecuali </a:t>
          </a:r>
          <a:r>
            <a:rPr lang="id-ID" sz="1800" b="1" dirty="0" smtClean="0"/>
            <a:t>dalam hal </a:t>
          </a:r>
          <a:r>
            <a:rPr lang="id-ID" sz="1800" dirty="0" smtClean="0"/>
            <a:t>Toyota, Impor Jepang menurun</a:t>
          </a:r>
          <a:endParaRPr lang="id-ID" sz="1800" dirty="0"/>
        </a:p>
      </dgm:t>
    </dgm:pt>
    <dgm:pt modelId="{99C9B5E3-BC71-4D72-922D-75FF3AA83EEF}" type="parTrans" cxnId="{75F21DBD-B1A5-4A60-9654-D08A7CE6496E}">
      <dgm:prSet/>
      <dgm:spPr/>
      <dgm:t>
        <a:bodyPr/>
        <a:lstStyle/>
        <a:p>
          <a:endParaRPr lang="id-ID"/>
        </a:p>
      </dgm:t>
    </dgm:pt>
    <dgm:pt modelId="{8D9CEA41-BA4A-4CDF-BEAE-7FAB6FA1C29E}" type="sibTrans" cxnId="{75F21DBD-B1A5-4A60-9654-D08A7CE6496E}">
      <dgm:prSet/>
      <dgm:spPr/>
      <dgm:t>
        <a:bodyPr/>
        <a:lstStyle/>
        <a:p>
          <a:endParaRPr lang="id-ID"/>
        </a:p>
      </dgm:t>
    </dgm:pt>
    <dgm:pt modelId="{9718342B-02DF-49ED-AFEE-F319FD3EA6FB}" type="pres">
      <dgm:prSet presAssocID="{2A678F7A-2D86-42E5-A214-6D73F1CFB24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E871687-0461-46EC-BBCC-9BBBF9CD50B6}" type="pres">
      <dgm:prSet presAssocID="{A289308D-046D-47A8-B195-A5A0E17132EE}" presName="roof" presStyleLbl="dkBgShp" presStyleIdx="0" presStyleCnt="2"/>
      <dgm:spPr/>
      <dgm:t>
        <a:bodyPr/>
        <a:lstStyle/>
        <a:p>
          <a:endParaRPr lang="id-ID"/>
        </a:p>
      </dgm:t>
    </dgm:pt>
    <dgm:pt modelId="{7738AC4D-FB07-432D-AF76-8910DB3D4E6F}" type="pres">
      <dgm:prSet presAssocID="{A289308D-046D-47A8-B195-A5A0E17132EE}" presName="pillars" presStyleCnt="0"/>
      <dgm:spPr/>
    </dgm:pt>
    <dgm:pt modelId="{39DE3630-4C82-409F-97E7-275E4498AF2E}" type="pres">
      <dgm:prSet presAssocID="{A289308D-046D-47A8-B195-A5A0E17132E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712E8F-EEE3-4B6A-99EA-1A2D968F0B39}" type="pres">
      <dgm:prSet presAssocID="{72B587CE-201E-4826-A776-06856A392C8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B19A77-F9F8-4956-8458-0974FDD5E67F}" type="pres">
      <dgm:prSet presAssocID="{222BDC04-3EDA-4CCB-A79B-2D5E5FA10D4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0C0250-05CC-4F60-B479-D30A1EDE32F8}" type="pres">
      <dgm:prSet presAssocID="{A289308D-046D-47A8-B195-A5A0E17132EE}" presName="base" presStyleLbl="dkBgShp" presStyleIdx="1" presStyleCnt="2"/>
      <dgm:spPr/>
    </dgm:pt>
  </dgm:ptLst>
  <dgm:cxnLst>
    <dgm:cxn modelId="{75F21DBD-B1A5-4A60-9654-D08A7CE6496E}" srcId="{A289308D-046D-47A8-B195-A5A0E17132EE}" destId="{222BDC04-3EDA-4CCB-A79B-2D5E5FA10D4B}" srcOrd="2" destOrd="0" parTransId="{99C9B5E3-BC71-4D72-922D-75FF3AA83EEF}" sibTransId="{8D9CEA41-BA4A-4CDF-BEAE-7FAB6FA1C29E}"/>
    <dgm:cxn modelId="{0DFE36F1-8FB5-4285-82D2-F11E10DD6D28}" type="presOf" srcId="{72B587CE-201E-4826-A776-06856A392C81}" destId="{C8712E8F-EEE3-4B6A-99EA-1A2D968F0B39}" srcOrd="0" destOrd="0" presId="urn:microsoft.com/office/officeart/2005/8/layout/hList3"/>
    <dgm:cxn modelId="{06E45097-A258-469C-85B1-053C6048D4C5}" type="presOf" srcId="{222BDC04-3EDA-4CCB-A79B-2D5E5FA10D4B}" destId="{F9B19A77-F9F8-4956-8458-0974FDD5E67F}" srcOrd="0" destOrd="0" presId="urn:microsoft.com/office/officeart/2005/8/layout/hList3"/>
    <dgm:cxn modelId="{38334E20-1977-4D6B-84E4-51E41B8BE184}" srcId="{A289308D-046D-47A8-B195-A5A0E17132EE}" destId="{72B587CE-201E-4826-A776-06856A392C81}" srcOrd="1" destOrd="0" parTransId="{D12D0F05-A1D7-4CE6-B06B-291B13210670}" sibTransId="{B2377ECB-5819-44F0-BCAE-DA5CE4E5CD47}"/>
    <dgm:cxn modelId="{15C49C0F-378F-452C-BD52-61D3AB67EF4F}" type="presOf" srcId="{2A678F7A-2D86-42E5-A214-6D73F1CFB24F}" destId="{9718342B-02DF-49ED-AFEE-F319FD3EA6FB}" srcOrd="0" destOrd="0" presId="urn:microsoft.com/office/officeart/2005/8/layout/hList3"/>
    <dgm:cxn modelId="{10A9EFD8-820F-4FE2-BECA-33A152758219}" type="presOf" srcId="{42C98B1C-9247-485E-8BC4-85B747A2D269}" destId="{39DE3630-4C82-409F-97E7-275E4498AF2E}" srcOrd="0" destOrd="0" presId="urn:microsoft.com/office/officeart/2005/8/layout/hList3"/>
    <dgm:cxn modelId="{D5A9A235-0DE7-4F68-BBAF-13C5B0F45D57}" srcId="{2A678F7A-2D86-42E5-A214-6D73F1CFB24F}" destId="{A289308D-046D-47A8-B195-A5A0E17132EE}" srcOrd="0" destOrd="0" parTransId="{AEB3DB69-1FD1-466D-84A1-78DC8A9A12A8}" sibTransId="{298FC79C-1AE7-4CAE-BFC4-758ADDBB04F0}"/>
    <dgm:cxn modelId="{0CD8A56C-355A-427C-984C-6C07455900E7}" srcId="{A289308D-046D-47A8-B195-A5A0E17132EE}" destId="{42C98B1C-9247-485E-8BC4-85B747A2D269}" srcOrd="0" destOrd="0" parTransId="{863B9238-CD41-4AEE-AE24-DA8915F4EC40}" sibTransId="{055533B6-2D3A-46A0-B662-617F8079854B}"/>
    <dgm:cxn modelId="{9D863C09-5245-42BB-BDAC-14026FC9FE47}" type="presOf" srcId="{A289308D-046D-47A8-B195-A5A0E17132EE}" destId="{7E871687-0461-46EC-BBCC-9BBBF9CD50B6}" srcOrd="0" destOrd="0" presId="urn:microsoft.com/office/officeart/2005/8/layout/hList3"/>
    <dgm:cxn modelId="{E49A6458-599C-4547-AAF1-AFB3A76B97F9}" type="presParOf" srcId="{9718342B-02DF-49ED-AFEE-F319FD3EA6FB}" destId="{7E871687-0461-46EC-BBCC-9BBBF9CD50B6}" srcOrd="0" destOrd="0" presId="urn:microsoft.com/office/officeart/2005/8/layout/hList3"/>
    <dgm:cxn modelId="{EFF55AEB-45AF-4FD0-841D-DD1B07916ECF}" type="presParOf" srcId="{9718342B-02DF-49ED-AFEE-F319FD3EA6FB}" destId="{7738AC4D-FB07-432D-AF76-8910DB3D4E6F}" srcOrd="1" destOrd="0" presId="urn:microsoft.com/office/officeart/2005/8/layout/hList3"/>
    <dgm:cxn modelId="{46F3773B-FE3E-42EE-80D0-1C19F91D2620}" type="presParOf" srcId="{7738AC4D-FB07-432D-AF76-8910DB3D4E6F}" destId="{39DE3630-4C82-409F-97E7-275E4498AF2E}" srcOrd="0" destOrd="0" presId="urn:microsoft.com/office/officeart/2005/8/layout/hList3"/>
    <dgm:cxn modelId="{090C5E44-DA9C-4C51-B18D-D9C8B250DB02}" type="presParOf" srcId="{7738AC4D-FB07-432D-AF76-8910DB3D4E6F}" destId="{C8712E8F-EEE3-4B6A-99EA-1A2D968F0B39}" srcOrd="1" destOrd="0" presId="urn:microsoft.com/office/officeart/2005/8/layout/hList3"/>
    <dgm:cxn modelId="{85E9F4A1-76DE-41A3-AE38-67F0E9B6A77C}" type="presParOf" srcId="{7738AC4D-FB07-432D-AF76-8910DB3D4E6F}" destId="{F9B19A77-F9F8-4956-8458-0974FDD5E67F}" srcOrd="2" destOrd="0" presId="urn:microsoft.com/office/officeart/2005/8/layout/hList3"/>
    <dgm:cxn modelId="{B1EA606A-BE72-4F10-95E0-A7DD58574AA9}" type="presParOf" srcId="{9718342B-02DF-49ED-AFEE-F319FD3EA6FB}" destId="{C20C0250-05CC-4F60-B479-D30A1EDE32F8}" srcOrd="2" destOrd="0" presId="urn:microsoft.com/office/officeart/2005/8/layout/hLis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DEC0B6-EC98-4108-A2E9-00EFFC6D3B03}" type="doc">
      <dgm:prSet loTypeId="urn:microsoft.com/office/officeart/2005/8/layout/hProcess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0CA1CD06-4258-4437-9260-D494C0F2E381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1. KATA BENDA</a:t>
          </a:r>
          <a:endParaRPr lang="id-ID" dirty="0">
            <a:solidFill>
              <a:schemeClr val="tx1"/>
            </a:solidFill>
          </a:endParaRPr>
        </a:p>
      </dgm:t>
    </dgm:pt>
    <dgm:pt modelId="{17EE9403-1F6E-4300-9897-7A5BF4F3F84A}" type="parTrans" cxnId="{431770C0-E8A9-40CB-ADA6-E76CEB7E987C}">
      <dgm:prSet/>
      <dgm:spPr/>
      <dgm:t>
        <a:bodyPr/>
        <a:lstStyle/>
        <a:p>
          <a:endParaRPr lang="id-ID"/>
        </a:p>
      </dgm:t>
    </dgm:pt>
    <dgm:pt modelId="{CC6E5778-678E-41DF-93D9-A062B6D52121}" type="sibTrans" cxnId="{431770C0-E8A9-40CB-ADA6-E76CEB7E987C}">
      <dgm:prSet/>
      <dgm:spPr/>
      <dgm:t>
        <a:bodyPr/>
        <a:lstStyle/>
        <a:p>
          <a:endParaRPr lang="id-ID"/>
        </a:p>
      </dgm:t>
    </dgm:pt>
    <dgm:pt modelId="{75D4A81B-1224-4522-B40F-D1231FEB617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d-ID" sz="1400" b="1" dirty="0" smtClean="0"/>
            <a:t>MENGADAKAN DISKUSI TENTANG</a:t>
          </a:r>
          <a:endParaRPr lang="id-ID" sz="1400" b="1" dirty="0"/>
        </a:p>
      </dgm:t>
    </dgm:pt>
    <dgm:pt modelId="{5FA6333F-90B8-4B4F-B0FE-ECA3C6F631AA}" type="parTrans" cxnId="{3F930044-0936-4402-BB07-B7C1FACA511D}">
      <dgm:prSet/>
      <dgm:spPr/>
      <dgm:t>
        <a:bodyPr/>
        <a:lstStyle/>
        <a:p>
          <a:endParaRPr lang="id-ID"/>
        </a:p>
      </dgm:t>
    </dgm:pt>
    <dgm:pt modelId="{7B9A89D3-D146-4080-A372-5FCC5CBF4B6B}" type="sibTrans" cxnId="{3F930044-0936-4402-BB07-B7C1FACA511D}">
      <dgm:prSet/>
      <dgm:spPr/>
      <dgm:t>
        <a:bodyPr/>
        <a:lstStyle/>
        <a:p>
          <a:endParaRPr lang="id-ID"/>
        </a:p>
      </dgm:t>
    </dgm:pt>
    <dgm:pt modelId="{9092F900-E12F-48CB-B4D2-B8F0E66AAD8E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d-ID" sz="1400" b="1" dirty="0" smtClean="0"/>
            <a:t>. MENGHASILKAN PENGURANGAN DALAM ...</a:t>
          </a:r>
          <a:endParaRPr lang="id-ID" sz="1400" b="1" dirty="0"/>
        </a:p>
      </dgm:t>
    </dgm:pt>
    <dgm:pt modelId="{9A2E050F-4AF7-49D4-B748-87BE259BA782}" type="parTrans" cxnId="{E34A6D3E-F5BB-4263-92B5-D356A951171D}">
      <dgm:prSet/>
      <dgm:spPr/>
      <dgm:t>
        <a:bodyPr/>
        <a:lstStyle/>
        <a:p>
          <a:endParaRPr lang="id-ID"/>
        </a:p>
      </dgm:t>
    </dgm:pt>
    <dgm:pt modelId="{0C9CBEDC-684E-4807-B638-3BB651F89C7F}" type="sibTrans" cxnId="{E34A6D3E-F5BB-4263-92B5-D356A951171D}">
      <dgm:prSet/>
      <dgm:spPr/>
      <dgm:t>
        <a:bodyPr/>
        <a:lstStyle/>
        <a:p>
          <a:endParaRPr lang="id-ID"/>
        </a:p>
      </dgm:t>
    </dgm:pt>
    <dgm:pt modelId="{C6003859-5F27-4909-942E-962AA8182686}">
      <dgm:prSet phldrT="[Text]"/>
      <dgm:spPr/>
      <dgm:t>
        <a:bodyPr/>
        <a:lstStyle/>
        <a:p>
          <a:r>
            <a:rPr lang="id-ID" dirty="0" smtClean="0"/>
            <a:t>LEBIH BAIK KATA KERJA</a:t>
          </a:r>
          <a:endParaRPr lang="id-ID" dirty="0"/>
        </a:p>
      </dgm:t>
    </dgm:pt>
    <dgm:pt modelId="{83DA0039-59D9-4F4D-8828-05B2BFD6630C}" type="parTrans" cxnId="{115EC5FB-FC68-4FA8-A5EE-A3B3B6E3103B}">
      <dgm:prSet/>
      <dgm:spPr/>
      <dgm:t>
        <a:bodyPr/>
        <a:lstStyle/>
        <a:p>
          <a:endParaRPr lang="id-ID"/>
        </a:p>
      </dgm:t>
    </dgm:pt>
    <dgm:pt modelId="{3F43E07A-D85A-4EA9-A4F3-3E397CB09696}" type="sibTrans" cxnId="{115EC5FB-FC68-4FA8-A5EE-A3B3B6E3103B}">
      <dgm:prSet/>
      <dgm:spPr/>
      <dgm:t>
        <a:bodyPr/>
        <a:lstStyle/>
        <a:p>
          <a:endParaRPr lang="id-ID"/>
        </a:p>
      </dgm:t>
    </dgm:pt>
    <dgm:pt modelId="{DB45B414-792E-4A1A-96D2-D019E6D73DF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id-ID" sz="1400" b="1" dirty="0" smtClean="0"/>
            <a:t>. MENDISKUSIKAN</a:t>
          </a:r>
          <a:endParaRPr lang="id-ID" sz="1400" b="1" dirty="0"/>
        </a:p>
      </dgm:t>
    </dgm:pt>
    <dgm:pt modelId="{F42C8BD7-BDEB-4BC9-8690-3FF0E92F2B3C}" type="parTrans" cxnId="{0486F3C6-9C6B-4606-9736-C1FB4DD61284}">
      <dgm:prSet/>
      <dgm:spPr/>
      <dgm:t>
        <a:bodyPr/>
        <a:lstStyle/>
        <a:p>
          <a:endParaRPr lang="id-ID"/>
        </a:p>
      </dgm:t>
    </dgm:pt>
    <dgm:pt modelId="{0FF41E3C-F9F2-4CAE-88C4-3A4F9F7DB0BB}" type="sibTrans" cxnId="{0486F3C6-9C6B-4606-9736-C1FB4DD61284}">
      <dgm:prSet/>
      <dgm:spPr/>
      <dgm:t>
        <a:bodyPr/>
        <a:lstStyle/>
        <a:p>
          <a:endParaRPr lang="id-ID"/>
        </a:p>
      </dgm:t>
    </dgm:pt>
    <dgm:pt modelId="{48F8A842-0CBF-4F97-8C31-3B8D8BA6AE2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id-ID" sz="1400" b="1" dirty="0" smtClean="0"/>
            <a:t>. MENGURANGI...</a:t>
          </a:r>
          <a:endParaRPr lang="id-ID" sz="1400" b="1" dirty="0"/>
        </a:p>
      </dgm:t>
    </dgm:pt>
    <dgm:pt modelId="{6F0AD5AD-A765-49D4-B0AC-AE941A8C25F7}" type="parTrans" cxnId="{00DC67A1-F168-48B6-B87B-545CF980CA0A}">
      <dgm:prSet/>
      <dgm:spPr/>
      <dgm:t>
        <a:bodyPr/>
        <a:lstStyle/>
        <a:p>
          <a:endParaRPr lang="id-ID"/>
        </a:p>
      </dgm:t>
    </dgm:pt>
    <dgm:pt modelId="{F13C108A-6908-4F10-A72B-DB89F684DF21}" type="sibTrans" cxnId="{00DC67A1-F168-48B6-B87B-545CF980CA0A}">
      <dgm:prSet/>
      <dgm:spPr/>
      <dgm:t>
        <a:bodyPr/>
        <a:lstStyle/>
        <a:p>
          <a:endParaRPr lang="id-ID"/>
        </a:p>
      </dgm:t>
    </dgm:pt>
    <dgm:pt modelId="{5CC9858E-9A1C-49C2-9CC9-165936CF3F01}" type="pres">
      <dgm:prSet presAssocID="{EFDEC0B6-EC98-4108-A2E9-00EFFC6D3B0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BBBC44B-619C-446E-B9E8-197471FA88D3}" type="pres">
      <dgm:prSet presAssocID="{0CA1CD06-4258-4437-9260-D494C0F2E381}" presName="compNode" presStyleCnt="0"/>
      <dgm:spPr/>
    </dgm:pt>
    <dgm:pt modelId="{3F9736E3-5223-4682-A81B-132EFF4B0E7C}" type="pres">
      <dgm:prSet presAssocID="{0CA1CD06-4258-4437-9260-D494C0F2E381}" presName="noGeometry" presStyleCnt="0"/>
      <dgm:spPr/>
    </dgm:pt>
    <dgm:pt modelId="{16CAEAF7-AFA3-4326-BA99-EDAD0C067C6D}" type="pres">
      <dgm:prSet presAssocID="{0CA1CD06-4258-4437-9260-D494C0F2E381}" presName="childTextVisible" presStyleLbl="bgAccFollowNode1" presStyleIdx="0" presStyleCnt="2" custScaleX="12058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60336B-DBB0-41B7-AFA1-11BFE784DF00}" type="pres">
      <dgm:prSet presAssocID="{0CA1CD06-4258-4437-9260-D494C0F2E381}" presName="childTextHidden" presStyleLbl="bgAccFollowNode1" presStyleIdx="0" presStyleCnt="2"/>
      <dgm:spPr/>
      <dgm:t>
        <a:bodyPr/>
        <a:lstStyle/>
        <a:p>
          <a:endParaRPr lang="id-ID"/>
        </a:p>
      </dgm:t>
    </dgm:pt>
    <dgm:pt modelId="{05A7B51F-22DE-4956-AF8C-AC49BC1D441B}" type="pres">
      <dgm:prSet presAssocID="{0CA1CD06-4258-4437-9260-D494C0F2E38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2A5629-5681-4E0A-84BA-7E5C5D5A43C9}" type="pres">
      <dgm:prSet presAssocID="{0CA1CD06-4258-4437-9260-D494C0F2E381}" presName="aSpace" presStyleCnt="0"/>
      <dgm:spPr/>
    </dgm:pt>
    <dgm:pt modelId="{57ECFB11-584C-4882-9AED-56059CE38F32}" type="pres">
      <dgm:prSet presAssocID="{C6003859-5F27-4909-942E-962AA8182686}" presName="compNode" presStyleCnt="0"/>
      <dgm:spPr/>
    </dgm:pt>
    <dgm:pt modelId="{2B24B7AA-A35D-4543-902D-21594954F65E}" type="pres">
      <dgm:prSet presAssocID="{C6003859-5F27-4909-942E-962AA8182686}" presName="noGeometry" presStyleCnt="0"/>
      <dgm:spPr/>
    </dgm:pt>
    <dgm:pt modelId="{183A8959-F536-428E-81B2-E28D54503E42}" type="pres">
      <dgm:prSet presAssocID="{C6003859-5F27-4909-942E-962AA8182686}" presName="childTextVisible" presStyleLbl="bgAccFollowNode1" presStyleIdx="1" presStyleCnt="2" custScaleX="11619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3D6EBC-265C-4CFF-AFFF-C42451BEBDAE}" type="pres">
      <dgm:prSet presAssocID="{C6003859-5F27-4909-942E-962AA8182686}" presName="childTextHidden" presStyleLbl="bgAccFollowNode1" presStyleIdx="1" presStyleCnt="2"/>
      <dgm:spPr/>
      <dgm:t>
        <a:bodyPr/>
        <a:lstStyle/>
        <a:p>
          <a:endParaRPr lang="id-ID"/>
        </a:p>
      </dgm:t>
    </dgm:pt>
    <dgm:pt modelId="{4FF71850-C8E3-4CD2-9400-54E6E3CA0895}" type="pres">
      <dgm:prSet presAssocID="{C6003859-5F27-4909-942E-962AA818268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15EC5FB-FC68-4FA8-A5EE-A3B3B6E3103B}" srcId="{EFDEC0B6-EC98-4108-A2E9-00EFFC6D3B03}" destId="{C6003859-5F27-4909-942E-962AA8182686}" srcOrd="1" destOrd="0" parTransId="{83DA0039-59D9-4F4D-8828-05B2BFD6630C}" sibTransId="{3F43E07A-D85A-4EA9-A4F3-3E397CB09696}"/>
    <dgm:cxn modelId="{E34A6D3E-F5BB-4263-92B5-D356A951171D}" srcId="{0CA1CD06-4258-4437-9260-D494C0F2E381}" destId="{9092F900-E12F-48CB-B4D2-B8F0E66AAD8E}" srcOrd="1" destOrd="0" parTransId="{9A2E050F-4AF7-49D4-B748-87BE259BA782}" sibTransId="{0C9CBEDC-684E-4807-B638-3BB651F89C7F}"/>
    <dgm:cxn modelId="{8C8820A5-4325-4DE4-B0C7-380EDEFBBB6D}" type="presOf" srcId="{9092F900-E12F-48CB-B4D2-B8F0E66AAD8E}" destId="{B460336B-DBB0-41B7-AFA1-11BFE784DF00}" srcOrd="1" destOrd="1" presId="urn:microsoft.com/office/officeart/2005/8/layout/hProcess6"/>
    <dgm:cxn modelId="{2F028EDD-4014-425E-8B12-5036803A1667}" type="presOf" srcId="{C6003859-5F27-4909-942E-962AA8182686}" destId="{4FF71850-C8E3-4CD2-9400-54E6E3CA0895}" srcOrd="0" destOrd="0" presId="urn:microsoft.com/office/officeart/2005/8/layout/hProcess6"/>
    <dgm:cxn modelId="{431770C0-E8A9-40CB-ADA6-E76CEB7E987C}" srcId="{EFDEC0B6-EC98-4108-A2E9-00EFFC6D3B03}" destId="{0CA1CD06-4258-4437-9260-D494C0F2E381}" srcOrd="0" destOrd="0" parTransId="{17EE9403-1F6E-4300-9897-7A5BF4F3F84A}" sibTransId="{CC6E5778-678E-41DF-93D9-A062B6D52121}"/>
    <dgm:cxn modelId="{2AF2E6BE-16C8-44F2-875E-21CEBD434B3B}" type="presOf" srcId="{9092F900-E12F-48CB-B4D2-B8F0E66AAD8E}" destId="{16CAEAF7-AFA3-4326-BA99-EDAD0C067C6D}" srcOrd="0" destOrd="1" presId="urn:microsoft.com/office/officeart/2005/8/layout/hProcess6"/>
    <dgm:cxn modelId="{14080A46-340C-41E4-95BE-86BCA0C41A77}" type="presOf" srcId="{75D4A81B-1224-4522-B40F-D1231FEB6173}" destId="{16CAEAF7-AFA3-4326-BA99-EDAD0C067C6D}" srcOrd="0" destOrd="0" presId="urn:microsoft.com/office/officeart/2005/8/layout/hProcess6"/>
    <dgm:cxn modelId="{0486F3C6-9C6B-4606-9736-C1FB4DD61284}" srcId="{C6003859-5F27-4909-942E-962AA8182686}" destId="{DB45B414-792E-4A1A-96D2-D019E6D73DF9}" srcOrd="0" destOrd="0" parTransId="{F42C8BD7-BDEB-4BC9-8690-3FF0E92F2B3C}" sibTransId="{0FF41E3C-F9F2-4CAE-88C4-3A4F9F7DB0BB}"/>
    <dgm:cxn modelId="{476DF3ED-397F-42E8-A34A-372E82884E48}" type="presOf" srcId="{DB45B414-792E-4A1A-96D2-D019E6D73DF9}" destId="{333D6EBC-265C-4CFF-AFFF-C42451BEBDAE}" srcOrd="1" destOrd="0" presId="urn:microsoft.com/office/officeart/2005/8/layout/hProcess6"/>
    <dgm:cxn modelId="{00DC67A1-F168-48B6-B87B-545CF980CA0A}" srcId="{C6003859-5F27-4909-942E-962AA8182686}" destId="{48F8A842-0CBF-4F97-8C31-3B8D8BA6AE2C}" srcOrd="1" destOrd="0" parTransId="{6F0AD5AD-A765-49D4-B0AC-AE941A8C25F7}" sibTransId="{F13C108A-6908-4F10-A72B-DB89F684DF21}"/>
    <dgm:cxn modelId="{3F930044-0936-4402-BB07-B7C1FACA511D}" srcId="{0CA1CD06-4258-4437-9260-D494C0F2E381}" destId="{75D4A81B-1224-4522-B40F-D1231FEB6173}" srcOrd="0" destOrd="0" parTransId="{5FA6333F-90B8-4B4F-B0FE-ECA3C6F631AA}" sibTransId="{7B9A89D3-D146-4080-A372-5FCC5CBF4B6B}"/>
    <dgm:cxn modelId="{E014C91B-A3BE-4FD6-818A-2B6EFDB20C2C}" type="presOf" srcId="{0CA1CD06-4258-4437-9260-D494C0F2E381}" destId="{05A7B51F-22DE-4956-AF8C-AC49BC1D441B}" srcOrd="0" destOrd="0" presId="urn:microsoft.com/office/officeart/2005/8/layout/hProcess6"/>
    <dgm:cxn modelId="{EF1A308F-82A7-423A-870C-52851B388B90}" type="presOf" srcId="{48F8A842-0CBF-4F97-8C31-3B8D8BA6AE2C}" destId="{333D6EBC-265C-4CFF-AFFF-C42451BEBDAE}" srcOrd="1" destOrd="1" presId="urn:microsoft.com/office/officeart/2005/8/layout/hProcess6"/>
    <dgm:cxn modelId="{79558BE0-67DC-4D96-A0F9-B982951DA712}" type="presOf" srcId="{48F8A842-0CBF-4F97-8C31-3B8D8BA6AE2C}" destId="{183A8959-F536-428E-81B2-E28D54503E42}" srcOrd="0" destOrd="1" presId="urn:microsoft.com/office/officeart/2005/8/layout/hProcess6"/>
    <dgm:cxn modelId="{F497D93D-5A17-4047-929F-F38F2FF8BAC2}" type="presOf" srcId="{DB45B414-792E-4A1A-96D2-D019E6D73DF9}" destId="{183A8959-F536-428E-81B2-E28D54503E42}" srcOrd="0" destOrd="0" presId="urn:microsoft.com/office/officeart/2005/8/layout/hProcess6"/>
    <dgm:cxn modelId="{28DDF756-546A-4447-B0B0-3A4D374E69AF}" type="presOf" srcId="{75D4A81B-1224-4522-B40F-D1231FEB6173}" destId="{B460336B-DBB0-41B7-AFA1-11BFE784DF00}" srcOrd="1" destOrd="0" presId="urn:microsoft.com/office/officeart/2005/8/layout/hProcess6"/>
    <dgm:cxn modelId="{3771E086-3CDB-4F0B-8967-898690DE5AC5}" type="presOf" srcId="{EFDEC0B6-EC98-4108-A2E9-00EFFC6D3B03}" destId="{5CC9858E-9A1C-49C2-9CC9-165936CF3F01}" srcOrd="0" destOrd="0" presId="urn:microsoft.com/office/officeart/2005/8/layout/hProcess6"/>
    <dgm:cxn modelId="{7A5F5BA9-55EB-4BC0-8B0E-8A6B5AF1136F}" type="presParOf" srcId="{5CC9858E-9A1C-49C2-9CC9-165936CF3F01}" destId="{5BBBC44B-619C-446E-B9E8-197471FA88D3}" srcOrd="0" destOrd="0" presId="urn:microsoft.com/office/officeart/2005/8/layout/hProcess6"/>
    <dgm:cxn modelId="{1DA03911-4614-4D3E-B136-ADE84D2ED9E0}" type="presParOf" srcId="{5BBBC44B-619C-446E-B9E8-197471FA88D3}" destId="{3F9736E3-5223-4682-A81B-132EFF4B0E7C}" srcOrd="0" destOrd="0" presId="urn:microsoft.com/office/officeart/2005/8/layout/hProcess6"/>
    <dgm:cxn modelId="{682A4F6E-002E-4C9A-A47C-F915FA1F8E60}" type="presParOf" srcId="{5BBBC44B-619C-446E-B9E8-197471FA88D3}" destId="{16CAEAF7-AFA3-4326-BA99-EDAD0C067C6D}" srcOrd="1" destOrd="0" presId="urn:microsoft.com/office/officeart/2005/8/layout/hProcess6"/>
    <dgm:cxn modelId="{604A61A9-C245-49F5-BCAB-A61AC34D1058}" type="presParOf" srcId="{5BBBC44B-619C-446E-B9E8-197471FA88D3}" destId="{B460336B-DBB0-41B7-AFA1-11BFE784DF00}" srcOrd="2" destOrd="0" presId="urn:microsoft.com/office/officeart/2005/8/layout/hProcess6"/>
    <dgm:cxn modelId="{A59D81BA-59CA-4997-BCB5-981E8BD20A5B}" type="presParOf" srcId="{5BBBC44B-619C-446E-B9E8-197471FA88D3}" destId="{05A7B51F-22DE-4956-AF8C-AC49BC1D441B}" srcOrd="3" destOrd="0" presId="urn:microsoft.com/office/officeart/2005/8/layout/hProcess6"/>
    <dgm:cxn modelId="{20C61DF2-F8D3-4924-8F5B-F71536870E3F}" type="presParOf" srcId="{5CC9858E-9A1C-49C2-9CC9-165936CF3F01}" destId="{ED2A5629-5681-4E0A-84BA-7E5C5D5A43C9}" srcOrd="1" destOrd="0" presId="urn:microsoft.com/office/officeart/2005/8/layout/hProcess6"/>
    <dgm:cxn modelId="{E9778101-D903-407C-9A65-BA53FB328C98}" type="presParOf" srcId="{5CC9858E-9A1C-49C2-9CC9-165936CF3F01}" destId="{57ECFB11-584C-4882-9AED-56059CE38F32}" srcOrd="2" destOrd="0" presId="urn:microsoft.com/office/officeart/2005/8/layout/hProcess6"/>
    <dgm:cxn modelId="{B2DD372E-D067-4AB8-AC5B-D559C5B2BEB6}" type="presParOf" srcId="{57ECFB11-584C-4882-9AED-56059CE38F32}" destId="{2B24B7AA-A35D-4543-902D-21594954F65E}" srcOrd="0" destOrd="0" presId="urn:microsoft.com/office/officeart/2005/8/layout/hProcess6"/>
    <dgm:cxn modelId="{BE247023-A628-4855-B0B7-E06B0F38ADFD}" type="presParOf" srcId="{57ECFB11-584C-4882-9AED-56059CE38F32}" destId="{183A8959-F536-428E-81B2-E28D54503E42}" srcOrd="1" destOrd="0" presId="urn:microsoft.com/office/officeart/2005/8/layout/hProcess6"/>
    <dgm:cxn modelId="{08643923-8DBA-4C92-A45F-2AACF6921EF1}" type="presParOf" srcId="{57ECFB11-584C-4882-9AED-56059CE38F32}" destId="{333D6EBC-265C-4CFF-AFFF-C42451BEBDAE}" srcOrd="2" destOrd="0" presId="urn:microsoft.com/office/officeart/2005/8/layout/hProcess6"/>
    <dgm:cxn modelId="{3384FBB8-73D1-4FC4-9590-E53BDD2E1991}" type="presParOf" srcId="{57ECFB11-584C-4882-9AED-56059CE38F32}" destId="{4FF71850-C8E3-4CD2-9400-54E6E3CA0895}" srcOrd="3" destOrd="0" presId="urn:microsoft.com/office/officeart/2005/8/layout/hProcess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DEC0B6-EC98-4108-A2E9-00EFFC6D3B03}" type="doc">
      <dgm:prSet loTypeId="urn:microsoft.com/office/officeart/2005/8/layout/hProcess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0CA1CD06-4258-4437-9260-D494C0F2E381}">
      <dgm:prSet phldrT="[Text]"/>
      <dgm:spPr>
        <a:solidFill>
          <a:schemeClr val="accent2"/>
        </a:solidFill>
      </dgm:spPr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2. FRASA HAMBAR</a:t>
          </a:r>
          <a:endParaRPr lang="id-ID" dirty="0">
            <a:solidFill>
              <a:schemeClr val="tx1"/>
            </a:solidFill>
          </a:endParaRPr>
        </a:p>
      </dgm:t>
    </dgm:pt>
    <dgm:pt modelId="{17EE9403-1F6E-4300-9897-7A5BF4F3F84A}" type="parTrans" cxnId="{431770C0-E8A9-40CB-ADA6-E76CEB7E987C}">
      <dgm:prSet/>
      <dgm:spPr/>
      <dgm:t>
        <a:bodyPr/>
        <a:lstStyle/>
        <a:p>
          <a:endParaRPr lang="id-ID"/>
        </a:p>
      </dgm:t>
    </dgm:pt>
    <dgm:pt modelId="{CC6E5778-678E-41DF-93D9-A062B6D52121}" type="sibTrans" cxnId="{431770C0-E8A9-40CB-ADA6-E76CEB7E987C}">
      <dgm:prSet/>
      <dgm:spPr/>
      <dgm:t>
        <a:bodyPr/>
        <a:lstStyle/>
        <a:p>
          <a:endParaRPr lang="id-ID"/>
        </a:p>
      </dgm:t>
    </dgm:pt>
    <dgm:pt modelId="{75D4A81B-1224-4522-B40F-D1231FEB6173}">
      <dgm:prSet phldrT="[Text]" custT="1"/>
      <dgm:spPr>
        <a:solidFill>
          <a:schemeClr val="tx1"/>
        </a:solidFill>
      </dgm:spPr>
      <dgm:t>
        <a:bodyPr/>
        <a:lstStyle/>
        <a:p>
          <a:r>
            <a:rPr lang="id-ID" sz="1400" b="1" dirty="0" smtClean="0">
              <a:solidFill>
                <a:schemeClr val="bg1"/>
              </a:solidFill>
            </a:rPr>
            <a:t>SEPERTI </a:t>
          </a:r>
          <a:r>
            <a:rPr lang="id-ID" sz="1400" b="1" dirty="0" smtClean="0">
              <a:solidFill>
                <a:srgbClr val="FF0000"/>
              </a:solidFill>
            </a:rPr>
            <a:t>SETIAP </a:t>
          </a:r>
          <a:r>
            <a:rPr lang="id-ID" sz="1400" b="1" dirty="0" smtClean="0">
              <a:solidFill>
                <a:schemeClr val="bg1"/>
              </a:solidFill>
            </a:rPr>
            <a:t>PERMINTAAN ANDA</a:t>
          </a:r>
          <a:endParaRPr lang="id-ID" sz="1400" b="1" dirty="0">
            <a:solidFill>
              <a:schemeClr val="bg1"/>
            </a:solidFill>
          </a:endParaRPr>
        </a:p>
      </dgm:t>
    </dgm:pt>
    <dgm:pt modelId="{5FA6333F-90B8-4B4F-B0FE-ECA3C6F631AA}" type="parTrans" cxnId="{3F930044-0936-4402-BB07-B7C1FACA511D}">
      <dgm:prSet/>
      <dgm:spPr/>
      <dgm:t>
        <a:bodyPr/>
        <a:lstStyle/>
        <a:p>
          <a:endParaRPr lang="id-ID"/>
        </a:p>
      </dgm:t>
    </dgm:pt>
    <dgm:pt modelId="{7B9A89D3-D146-4080-A372-5FCC5CBF4B6B}" type="sibTrans" cxnId="{3F930044-0936-4402-BB07-B7C1FACA511D}">
      <dgm:prSet/>
      <dgm:spPr/>
      <dgm:t>
        <a:bodyPr/>
        <a:lstStyle/>
        <a:p>
          <a:endParaRPr lang="id-ID"/>
        </a:p>
      </dgm:t>
    </dgm:pt>
    <dgm:pt modelId="{9092F900-E12F-48CB-B4D2-B8F0E66AAD8E}">
      <dgm:prSet phldrT="[Text]" custT="1"/>
      <dgm:spPr>
        <a:solidFill>
          <a:schemeClr val="tx1"/>
        </a:solidFill>
      </dgm:spPr>
      <dgm:t>
        <a:bodyPr/>
        <a:lstStyle/>
        <a:p>
          <a:r>
            <a:rPr lang="id-ID" sz="1400" b="1" dirty="0" smtClean="0">
              <a:solidFill>
                <a:schemeClr val="bg1"/>
              </a:solidFill>
            </a:rPr>
            <a:t>Sesuai </a:t>
          </a:r>
          <a:r>
            <a:rPr lang="id-ID" sz="1400" b="1" dirty="0" smtClean="0">
              <a:solidFill>
                <a:srgbClr val="FF0000"/>
              </a:solidFill>
            </a:rPr>
            <a:t>dengan</a:t>
          </a:r>
          <a:r>
            <a:rPr lang="id-ID" sz="1400" b="1" dirty="0" smtClean="0">
              <a:solidFill>
                <a:schemeClr val="bg1"/>
              </a:solidFill>
            </a:rPr>
            <a:t> permintaan anda</a:t>
          </a:r>
          <a:endParaRPr lang="id-ID" sz="1400" b="1" dirty="0">
            <a:solidFill>
              <a:schemeClr val="bg1"/>
            </a:solidFill>
          </a:endParaRPr>
        </a:p>
      </dgm:t>
    </dgm:pt>
    <dgm:pt modelId="{9A2E050F-4AF7-49D4-B748-87BE259BA782}" type="parTrans" cxnId="{E34A6D3E-F5BB-4263-92B5-D356A951171D}">
      <dgm:prSet/>
      <dgm:spPr/>
      <dgm:t>
        <a:bodyPr/>
        <a:lstStyle/>
        <a:p>
          <a:endParaRPr lang="id-ID"/>
        </a:p>
      </dgm:t>
    </dgm:pt>
    <dgm:pt modelId="{0C9CBEDC-684E-4807-B638-3BB651F89C7F}" type="sibTrans" cxnId="{E34A6D3E-F5BB-4263-92B5-D356A951171D}">
      <dgm:prSet/>
      <dgm:spPr/>
      <dgm:t>
        <a:bodyPr/>
        <a:lstStyle/>
        <a:p>
          <a:endParaRPr lang="id-ID"/>
        </a:p>
      </dgm:t>
    </dgm:pt>
    <dgm:pt modelId="{C6003859-5F27-4909-942E-962AA8182686}">
      <dgm:prSet phldrT="[Text]"/>
      <dgm:spPr/>
      <dgm:t>
        <a:bodyPr/>
        <a:lstStyle/>
        <a:p>
          <a:r>
            <a:rPr lang="id-ID" dirty="0" smtClean="0"/>
            <a:t>LEBIH BAIK  </a:t>
          </a:r>
          <a:endParaRPr lang="id-ID" dirty="0"/>
        </a:p>
      </dgm:t>
    </dgm:pt>
    <dgm:pt modelId="{83DA0039-59D9-4F4D-8828-05B2BFD6630C}" type="parTrans" cxnId="{115EC5FB-FC68-4FA8-A5EE-A3B3B6E3103B}">
      <dgm:prSet/>
      <dgm:spPr/>
      <dgm:t>
        <a:bodyPr/>
        <a:lstStyle/>
        <a:p>
          <a:endParaRPr lang="id-ID"/>
        </a:p>
      </dgm:t>
    </dgm:pt>
    <dgm:pt modelId="{3F43E07A-D85A-4EA9-A4F3-3E397CB09696}" type="sibTrans" cxnId="{115EC5FB-FC68-4FA8-A5EE-A3B3B6E3103B}">
      <dgm:prSet/>
      <dgm:spPr/>
      <dgm:t>
        <a:bodyPr/>
        <a:lstStyle/>
        <a:p>
          <a:endParaRPr lang="id-ID"/>
        </a:p>
      </dgm:t>
    </dgm:pt>
    <dgm:pt modelId="{DB45B414-792E-4A1A-96D2-D019E6D73DF9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d-ID" sz="1400" b="1" dirty="0" smtClean="0"/>
            <a:t>SEPERTI PERMINTAAN ANDA</a:t>
          </a:r>
          <a:endParaRPr lang="id-ID" sz="1400" b="1" dirty="0"/>
        </a:p>
      </dgm:t>
    </dgm:pt>
    <dgm:pt modelId="{F42C8BD7-BDEB-4BC9-8690-3FF0E92F2B3C}" type="parTrans" cxnId="{0486F3C6-9C6B-4606-9736-C1FB4DD61284}">
      <dgm:prSet/>
      <dgm:spPr/>
      <dgm:t>
        <a:bodyPr/>
        <a:lstStyle/>
        <a:p>
          <a:endParaRPr lang="id-ID"/>
        </a:p>
      </dgm:t>
    </dgm:pt>
    <dgm:pt modelId="{0FF41E3C-F9F2-4CAE-88C4-3A4F9F7DB0BB}" type="sibTrans" cxnId="{0486F3C6-9C6B-4606-9736-C1FB4DD61284}">
      <dgm:prSet/>
      <dgm:spPr/>
      <dgm:t>
        <a:bodyPr/>
        <a:lstStyle/>
        <a:p>
          <a:endParaRPr lang="id-ID"/>
        </a:p>
      </dgm:t>
    </dgm:pt>
    <dgm:pt modelId="{48F8A842-0CBF-4F97-8C31-3B8D8BA6AE2C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d-ID" sz="1400" b="1" dirty="0" smtClean="0">
              <a:solidFill>
                <a:schemeClr val="tx1"/>
              </a:solidFill>
            </a:rPr>
            <a:t>Sesuai  permintaan anda</a:t>
          </a:r>
          <a:endParaRPr lang="id-ID" sz="1400" b="1" dirty="0">
            <a:solidFill>
              <a:schemeClr val="tx1"/>
            </a:solidFill>
          </a:endParaRPr>
        </a:p>
      </dgm:t>
    </dgm:pt>
    <dgm:pt modelId="{6F0AD5AD-A765-49D4-B0AC-AE941A8C25F7}" type="parTrans" cxnId="{00DC67A1-F168-48B6-B87B-545CF980CA0A}">
      <dgm:prSet/>
      <dgm:spPr/>
      <dgm:t>
        <a:bodyPr/>
        <a:lstStyle/>
        <a:p>
          <a:endParaRPr lang="id-ID"/>
        </a:p>
      </dgm:t>
    </dgm:pt>
    <dgm:pt modelId="{F13C108A-6908-4F10-A72B-DB89F684DF21}" type="sibTrans" cxnId="{00DC67A1-F168-48B6-B87B-545CF980CA0A}">
      <dgm:prSet/>
      <dgm:spPr/>
      <dgm:t>
        <a:bodyPr/>
        <a:lstStyle/>
        <a:p>
          <a:endParaRPr lang="id-ID"/>
        </a:p>
      </dgm:t>
    </dgm:pt>
    <dgm:pt modelId="{5CC9858E-9A1C-49C2-9CC9-165936CF3F01}" type="pres">
      <dgm:prSet presAssocID="{EFDEC0B6-EC98-4108-A2E9-00EFFC6D3B0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BBBC44B-619C-446E-B9E8-197471FA88D3}" type="pres">
      <dgm:prSet presAssocID="{0CA1CD06-4258-4437-9260-D494C0F2E381}" presName="compNode" presStyleCnt="0"/>
      <dgm:spPr/>
    </dgm:pt>
    <dgm:pt modelId="{3F9736E3-5223-4682-A81B-132EFF4B0E7C}" type="pres">
      <dgm:prSet presAssocID="{0CA1CD06-4258-4437-9260-D494C0F2E381}" presName="noGeometry" presStyleCnt="0"/>
      <dgm:spPr/>
    </dgm:pt>
    <dgm:pt modelId="{16CAEAF7-AFA3-4326-BA99-EDAD0C067C6D}" type="pres">
      <dgm:prSet presAssocID="{0CA1CD06-4258-4437-9260-D494C0F2E381}" presName="childTextVisible" presStyleLbl="bgAccFollowNode1" presStyleIdx="0" presStyleCnt="2" custScaleX="120589" custLinFactNeighborX="448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60336B-DBB0-41B7-AFA1-11BFE784DF00}" type="pres">
      <dgm:prSet presAssocID="{0CA1CD06-4258-4437-9260-D494C0F2E381}" presName="childTextHidden" presStyleLbl="bgAccFollowNode1" presStyleIdx="0" presStyleCnt="2"/>
      <dgm:spPr/>
      <dgm:t>
        <a:bodyPr/>
        <a:lstStyle/>
        <a:p>
          <a:endParaRPr lang="id-ID"/>
        </a:p>
      </dgm:t>
    </dgm:pt>
    <dgm:pt modelId="{05A7B51F-22DE-4956-AF8C-AC49BC1D441B}" type="pres">
      <dgm:prSet presAssocID="{0CA1CD06-4258-4437-9260-D494C0F2E381}" presName="parentText" presStyleLbl="node1" presStyleIdx="0" presStyleCnt="2" custLinFactNeighborX="-851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2A5629-5681-4E0A-84BA-7E5C5D5A43C9}" type="pres">
      <dgm:prSet presAssocID="{0CA1CD06-4258-4437-9260-D494C0F2E381}" presName="aSpace" presStyleCnt="0"/>
      <dgm:spPr/>
    </dgm:pt>
    <dgm:pt modelId="{57ECFB11-584C-4882-9AED-56059CE38F32}" type="pres">
      <dgm:prSet presAssocID="{C6003859-5F27-4909-942E-962AA8182686}" presName="compNode" presStyleCnt="0"/>
      <dgm:spPr/>
    </dgm:pt>
    <dgm:pt modelId="{2B24B7AA-A35D-4543-902D-21594954F65E}" type="pres">
      <dgm:prSet presAssocID="{C6003859-5F27-4909-942E-962AA8182686}" presName="noGeometry" presStyleCnt="0"/>
      <dgm:spPr/>
    </dgm:pt>
    <dgm:pt modelId="{183A8959-F536-428E-81B2-E28D54503E42}" type="pres">
      <dgm:prSet presAssocID="{C6003859-5F27-4909-942E-962AA8182686}" presName="childTextVisible" presStyleLbl="bgAccFollowNode1" presStyleIdx="1" presStyleCnt="2" custScaleX="116198" custLinFactNeighborX="9473" custLinFactNeighborY="-252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3D6EBC-265C-4CFF-AFFF-C42451BEBDAE}" type="pres">
      <dgm:prSet presAssocID="{C6003859-5F27-4909-942E-962AA8182686}" presName="childTextHidden" presStyleLbl="bgAccFollowNode1" presStyleIdx="1" presStyleCnt="2"/>
      <dgm:spPr/>
      <dgm:t>
        <a:bodyPr/>
        <a:lstStyle/>
        <a:p>
          <a:endParaRPr lang="id-ID"/>
        </a:p>
      </dgm:t>
    </dgm:pt>
    <dgm:pt modelId="{4FF71850-C8E3-4CD2-9400-54E6E3CA0895}" type="pres">
      <dgm:prSet presAssocID="{C6003859-5F27-4909-942E-962AA8182686}" presName="parentText" presStyleLbl="node1" presStyleIdx="1" presStyleCnt="2" custLinFactNeighborX="-652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15EC5FB-FC68-4FA8-A5EE-A3B3B6E3103B}" srcId="{EFDEC0B6-EC98-4108-A2E9-00EFFC6D3B03}" destId="{C6003859-5F27-4909-942E-962AA8182686}" srcOrd="1" destOrd="0" parTransId="{83DA0039-59D9-4F4D-8828-05B2BFD6630C}" sibTransId="{3F43E07A-D85A-4EA9-A4F3-3E397CB09696}"/>
    <dgm:cxn modelId="{49AAEBE9-6760-4A54-8109-02B92F3AD3DE}" type="presOf" srcId="{9092F900-E12F-48CB-B4D2-B8F0E66AAD8E}" destId="{B460336B-DBB0-41B7-AFA1-11BFE784DF00}" srcOrd="1" destOrd="1" presId="urn:microsoft.com/office/officeart/2005/8/layout/hProcess6"/>
    <dgm:cxn modelId="{F8B4EEB0-81A8-46FD-BAD6-ED508A84A65C}" type="presOf" srcId="{C6003859-5F27-4909-942E-962AA8182686}" destId="{4FF71850-C8E3-4CD2-9400-54E6E3CA0895}" srcOrd="0" destOrd="0" presId="urn:microsoft.com/office/officeart/2005/8/layout/hProcess6"/>
    <dgm:cxn modelId="{E34A6D3E-F5BB-4263-92B5-D356A951171D}" srcId="{0CA1CD06-4258-4437-9260-D494C0F2E381}" destId="{9092F900-E12F-48CB-B4D2-B8F0E66AAD8E}" srcOrd="1" destOrd="0" parTransId="{9A2E050F-4AF7-49D4-B748-87BE259BA782}" sibTransId="{0C9CBEDC-684E-4807-B638-3BB651F89C7F}"/>
    <dgm:cxn modelId="{431770C0-E8A9-40CB-ADA6-E76CEB7E987C}" srcId="{EFDEC0B6-EC98-4108-A2E9-00EFFC6D3B03}" destId="{0CA1CD06-4258-4437-9260-D494C0F2E381}" srcOrd="0" destOrd="0" parTransId="{17EE9403-1F6E-4300-9897-7A5BF4F3F84A}" sibTransId="{CC6E5778-678E-41DF-93D9-A062B6D52121}"/>
    <dgm:cxn modelId="{1690D4C3-FB22-4E34-B360-F6744FA11E69}" type="presOf" srcId="{48F8A842-0CBF-4F97-8C31-3B8D8BA6AE2C}" destId="{333D6EBC-265C-4CFF-AFFF-C42451BEBDAE}" srcOrd="1" destOrd="1" presId="urn:microsoft.com/office/officeart/2005/8/layout/hProcess6"/>
    <dgm:cxn modelId="{976635EA-14F5-4C48-B496-3DB37DECA93A}" type="presOf" srcId="{DB45B414-792E-4A1A-96D2-D019E6D73DF9}" destId="{183A8959-F536-428E-81B2-E28D54503E42}" srcOrd="0" destOrd="0" presId="urn:microsoft.com/office/officeart/2005/8/layout/hProcess6"/>
    <dgm:cxn modelId="{0486F3C6-9C6B-4606-9736-C1FB4DD61284}" srcId="{C6003859-5F27-4909-942E-962AA8182686}" destId="{DB45B414-792E-4A1A-96D2-D019E6D73DF9}" srcOrd="0" destOrd="0" parTransId="{F42C8BD7-BDEB-4BC9-8690-3FF0E92F2B3C}" sibTransId="{0FF41E3C-F9F2-4CAE-88C4-3A4F9F7DB0BB}"/>
    <dgm:cxn modelId="{71065D04-5D71-4DF7-95BC-D37093CDE68D}" type="presOf" srcId="{48F8A842-0CBF-4F97-8C31-3B8D8BA6AE2C}" destId="{183A8959-F536-428E-81B2-E28D54503E42}" srcOrd="0" destOrd="1" presId="urn:microsoft.com/office/officeart/2005/8/layout/hProcess6"/>
    <dgm:cxn modelId="{5A763F87-CD99-4B1C-8CEE-65D70F56DC5E}" type="presOf" srcId="{0CA1CD06-4258-4437-9260-D494C0F2E381}" destId="{05A7B51F-22DE-4956-AF8C-AC49BC1D441B}" srcOrd="0" destOrd="0" presId="urn:microsoft.com/office/officeart/2005/8/layout/hProcess6"/>
    <dgm:cxn modelId="{00DC67A1-F168-48B6-B87B-545CF980CA0A}" srcId="{C6003859-5F27-4909-942E-962AA8182686}" destId="{48F8A842-0CBF-4F97-8C31-3B8D8BA6AE2C}" srcOrd="1" destOrd="0" parTransId="{6F0AD5AD-A765-49D4-B0AC-AE941A8C25F7}" sibTransId="{F13C108A-6908-4F10-A72B-DB89F684DF21}"/>
    <dgm:cxn modelId="{46415394-3B99-468C-B1FD-E90805023FE7}" type="presOf" srcId="{75D4A81B-1224-4522-B40F-D1231FEB6173}" destId="{B460336B-DBB0-41B7-AFA1-11BFE784DF00}" srcOrd="1" destOrd="0" presId="urn:microsoft.com/office/officeart/2005/8/layout/hProcess6"/>
    <dgm:cxn modelId="{3F930044-0936-4402-BB07-B7C1FACA511D}" srcId="{0CA1CD06-4258-4437-9260-D494C0F2E381}" destId="{75D4A81B-1224-4522-B40F-D1231FEB6173}" srcOrd="0" destOrd="0" parTransId="{5FA6333F-90B8-4B4F-B0FE-ECA3C6F631AA}" sibTransId="{7B9A89D3-D146-4080-A372-5FCC5CBF4B6B}"/>
    <dgm:cxn modelId="{F8628EB2-1186-4130-8A83-908997FEEE5F}" type="presOf" srcId="{9092F900-E12F-48CB-B4D2-B8F0E66AAD8E}" destId="{16CAEAF7-AFA3-4326-BA99-EDAD0C067C6D}" srcOrd="0" destOrd="1" presId="urn:microsoft.com/office/officeart/2005/8/layout/hProcess6"/>
    <dgm:cxn modelId="{0CF6B433-98FA-4A6C-9BBD-6E38E79E3F4D}" type="presOf" srcId="{DB45B414-792E-4A1A-96D2-D019E6D73DF9}" destId="{333D6EBC-265C-4CFF-AFFF-C42451BEBDAE}" srcOrd="1" destOrd="0" presId="urn:microsoft.com/office/officeart/2005/8/layout/hProcess6"/>
    <dgm:cxn modelId="{1F1D4813-59D1-4EBA-915D-47328B2B5EC0}" type="presOf" srcId="{EFDEC0B6-EC98-4108-A2E9-00EFFC6D3B03}" destId="{5CC9858E-9A1C-49C2-9CC9-165936CF3F01}" srcOrd="0" destOrd="0" presId="urn:microsoft.com/office/officeart/2005/8/layout/hProcess6"/>
    <dgm:cxn modelId="{1822FC59-7208-4093-B39E-74DF7627D434}" type="presOf" srcId="{75D4A81B-1224-4522-B40F-D1231FEB6173}" destId="{16CAEAF7-AFA3-4326-BA99-EDAD0C067C6D}" srcOrd="0" destOrd="0" presId="urn:microsoft.com/office/officeart/2005/8/layout/hProcess6"/>
    <dgm:cxn modelId="{E3740FC9-6CCB-416E-ADD9-12BEE63BAFE9}" type="presParOf" srcId="{5CC9858E-9A1C-49C2-9CC9-165936CF3F01}" destId="{5BBBC44B-619C-446E-B9E8-197471FA88D3}" srcOrd="0" destOrd="0" presId="urn:microsoft.com/office/officeart/2005/8/layout/hProcess6"/>
    <dgm:cxn modelId="{F7A045F8-7AC1-4669-9CD0-6C126D772200}" type="presParOf" srcId="{5BBBC44B-619C-446E-B9E8-197471FA88D3}" destId="{3F9736E3-5223-4682-A81B-132EFF4B0E7C}" srcOrd="0" destOrd="0" presId="urn:microsoft.com/office/officeart/2005/8/layout/hProcess6"/>
    <dgm:cxn modelId="{2CB8F985-2CC0-423C-ACF0-FBC126FDC74F}" type="presParOf" srcId="{5BBBC44B-619C-446E-B9E8-197471FA88D3}" destId="{16CAEAF7-AFA3-4326-BA99-EDAD0C067C6D}" srcOrd="1" destOrd="0" presId="urn:microsoft.com/office/officeart/2005/8/layout/hProcess6"/>
    <dgm:cxn modelId="{56FC45F5-28A4-4732-95E7-BBFAE030430E}" type="presParOf" srcId="{5BBBC44B-619C-446E-B9E8-197471FA88D3}" destId="{B460336B-DBB0-41B7-AFA1-11BFE784DF00}" srcOrd="2" destOrd="0" presId="urn:microsoft.com/office/officeart/2005/8/layout/hProcess6"/>
    <dgm:cxn modelId="{44CDF88B-B223-448E-ADE9-014D37A5159F}" type="presParOf" srcId="{5BBBC44B-619C-446E-B9E8-197471FA88D3}" destId="{05A7B51F-22DE-4956-AF8C-AC49BC1D441B}" srcOrd="3" destOrd="0" presId="urn:microsoft.com/office/officeart/2005/8/layout/hProcess6"/>
    <dgm:cxn modelId="{2776F630-AEA9-4025-A253-BAB7EBFF1F37}" type="presParOf" srcId="{5CC9858E-9A1C-49C2-9CC9-165936CF3F01}" destId="{ED2A5629-5681-4E0A-84BA-7E5C5D5A43C9}" srcOrd="1" destOrd="0" presId="urn:microsoft.com/office/officeart/2005/8/layout/hProcess6"/>
    <dgm:cxn modelId="{00DD6527-AAC9-42F3-917D-B805EC198261}" type="presParOf" srcId="{5CC9858E-9A1C-49C2-9CC9-165936CF3F01}" destId="{57ECFB11-584C-4882-9AED-56059CE38F32}" srcOrd="2" destOrd="0" presId="urn:microsoft.com/office/officeart/2005/8/layout/hProcess6"/>
    <dgm:cxn modelId="{7EA096D8-0002-439D-97E9-8CF26056E9C6}" type="presParOf" srcId="{57ECFB11-584C-4882-9AED-56059CE38F32}" destId="{2B24B7AA-A35D-4543-902D-21594954F65E}" srcOrd="0" destOrd="0" presId="urn:microsoft.com/office/officeart/2005/8/layout/hProcess6"/>
    <dgm:cxn modelId="{76C3D4B9-D83A-40C1-9DA1-B3C111823953}" type="presParOf" srcId="{57ECFB11-584C-4882-9AED-56059CE38F32}" destId="{183A8959-F536-428E-81B2-E28D54503E42}" srcOrd="1" destOrd="0" presId="urn:microsoft.com/office/officeart/2005/8/layout/hProcess6"/>
    <dgm:cxn modelId="{BFC3A837-7DF2-4F95-B729-E26B4864F8BA}" type="presParOf" srcId="{57ECFB11-584C-4882-9AED-56059CE38F32}" destId="{333D6EBC-265C-4CFF-AFFF-C42451BEBDAE}" srcOrd="2" destOrd="0" presId="urn:microsoft.com/office/officeart/2005/8/layout/hProcess6"/>
    <dgm:cxn modelId="{E261D6D9-8945-45CC-961A-30252AEA808A}" type="presParOf" srcId="{57ECFB11-584C-4882-9AED-56059CE38F32}" destId="{4FF71850-C8E3-4CD2-9400-54E6E3CA0895}" srcOrd="3" destOrd="0" presId="urn:microsoft.com/office/officeart/2005/8/layout/hProcess6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71DCA5-8A14-4A9C-AA3B-598444FD60E2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d-ID"/>
        </a:p>
      </dgm:t>
    </dgm:pt>
    <dgm:pt modelId="{9736BC09-B45F-40CE-8273-2BA1D7CE0EC8}">
      <dgm:prSet phldrT="[Text]"/>
      <dgm:spPr/>
      <dgm:t>
        <a:bodyPr/>
        <a:lstStyle/>
        <a:p>
          <a:r>
            <a:rPr lang="id-ID" dirty="0" smtClean="0"/>
            <a:t>PANJANG KATA.. JANGAN MENGABURKAN PESAN</a:t>
          </a:r>
          <a:endParaRPr lang="id-ID" dirty="0"/>
        </a:p>
      </dgm:t>
    </dgm:pt>
    <dgm:pt modelId="{550B2B6D-E7DB-4E9E-B6BA-479CEF2B1996}" type="parTrans" cxnId="{D2013F79-D5CB-47D2-B201-767FE0125CB6}">
      <dgm:prSet/>
      <dgm:spPr/>
      <dgm:t>
        <a:bodyPr/>
        <a:lstStyle/>
        <a:p>
          <a:endParaRPr lang="id-ID"/>
        </a:p>
      </dgm:t>
    </dgm:pt>
    <dgm:pt modelId="{D453C234-343A-45A4-B355-EE405EDE38F1}" type="sibTrans" cxnId="{D2013F79-D5CB-47D2-B201-767FE0125CB6}">
      <dgm:prSet/>
      <dgm:spPr/>
      <dgm:t>
        <a:bodyPr/>
        <a:lstStyle/>
        <a:p>
          <a:endParaRPr lang="id-ID"/>
        </a:p>
      </dgm:t>
    </dgm:pt>
    <dgm:pt modelId="{011FE51D-9D39-4032-8E6D-E03195BC3EB4}">
      <dgm:prSet phldrT="[Text]"/>
      <dgm:spPr/>
      <dgm:t>
        <a:bodyPr/>
        <a:lstStyle/>
        <a:p>
          <a:r>
            <a:rPr lang="id-ID" dirty="0" smtClean="0"/>
            <a:t>TEKNIK YG DIGUNAKAN</a:t>
          </a:r>
          <a:endParaRPr lang="id-ID" dirty="0"/>
        </a:p>
      </dgm:t>
    </dgm:pt>
    <dgm:pt modelId="{959AE2E2-2D55-416D-98B9-6051822D1CA9}" type="parTrans" cxnId="{E8B9FD87-543C-4139-9414-6FC78AB3C1C1}">
      <dgm:prSet/>
      <dgm:spPr/>
      <dgm:t>
        <a:bodyPr/>
        <a:lstStyle/>
        <a:p>
          <a:endParaRPr lang="id-ID"/>
        </a:p>
      </dgm:t>
    </dgm:pt>
    <dgm:pt modelId="{077508F7-8037-4C1E-B2D8-4F4EB9BB3A09}" type="sibTrans" cxnId="{E8B9FD87-543C-4139-9414-6FC78AB3C1C1}">
      <dgm:prSet/>
      <dgm:spPr/>
      <dgm:t>
        <a:bodyPr/>
        <a:lstStyle/>
        <a:p>
          <a:endParaRPr lang="id-ID"/>
        </a:p>
      </dgm:t>
    </dgm:pt>
    <dgm:pt modelId="{3A62BFEB-B331-4AF4-A76F-2BFDC5734402}">
      <dgm:prSet phldrT="[Text]"/>
      <dgm:spPr/>
      <dgm:t>
        <a:bodyPr/>
        <a:lstStyle/>
        <a:p>
          <a:r>
            <a:rPr lang="id-ID" dirty="0" smtClean="0"/>
            <a:t>PARAGRAF YG DIKELOLA MENGHUBUNGKAN IDE, HEADING, DAN DAFTAR</a:t>
          </a:r>
          <a:endParaRPr lang="id-ID" dirty="0"/>
        </a:p>
      </dgm:t>
    </dgm:pt>
    <dgm:pt modelId="{71816C86-FA06-4D99-8E1C-11F49FEA63D9}" type="parTrans" cxnId="{F6F02285-4602-4B49-AF67-ABCC4D724EEE}">
      <dgm:prSet/>
      <dgm:spPr/>
      <dgm:t>
        <a:bodyPr/>
        <a:lstStyle/>
        <a:p>
          <a:endParaRPr lang="id-ID"/>
        </a:p>
      </dgm:t>
    </dgm:pt>
    <dgm:pt modelId="{15DF4913-2233-48DA-BB26-937BA62B4FAA}" type="sibTrans" cxnId="{F6F02285-4602-4B49-AF67-ABCC4D724EEE}">
      <dgm:prSet/>
      <dgm:spPr/>
      <dgm:t>
        <a:bodyPr/>
        <a:lstStyle/>
        <a:p>
          <a:endParaRPr lang="id-ID"/>
        </a:p>
      </dgm:t>
    </dgm:pt>
    <dgm:pt modelId="{6461D941-DD29-4717-9287-A03C19402A3E}">
      <dgm:prSet phldrT="[Text]"/>
      <dgm:spPr/>
      <dgm:t>
        <a:bodyPr/>
        <a:lstStyle/>
        <a:p>
          <a:r>
            <a:rPr lang="id-ID" smtClean="0"/>
            <a:t>UJI KETERBACAAN</a:t>
          </a:r>
          <a:endParaRPr lang="id-ID" dirty="0"/>
        </a:p>
      </dgm:t>
    </dgm:pt>
    <dgm:pt modelId="{96D0AF32-144A-45A0-90F9-568D6A2676A4}" type="parTrans" cxnId="{4C5B8BF8-C6FA-4872-849C-9050B26AB876}">
      <dgm:prSet/>
      <dgm:spPr/>
      <dgm:t>
        <a:bodyPr/>
        <a:lstStyle/>
        <a:p>
          <a:endParaRPr lang="id-ID"/>
        </a:p>
      </dgm:t>
    </dgm:pt>
    <dgm:pt modelId="{24862052-43DF-4E6F-8C56-3E5B4237508E}" type="sibTrans" cxnId="{4C5B8BF8-C6FA-4872-849C-9050B26AB876}">
      <dgm:prSet/>
      <dgm:spPr/>
      <dgm:t>
        <a:bodyPr/>
        <a:lstStyle/>
        <a:p>
          <a:endParaRPr lang="id-ID"/>
        </a:p>
      </dgm:t>
    </dgm:pt>
    <dgm:pt modelId="{346AF7F0-F06E-4C02-A243-BFF737DCF2ED}" type="pres">
      <dgm:prSet presAssocID="{2B71DCA5-8A14-4A9C-AA3B-598444FD60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1FA9381-BFB2-46CC-BAEA-91ED5360125E}" type="pres">
      <dgm:prSet presAssocID="{9736BC09-B45F-40CE-8273-2BA1D7CE0EC8}" presName="parentLin" presStyleCnt="0"/>
      <dgm:spPr/>
    </dgm:pt>
    <dgm:pt modelId="{1FD33C20-E030-40D6-A58F-06BB6CA970B4}" type="pres">
      <dgm:prSet presAssocID="{9736BC09-B45F-40CE-8273-2BA1D7CE0EC8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1704D0AD-40BB-4791-A562-665A532665D6}" type="pres">
      <dgm:prSet presAssocID="{9736BC09-B45F-40CE-8273-2BA1D7CE0EC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F4C596-13AA-4009-A3C8-852491C25A6A}" type="pres">
      <dgm:prSet presAssocID="{9736BC09-B45F-40CE-8273-2BA1D7CE0EC8}" presName="negativeSpace" presStyleCnt="0"/>
      <dgm:spPr/>
    </dgm:pt>
    <dgm:pt modelId="{AC23B8AF-E364-4160-BE76-E7B9E6D1BE6B}" type="pres">
      <dgm:prSet presAssocID="{9736BC09-B45F-40CE-8273-2BA1D7CE0EC8}" presName="childText" presStyleLbl="conFgAcc1" presStyleIdx="0" presStyleCnt="4">
        <dgm:presLayoutVars>
          <dgm:bulletEnabled val="1"/>
        </dgm:presLayoutVars>
      </dgm:prSet>
      <dgm:spPr/>
    </dgm:pt>
    <dgm:pt modelId="{3B912B5E-A79D-4FC7-9D14-3F6ACFD34057}" type="pres">
      <dgm:prSet presAssocID="{D453C234-343A-45A4-B355-EE405EDE38F1}" presName="spaceBetweenRectangles" presStyleCnt="0"/>
      <dgm:spPr/>
    </dgm:pt>
    <dgm:pt modelId="{CE4D93CF-BB44-4D02-AFD7-8A7DE242D471}" type="pres">
      <dgm:prSet presAssocID="{011FE51D-9D39-4032-8E6D-E03195BC3EB4}" presName="parentLin" presStyleCnt="0"/>
      <dgm:spPr/>
    </dgm:pt>
    <dgm:pt modelId="{79FF66F3-2C66-425B-A68F-20A808EC3A72}" type="pres">
      <dgm:prSet presAssocID="{011FE51D-9D39-4032-8E6D-E03195BC3EB4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2C00CA7D-B273-40DC-B08F-0E0189356340}" type="pres">
      <dgm:prSet presAssocID="{011FE51D-9D39-4032-8E6D-E03195BC3EB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995DD58-3A18-456E-9B48-190CFF3C4B57}" type="pres">
      <dgm:prSet presAssocID="{011FE51D-9D39-4032-8E6D-E03195BC3EB4}" presName="negativeSpace" presStyleCnt="0"/>
      <dgm:spPr/>
    </dgm:pt>
    <dgm:pt modelId="{B012B59B-1599-4F2D-95E3-AC8FBA3BD3CD}" type="pres">
      <dgm:prSet presAssocID="{011FE51D-9D39-4032-8E6D-E03195BC3EB4}" presName="childText" presStyleLbl="conFgAcc1" presStyleIdx="1" presStyleCnt="4">
        <dgm:presLayoutVars>
          <dgm:bulletEnabled val="1"/>
        </dgm:presLayoutVars>
      </dgm:prSet>
      <dgm:spPr/>
    </dgm:pt>
    <dgm:pt modelId="{F2064349-1EEE-4135-80F5-F2A264CCC4EE}" type="pres">
      <dgm:prSet presAssocID="{077508F7-8037-4C1E-B2D8-4F4EB9BB3A09}" presName="spaceBetweenRectangles" presStyleCnt="0"/>
      <dgm:spPr/>
    </dgm:pt>
    <dgm:pt modelId="{3D8DAACF-0BDC-4172-8FC1-ABC74132ABFC}" type="pres">
      <dgm:prSet presAssocID="{3A62BFEB-B331-4AF4-A76F-2BFDC5734402}" presName="parentLin" presStyleCnt="0"/>
      <dgm:spPr/>
    </dgm:pt>
    <dgm:pt modelId="{4283C187-E9AB-4F86-84FF-6D318DFACF21}" type="pres">
      <dgm:prSet presAssocID="{3A62BFEB-B331-4AF4-A76F-2BFDC5734402}" presName="parentLeftMargin" presStyleLbl="node1" presStyleIdx="1" presStyleCnt="4"/>
      <dgm:spPr/>
      <dgm:t>
        <a:bodyPr/>
        <a:lstStyle/>
        <a:p>
          <a:endParaRPr lang="id-ID"/>
        </a:p>
      </dgm:t>
    </dgm:pt>
    <dgm:pt modelId="{E37486E6-3C44-4071-8335-F302CCBC8E0F}" type="pres">
      <dgm:prSet presAssocID="{3A62BFEB-B331-4AF4-A76F-2BFDC573440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721CD3-6131-442C-9A28-9BD77CF628B2}" type="pres">
      <dgm:prSet presAssocID="{3A62BFEB-B331-4AF4-A76F-2BFDC5734402}" presName="negativeSpace" presStyleCnt="0"/>
      <dgm:spPr/>
    </dgm:pt>
    <dgm:pt modelId="{811610B3-B1EC-4017-8CDA-BFD5E1A7A6AA}" type="pres">
      <dgm:prSet presAssocID="{3A62BFEB-B331-4AF4-A76F-2BFDC5734402}" presName="childText" presStyleLbl="conFgAcc1" presStyleIdx="2" presStyleCnt="4">
        <dgm:presLayoutVars>
          <dgm:bulletEnabled val="1"/>
        </dgm:presLayoutVars>
      </dgm:prSet>
      <dgm:spPr/>
    </dgm:pt>
    <dgm:pt modelId="{A28CCF02-9156-4F61-9F3A-B481EF6A962C}" type="pres">
      <dgm:prSet presAssocID="{15DF4913-2233-48DA-BB26-937BA62B4FAA}" presName="spaceBetweenRectangles" presStyleCnt="0"/>
      <dgm:spPr/>
    </dgm:pt>
    <dgm:pt modelId="{EF787092-3BFA-4681-BA43-C9A681BB0DA8}" type="pres">
      <dgm:prSet presAssocID="{6461D941-DD29-4717-9287-A03C19402A3E}" presName="parentLin" presStyleCnt="0"/>
      <dgm:spPr/>
    </dgm:pt>
    <dgm:pt modelId="{8718037F-28C4-49B5-9F82-0769A7140BE4}" type="pres">
      <dgm:prSet presAssocID="{6461D941-DD29-4717-9287-A03C19402A3E}" presName="parentLeftMargin" presStyleLbl="node1" presStyleIdx="2" presStyleCnt="4"/>
      <dgm:spPr/>
      <dgm:t>
        <a:bodyPr/>
        <a:lstStyle/>
        <a:p>
          <a:endParaRPr lang="id-ID"/>
        </a:p>
      </dgm:t>
    </dgm:pt>
    <dgm:pt modelId="{E23EFC38-802E-4011-B078-0052C7D14D04}" type="pres">
      <dgm:prSet presAssocID="{6461D941-DD29-4717-9287-A03C19402A3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757E09-D479-4A41-A413-318E88AB8518}" type="pres">
      <dgm:prSet presAssocID="{6461D941-DD29-4717-9287-A03C19402A3E}" presName="negativeSpace" presStyleCnt="0"/>
      <dgm:spPr/>
    </dgm:pt>
    <dgm:pt modelId="{4322E3CA-379B-4E8C-A9F8-E07EB0B99864}" type="pres">
      <dgm:prSet presAssocID="{6461D941-DD29-4717-9287-A03C19402A3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CD7EBC6-D28B-4FD5-AC1A-12ED3DC8FBFE}" type="presOf" srcId="{6461D941-DD29-4717-9287-A03C19402A3E}" destId="{E23EFC38-802E-4011-B078-0052C7D14D04}" srcOrd="1" destOrd="0" presId="urn:microsoft.com/office/officeart/2005/8/layout/list1"/>
    <dgm:cxn modelId="{ED6C6C27-317D-47A6-A742-0F36CAF586E2}" type="presOf" srcId="{9736BC09-B45F-40CE-8273-2BA1D7CE0EC8}" destId="{1FD33C20-E030-40D6-A58F-06BB6CA970B4}" srcOrd="0" destOrd="0" presId="urn:microsoft.com/office/officeart/2005/8/layout/list1"/>
    <dgm:cxn modelId="{3B776937-F000-4E7F-9E3D-7B376DA42E7C}" type="presOf" srcId="{3A62BFEB-B331-4AF4-A76F-2BFDC5734402}" destId="{E37486E6-3C44-4071-8335-F302CCBC8E0F}" srcOrd="1" destOrd="0" presId="urn:microsoft.com/office/officeart/2005/8/layout/list1"/>
    <dgm:cxn modelId="{96BCD8E7-1F39-4EE9-851E-FA8BC727A86A}" type="presOf" srcId="{3A62BFEB-B331-4AF4-A76F-2BFDC5734402}" destId="{4283C187-E9AB-4F86-84FF-6D318DFACF21}" srcOrd="0" destOrd="0" presId="urn:microsoft.com/office/officeart/2005/8/layout/list1"/>
    <dgm:cxn modelId="{FD70BDDF-6372-45BB-9D1B-E08A7FA7D308}" type="presOf" srcId="{9736BC09-B45F-40CE-8273-2BA1D7CE0EC8}" destId="{1704D0AD-40BB-4791-A562-665A532665D6}" srcOrd="1" destOrd="0" presId="urn:microsoft.com/office/officeart/2005/8/layout/list1"/>
    <dgm:cxn modelId="{88D39E83-C77D-4BFD-B8A3-77E1518E9D09}" type="presOf" srcId="{011FE51D-9D39-4032-8E6D-E03195BC3EB4}" destId="{79FF66F3-2C66-425B-A68F-20A808EC3A72}" srcOrd="0" destOrd="0" presId="urn:microsoft.com/office/officeart/2005/8/layout/list1"/>
    <dgm:cxn modelId="{4C5B8BF8-C6FA-4872-849C-9050B26AB876}" srcId="{2B71DCA5-8A14-4A9C-AA3B-598444FD60E2}" destId="{6461D941-DD29-4717-9287-A03C19402A3E}" srcOrd="3" destOrd="0" parTransId="{96D0AF32-144A-45A0-90F9-568D6A2676A4}" sibTransId="{24862052-43DF-4E6F-8C56-3E5B4237508E}"/>
    <dgm:cxn modelId="{1D6D654C-B82F-4719-A9CF-78C05D5CA074}" type="presOf" srcId="{011FE51D-9D39-4032-8E6D-E03195BC3EB4}" destId="{2C00CA7D-B273-40DC-B08F-0E0189356340}" srcOrd="1" destOrd="0" presId="urn:microsoft.com/office/officeart/2005/8/layout/list1"/>
    <dgm:cxn modelId="{C4641F1D-8568-40DA-B340-6B9FE66613F0}" type="presOf" srcId="{6461D941-DD29-4717-9287-A03C19402A3E}" destId="{8718037F-28C4-49B5-9F82-0769A7140BE4}" srcOrd="0" destOrd="0" presId="urn:microsoft.com/office/officeart/2005/8/layout/list1"/>
    <dgm:cxn modelId="{A69B8043-2B4B-4251-90AD-76458883439E}" type="presOf" srcId="{2B71DCA5-8A14-4A9C-AA3B-598444FD60E2}" destId="{346AF7F0-F06E-4C02-A243-BFF737DCF2ED}" srcOrd="0" destOrd="0" presId="urn:microsoft.com/office/officeart/2005/8/layout/list1"/>
    <dgm:cxn modelId="{D2013F79-D5CB-47D2-B201-767FE0125CB6}" srcId="{2B71DCA5-8A14-4A9C-AA3B-598444FD60E2}" destId="{9736BC09-B45F-40CE-8273-2BA1D7CE0EC8}" srcOrd="0" destOrd="0" parTransId="{550B2B6D-E7DB-4E9E-B6BA-479CEF2B1996}" sibTransId="{D453C234-343A-45A4-B355-EE405EDE38F1}"/>
    <dgm:cxn modelId="{E8B9FD87-543C-4139-9414-6FC78AB3C1C1}" srcId="{2B71DCA5-8A14-4A9C-AA3B-598444FD60E2}" destId="{011FE51D-9D39-4032-8E6D-E03195BC3EB4}" srcOrd="1" destOrd="0" parTransId="{959AE2E2-2D55-416D-98B9-6051822D1CA9}" sibTransId="{077508F7-8037-4C1E-B2D8-4F4EB9BB3A09}"/>
    <dgm:cxn modelId="{F6F02285-4602-4B49-AF67-ABCC4D724EEE}" srcId="{2B71DCA5-8A14-4A9C-AA3B-598444FD60E2}" destId="{3A62BFEB-B331-4AF4-A76F-2BFDC5734402}" srcOrd="2" destOrd="0" parTransId="{71816C86-FA06-4D99-8E1C-11F49FEA63D9}" sibTransId="{15DF4913-2233-48DA-BB26-937BA62B4FAA}"/>
    <dgm:cxn modelId="{C3C1AC0B-84C8-4207-AAE1-3494335B06B6}" type="presParOf" srcId="{346AF7F0-F06E-4C02-A243-BFF737DCF2ED}" destId="{E1FA9381-BFB2-46CC-BAEA-91ED5360125E}" srcOrd="0" destOrd="0" presId="urn:microsoft.com/office/officeart/2005/8/layout/list1"/>
    <dgm:cxn modelId="{C0885E36-D68B-45BD-B2F8-94A5E4120A71}" type="presParOf" srcId="{E1FA9381-BFB2-46CC-BAEA-91ED5360125E}" destId="{1FD33C20-E030-40D6-A58F-06BB6CA970B4}" srcOrd="0" destOrd="0" presId="urn:microsoft.com/office/officeart/2005/8/layout/list1"/>
    <dgm:cxn modelId="{5D18C21D-E116-4F61-8B72-1607A765AAF2}" type="presParOf" srcId="{E1FA9381-BFB2-46CC-BAEA-91ED5360125E}" destId="{1704D0AD-40BB-4791-A562-665A532665D6}" srcOrd="1" destOrd="0" presId="urn:microsoft.com/office/officeart/2005/8/layout/list1"/>
    <dgm:cxn modelId="{B3CCA00C-99CD-4B45-A10A-015F4F01AAEB}" type="presParOf" srcId="{346AF7F0-F06E-4C02-A243-BFF737DCF2ED}" destId="{A7F4C596-13AA-4009-A3C8-852491C25A6A}" srcOrd="1" destOrd="0" presId="urn:microsoft.com/office/officeart/2005/8/layout/list1"/>
    <dgm:cxn modelId="{71E61019-C3EC-441D-962E-9A9ED74CA07F}" type="presParOf" srcId="{346AF7F0-F06E-4C02-A243-BFF737DCF2ED}" destId="{AC23B8AF-E364-4160-BE76-E7B9E6D1BE6B}" srcOrd="2" destOrd="0" presId="urn:microsoft.com/office/officeart/2005/8/layout/list1"/>
    <dgm:cxn modelId="{D9F0285F-D61B-4206-8651-B48AC19C5DEE}" type="presParOf" srcId="{346AF7F0-F06E-4C02-A243-BFF737DCF2ED}" destId="{3B912B5E-A79D-4FC7-9D14-3F6ACFD34057}" srcOrd="3" destOrd="0" presId="urn:microsoft.com/office/officeart/2005/8/layout/list1"/>
    <dgm:cxn modelId="{0062703E-4B31-460C-A4D8-8E900B174306}" type="presParOf" srcId="{346AF7F0-F06E-4C02-A243-BFF737DCF2ED}" destId="{CE4D93CF-BB44-4D02-AFD7-8A7DE242D471}" srcOrd="4" destOrd="0" presId="urn:microsoft.com/office/officeart/2005/8/layout/list1"/>
    <dgm:cxn modelId="{E418B6CC-F98A-4DAB-9419-41C7314FBE98}" type="presParOf" srcId="{CE4D93CF-BB44-4D02-AFD7-8A7DE242D471}" destId="{79FF66F3-2C66-425B-A68F-20A808EC3A72}" srcOrd="0" destOrd="0" presId="urn:microsoft.com/office/officeart/2005/8/layout/list1"/>
    <dgm:cxn modelId="{C6111F93-B689-4912-BC5A-76D7BC3BF89A}" type="presParOf" srcId="{CE4D93CF-BB44-4D02-AFD7-8A7DE242D471}" destId="{2C00CA7D-B273-40DC-B08F-0E0189356340}" srcOrd="1" destOrd="0" presId="urn:microsoft.com/office/officeart/2005/8/layout/list1"/>
    <dgm:cxn modelId="{199E5BFF-FB68-4B03-AB87-717D76484C2A}" type="presParOf" srcId="{346AF7F0-F06E-4C02-A243-BFF737DCF2ED}" destId="{2995DD58-3A18-456E-9B48-190CFF3C4B57}" srcOrd="5" destOrd="0" presId="urn:microsoft.com/office/officeart/2005/8/layout/list1"/>
    <dgm:cxn modelId="{8B7F346F-A6D8-47F8-B59B-8CDF00675FA1}" type="presParOf" srcId="{346AF7F0-F06E-4C02-A243-BFF737DCF2ED}" destId="{B012B59B-1599-4F2D-95E3-AC8FBA3BD3CD}" srcOrd="6" destOrd="0" presId="urn:microsoft.com/office/officeart/2005/8/layout/list1"/>
    <dgm:cxn modelId="{C96206E1-394D-481D-BE96-6501EC3CE06F}" type="presParOf" srcId="{346AF7F0-F06E-4C02-A243-BFF737DCF2ED}" destId="{F2064349-1EEE-4135-80F5-F2A264CCC4EE}" srcOrd="7" destOrd="0" presId="urn:microsoft.com/office/officeart/2005/8/layout/list1"/>
    <dgm:cxn modelId="{6E37993B-F88D-4B82-9415-8B28048476F1}" type="presParOf" srcId="{346AF7F0-F06E-4C02-A243-BFF737DCF2ED}" destId="{3D8DAACF-0BDC-4172-8FC1-ABC74132ABFC}" srcOrd="8" destOrd="0" presId="urn:microsoft.com/office/officeart/2005/8/layout/list1"/>
    <dgm:cxn modelId="{BF4E1197-7DF6-434D-9CCB-9E1CCC7C760C}" type="presParOf" srcId="{3D8DAACF-0BDC-4172-8FC1-ABC74132ABFC}" destId="{4283C187-E9AB-4F86-84FF-6D318DFACF21}" srcOrd="0" destOrd="0" presId="urn:microsoft.com/office/officeart/2005/8/layout/list1"/>
    <dgm:cxn modelId="{084099D3-1860-4762-8902-798754FF2A99}" type="presParOf" srcId="{3D8DAACF-0BDC-4172-8FC1-ABC74132ABFC}" destId="{E37486E6-3C44-4071-8335-F302CCBC8E0F}" srcOrd="1" destOrd="0" presId="urn:microsoft.com/office/officeart/2005/8/layout/list1"/>
    <dgm:cxn modelId="{B8E35DDD-63C0-46D7-9602-FD7314A2C30D}" type="presParOf" srcId="{346AF7F0-F06E-4C02-A243-BFF737DCF2ED}" destId="{BB721CD3-6131-442C-9A28-9BD77CF628B2}" srcOrd="9" destOrd="0" presId="urn:microsoft.com/office/officeart/2005/8/layout/list1"/>
    <dgm:cxn modelId="{B1BF9AB7-AD53-4766-8E03-3DDC39EB572D}" type="presParOf" srcId="{346AF7F0-F06E-4C02-A243-BFF737DCF2ED}" destId="{811610B3-B1EC-4017-8CDA-BFD5E1A7A6AA}" srcOrd="10" destOrd="0" presId="urn:microsoft.com/office/officeart/2005/8/layout/list1"/>
    <dgm:cxn modelId="{275D061E-6EFF-47FE-A762-EE8A639D616B}" type="presParOf" srcId="{346AF7F0-F06E-4C02-A243-BFF737DCF2ED}" destId="{A28CCF02-9156-4F61-9F3A-B481EF6A962C}" srcOrd="11" destOrd="0" presId="urn:microsoft.com/office/officeart/2005/8/layout/list1"/>
    <dgm:cxn modelId="{7BD969CB-C950-4043-879F-96497FAC8203}" type="presParOf" srcId="{346AF7F0-F06E-4C02-A243-BFF737DCF2ED}" destId="{EF787092-3BFA-4681-BA43-C9A681BB0DA8}" srcOrd="12" destOrd="0" presId="urn:microsoft.com/office/officeart/2005/8/layout/list1"/>
    <dgm:cxn modelId="{8E6D7939-F6CC-4A7C-A966-F36F2796F432}" type="presParOf" srcId="{EF787092-3BFA-4681-BA43-C9A681BB0DA8}" destId="{8718037F-28C4-49B5-9F82-0769A7140BE4}" srcOrd="0" destOrd="0" presId="urn:microsoft.com/office/officeart/2005/8/layout/list1"/>
    <dgm:cxn modelId="{F5F8D375-78C6-4A7F-A233-331DAEF79B80}" type="presParOf" srcId="{EF787092-3BFA-4681-BA43-C9A681BB0DA8}" destId="{E23EFC38-802E-4011-B078-0052C7D14D04}" srcOrd="1" destOrd="0" presId="urn:microsoft.com/office/officeart/2005/8/layout/list1"/>
    <dgm:cxn modelId="{8C26D270-3AED-45E0-A0A7-DAEEFC872CED}" type="presParOf" srcId="{346AF7F0-F06E-4C02-A243-BFF737DCF2ED}" destId="{5A757E09-D479-4A41-A413-318E88AB8518}" srcOrd="13" destOrd="0" presId="urn:microsoft.com/office/officeart/2005/8/layout/list1"/>
    <dgm:cxn modelId="{C7BC0677-2DDB-4809-88CB-84D2405E5402}" type="presParOf" srcId="{346AF7F0-F06E-4C02-A243-BFF737DCF2ED}" destId="{4322E3CA-379B-4E8C-A9F8-E07EB0B99864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47797-3CCC-4F7A-B3DC-4EEB73706D30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B1FEF-EFF7-4AD8-8FCD-849D323528EA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362143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617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611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2086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7860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9543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4006171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1924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1862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3314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257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4520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77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1231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3558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3876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857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330340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103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123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627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679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83374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50301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417474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1/1/2009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3875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17A8533-4CC4-41EE-BA9B-514F7C1F4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95"/>
          <a:stretch/>
        </p:blipFill>
        <p:spPr>
          <a:xfrm>
            <a:off x="0" y="3888419"/>
            <a:ext cx="9144000" cy="30332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92DC75-DFA4-49AC-9CF8-103C43A1F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1200" y="2357223"/>
            <a:ext cx="6270922" cy="749351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PENULISAN PESAN BISNIS</a:t>
            </a:r>
            <a:endParaRPr lang="id-ID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E62B827-CEA1-4130-ACB3-9BC66FB13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2798" y="3126630"/>
            <a:ext cx="6858000" cy="37086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Oleh : Dr. </a:t>
            </a:r>
            <a:r>
              <a:rPr lang="en-US" dirty="0" err="1">
                <a:solidFill>
                  <a:schemeClr val="bg1"/>
                </a:solidFill>
              </a:rPr>
              <a:t>Juandanilsyah</a:t>
            </a:r>
            <a:r>
              <a:rPr lang="en-US" dirty="0">
                <a:solidFill>
                  <a:schemeClr val="bg1"/>
                </a:solidFill>
              </a:rPr>
              <a:t>, SE, MA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4" name="Picture 2" descr="Hasil gambar untuk universitas esa unggul logo">
            <a:extLst>
              <a:ext uri="{FF2B5EF4-FFF2-40B4-BE49-F238E27FC236}">
                <a16:creationId xmlns="" xmlns:a16="http://schemas.microsoft.com/office/drawing/2014/main" id="{5EA8CAFC-25A0-415E-A2D7-1D4179A00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" y="2148280"/>
            <a:ext cx="1534460" cy="15448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0562" y="1629672"/>
            <a:ext cx="1970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b="1" dirty="0">
                <a:solidFill>
                  <a:srgbClr val="FF0000"/>
                </a:solidFill>
              </a:rPr>
              <a:t>(KODE. MKO </a:t>
            </a:r>
            <a:r>
              <a:rPr lang="id-ID" b="1" dirty="0">
                <a:solidFill>
                  <a:srgbClr val="FF0000"/>
                </a:solidFill>
                <a:latin typeface="Arial Narrow" panose="020B0606020202030204" pitchFamily="34" charset="0"/>
              </a:rPr>
              <a:t>107</a:t>
            </a:r>
            <a:r>
              <a:rPr lang="id-ID" b="1" dirty="0">
                <a:solidFill>
                  <a:srgbClr val="FF0000"/>
                </a:solidFill>
              </a:rPr>
              <a:t>)</a:t>
            </a:r>
            <a:r>
              <a:rPr lang="id-ID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41620" y="3441100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altLang="id-ID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7792 </a:t>
            </a:r>
            <a:endParaRPr lang="id-ID" altLang="id-ID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41489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sil gambar untuk business images">
            <a:extLst>
              <a:ext uri="{FF2B5EF4-FFF2-40B4-BE49-F238E27FC236}">
                <a16:creationId xmlns="" xmlns:a16="http://schemas.microsoft.com/office/drawing/2014/main" id="{F11B7CB5-454F-483A-8B32-A00C6BE9A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426"/>
          <a:stretch/>
        </p:blipFill>
        <p:spPr bwMode="auto">
          <a:xfrm>
            <a:off x="0" y="5581403"/>
            <a:ext cx="9144000" cy="1276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69122DD-0FB7-45F4-B669-C2D3E958E1E1}"/>
              </a:ext>
            </a:extLst>
          </p:cNvPr>
          <p:cNvSpPr/>
          <p:nvPr/>
        </p:nvSpPr>
        <p:spPr>
          <a:xfrm>
            <a:off x="807868" y="523783"/>
            <a:ext cx="7927759" cy="73684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DF000-57DA-4F6F-AAC6-0EB77E38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1"/>
            <a:ext cx="7200900" cy="432786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D. MEREVISI PESAN BISNIS</a:t>
            </a:r>
            <a:endParaRPr lang="id-ID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C9C0687-542A-45F1-BF8D-7DB80E8D8E41}"/>
              </a:ext>
            </a:extLst>
          </p:cNvPr>
          <p:cNvGrpSpPr/>
          <p:nvPr/>
        </p:nvGrpSpPr>
        <p:grpSpPr>
          <a:xfrm>
            <a:off x="1154098" y="1735586"/>
            <a:ext cx="6604986" cy="583707"/>
            <a:chOff x="1154098" y="1735586"/>
            <a:chExt cx="6604986" cy="583707"/>
          </a:xfrm>
        </p:grpSpPr>
        <p:sp>
          <p:nvSpPr>
            <p:cNvPr id="5" name="Arrow: Right 4">
              <a:extLst>
                <a:ext uri="{FF2B5EF4-FFF2-40B4-BE49-F238E27FC236}">
                  <a16:creationId xmlns="" xmlns:a16="http://schemas.microsoft.com/office/drawing/2014/main" id="{C0ED491B-6F75-482C-9C66-EA83ACE9B2E1}"/>
                </a:ext>
              </a:extLst>
            </p:cNvPr>
            <p:cNvSpPr/>
            <p:nvPr/>
          </p:nvSpPr>
          <p:spPr>
            <a:xfrm>
              <a:off x="1154098" y="1813263"/>
              <a:ext cx="470516" cy="443884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5DBE9DA9-B833-4146-8D51-45120B0A7629}"/>
                </a:ext>
              </a:extLst>
            </p:cNvPr>
            <p:cNvSpPr/>
            <p:nvPr/>
          </p:nvSpPr>
          <p:spPr>
            <a:xfrm>
              <a:off x="1720049" y="1735586"/>
              <a:ext cx="4148091" cy="583707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46E7D0E-6B19-4B70-A2F8-5B4143AE3364}"/>
                </a:ext>
              </a:extLst>
            </p:cNvPr>
            <p:cNvSpPr/>
            <p:nvPr/>
          </p:nvSpPr>
          <p:spPr>
            <a:xfrm>
              <a:off x="1815484" y="1822141"/>
              <a:ext cx="5943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Membuat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pesan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yang </a:t>
              </a: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jelas</a:t>
              </a:r>
              <a:endPara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FD808B4A-95A7-4229-A855-61A1DBECA259}"/>
              </a:ext>
            </a:extLst>
          </p:cNvPr>
          <p:cNvGrpSpPr/>
          <p:nvPr/>
        </p:nvGrpSpPr>
        <p:grpSpPr>
          <a:xfrm>
            <a:off x="1535837" y="2879919"/>
            <a:ext cx="6604986" cy="583707"/>
            <a:chOff x="1535837" y="2559294"/>
            <a:chExt cx="6604986" cy="583707"/>
          </a:xfrm>
        </p:grpSpPr>
        <p:sp>
          <p:nvSpPr>
            <p:cNvPr id="20" name="Arrow: Right 19">
              <a:extLst>
                <a:ext uri="{FF2B5EF4-FFF2-40B4-BE49-F238E27FC236}">
                  <a16:creationId xmlns="" xmlns:a16="http://schemas.microsoft.com/office/drawing/2014/main" id="{82743309-45EA-4D0B-998A-B3680C49D771}"/>
                </a:ext>
              </a:extLst>
            </p:cNvPr>
            <p:cNvSpPr/>
            <p:nvPr/>
          </p:nvSpPr>
          <p:spPr>
            <a:xfrm>
              <a:off x="1535837" y="2636971"/>
              <a:ext cx="470516" cy="443884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CE7D2284-3E02-4961-9F0D-289E9D189D52}"/>
                </a:ext>
              </a:extLst>
            </p:cNvPr>
            <p:cNvSpPr/>
            <p:nvPr/>
          </p:nvSpPr>
          <p:spPr>
            <a:xfrm>
              <a:off x="2101788" y="2559294"/>
              <a:ext cx="5879237" cy="583707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A3F79702-B362-4704-B2F2-CD5D8F8022BD}"/>
                </a:ext>
              </a:extLst>
            </p:cNvPr>
            <p:cNvSpPr/>
            <p:nvPr/>
          </p:nvSpPr>
          <p:spPr>
            <a:xfrm>
              <a:off x="2197223" y="2645849"/>
              <a:ext cx="5943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Membuat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pesan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yang </a:t>
              </a: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bersifat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percakapan</a:t>
              </a:r>
              <a:endPara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1BBEE957-7933-4C79-B46C-235E409804BD}"/>
              </a:ext>
            </a:extLst>
          </p:cNvPr>
          <p:cNvGrpSpPr/>
          <p:nvPr/>
        </p:nvGrpSpPr>
        <p:grpSpPr>
          <a:xfrm>
            <a:off x="2101788" y="4106582"/>
            <a:ext cx="6604986" cy="583707"/>
            <a:chOff x="2101788" y="3346582"/>
            <a:chExt cx="6604986" cy="583707"/>
          </a:xfrm>
        </p:grpSpPr>
        <p:sp>
          <p:nvSpPr>
            <p:cNvPr id="23" name="Arrow: Right 22">
              <a:extLst>
                <a:ext uri="{FF2B5EF4-FFF2-40B4-BE49-F238E27FC236}">
                  <a16:creationId xmlns="" xmlns:a16="http://schemas.microsoft.com/office/drawing/2014/main" id="{E2AD6297-AD40-4DE1-A616-54C7E8473941}"/>
                </a:ext>
              </a:extLst>
            </p:cNvPr>
            <p:cNvSpPr/>
            <p:nvPr/>
          </p:nvSpPr>
          <p:spPr>
            <a:xfrm>
              <a:off x="2101788" y="3424259"/>
              <a:ext cx="470516" cy="443884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="" xmlns:a16="http://schemas.microsoft.com/office/drawing/2014/main" id="{6D913FE2-7B4D-4D07-98E6-56CC7519C820}"/>
                </a:ext>
              </a:extLst>
            </p:cNvPr>
            <p:cNvSpPr/>
            <p:nvPr/>
          </p:nvSpPr>
          <p:spPr>
            <a:xfrm>
              <a:off x="2667740" y="3346582"/>
              <a:ext cx="4070412" cy="583707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94F4CE41-67BF-45A6-A6E8-CF967786C130}"/>
                </a:ext>
              </a:extLst>
            </p:cNvPr>
            <p:cNvSpPr/>
            <p:nvPr/>
          </p:nvSpPr>
          <p:spPr>
            <a:xfrm>
              <a:off x="2763174" y="3433137"/>
              <a:ext cx="5943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Membuat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pesan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ringkas</a:t>
              </a:r>
              <a:endPara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698172" y="2244798"/>
            <a:ext cx="7208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Dua (</a:t>
            </a:r>
            <a:r>
              <a:rPr lang="en-US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id-ID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 aturan sederhana</a:t>
            </a:r>
            <a:r>
              <a:rPr lang="id-ID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r>
              <a:rPr lang="id-ID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1).</a:t>
            </a:r>
            <a:r>
              <a:rPr lang="id-ID" sz="1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Buat pesan agar tetap sederhana</a:t>
            </a:r>
            <a:r>
              <a:rPr lang="id-ID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d-ID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2)</a:t>
            </a:r>
            <a:r>
              <a:rPr lang="id-ID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d-ID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Buat pesan bersifat percakapan.</a:t>
            </a:r>
          </a:p>
          <a:p>
            <a:endParaRPr lang="id-ID" sz="1400" dirty="0"/>
          </a:p>
        </p:txBody>
      </p:sp>
      <p:sp>
        <p:nvSpPr>
          <p:cNvPr id="18" name="Rectangle 17"/>
          <p:cNvSpPr/>
          <p:nvPr/>
        </p:nvSpPr>
        <p:spPr>
          <a:xfrm>
            <a:off x="1743697" y="3430323"/>
            <a:ext cx="7208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Menggunakan  kata yang bersahabat dan yang memancing menjawab</a:t>
            </a:r>
            <a:r>
              <a:rPr lang="id-ID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r>
              <a:rPr lang="id-ID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Eks:  Dengan menggunakan alat olahraga ini anda menjadi lebih sehat.. Ya kan.. dst</a:t>
            </a:r>
            <a:endParaRPr lang="id-ID" sz="1400" dirty="0"/>
          </a:p>
        </p:txBody>
      </p:sp>
      <p:sp>
        <p:nvSpPr>
          <p:cNvPr id="26" name="Rectangle 25"/>
          <p:cNvSpPr/>
          <p:nvPr/>
        </p:nvSpPr>
        <p:spPr>
          <a:xfrm>
            <a:off x="1791194" y="4677253"/>
            <a:ext cx="7352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Terdaapat Tiga (3) hal yang harus diperhatikan  </a:t>
            </a:r>
            <a:r>
              <a:rPr lang="id-ID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r>
              <a:rPr lang="id-ID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1).</a:t>
            </a:r>
            <a:r>
              <a:rPr lang="id-ID" sz="1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Menghilangkan pengisi pembuka</a:t>
            </a:r>
            <a:r>
              <a:rPr lang="id-ID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d-ID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2)</a:t>
            </a:r>
            <a:r>
              <a:rPr lang="id-ID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d-ID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Menghapus kata yang berlebihan/berulang (Pleonasme). </a:t>
            </a:r>
            <a:r>
              <a:rPr lang="id-ID" sz="1400" b="1" dirty="0" smtClean="0">
                <a:latin typeface="Cambria" panose="02040503050406030204" pitchFamily="18" charset="0"/>
              </a:rPr>
              <a:t>3)</a:t>
            </a:r>
            <a:r>
              <a:rPr lang="id-ID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Mengurangi kata depan majemuk </a:t>
            </a:r>
            <a:r>
              <a:rPr lang="id-ID" sz="1400" b="1" dirty="0" smtClean="0">
                <a:latin typeface="Cambria" panose="02040503050406030204" pitchFamily="18" charset="0"/>
              </a:rPr>
              <a:t>4). </a:t>
            </a:r>
            <a:r>
              <a:rPr lang="id-ID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Menyingkirkan kata-kata kosong</a:t>
            </a:r>
          </a:p>
          <a:p>
            <a:endParaRPr lang="id-ID" sz="1400" dirty="0"/>
          </a:p>
        </p:txBody>
      </p:sp>
    </p:spTree>
    <p:extLst>
      <p:ext uri="{BB962C8B-B14F-4D97-AF65-F5344CB8AC3E}">
        <p14:creationId xmlns="" xmlns:p14="http://schemas.microsoft.com/office/powerpoint/2010/main" val="622800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667987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>CONTOH KATA MAJEMUK DAN KATA KOSONG   </a:t>
            </a:r>
            <a:endParaRPr lang="id-ID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28700" y="1401289"/>
          <a:ext cx="7200900" cy="257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476499" y="4061360"/>
          <a:ext cx="6096000" cy="2456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D3CFBA77-082A-4CFA-ACDA-3561374F5793}"/>
              </a:ext>
            </a:extLst>
          </p:cNvPr>
          <p:cNvGrpSpPr/>
          <p:nvPr/>
        </p:nvGrpSpPr>
        <p:grpSpPr>
          <a:xfrm>
            <a:off x="4289458" y="2376805"/>
            <a:ext cx="4676989" cy="1011141"/>
            <a:chOff x="4467011" y="2795220"/>
            <a:chExt cx="4676989" cy="101114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C910B783-CAA8-4016-9DA3-16722C4549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7011" y="3215361"/>
              <a:ext cx="1013221" cy="59100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lowchart: Connector 26">
              <a:extLst>
                <a:ext uri="{FF2B5EF4-FFF2-40B4-BE49-F238E27FC236}">
                  <a16:creationId xmlns="" xmlns:a16="http://schemas.microsoft.com/office/drawing/2014/main" id="{2B7C0F82-B155-46D0-AA86-B75542AB255F}"/>
                </a:ext>
              </a:extLst>
            </p:cNvPr>
            <p:cNvSpPr/>
            <p:nvPr/>
          </p:nvSpPr>
          <p:spPr>
            <a:xfrm>
              <a:off x="5208107" y="2870682"/>
              <a:ext cx="597512" cy="597512"/>
            </a:xfrm>
            <a:prstGeom prst="flowChartConnector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id-ID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D89CE6B4-844F-4A4A-952D-1B237768CA83}"/>
                </a:ext>
              </a:extLst>
            </p:cNvPr>
            <p:cNvSpPr/>
            <p:nvPr/>
          </p:nvSpPr>
          <p:spPr>
            <a:xfrm>
              <a:off x="5402063" y="2795220"/>
              <a:ext cx="374193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Membuang</a:t>
              </a:r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frase</a:t>
              </a:r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bisnis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lvl="1"/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</a:rPr>
                <a:t>Yang </a:t>
              </a:r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hambar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EAADBED-C457-4D98-BC12-59168021F279}"/>
              </a:ext>
            </a:extLst>
          </p:cNvPr>
          <p:cNvGrpSpPr/>
          <p:nvPr/>
        </p:nvGrpSpPr>
        <p:grpSpPr>
          <a:xfrm>
            <a:off x="4388276" y="3814074"/>
            <a:ext cx="4169798" cy="1198992"/>
            <a:chOff x="4565829" y="4232489"/>
            <a:chExt cx="4169798" cy="1198992"/>
          </a:xfrm>
        </p:grpSpPr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9B8128E4-AF39-41EA-BFFA-A57490AEAE9C}"/>
                </a:ext>
              </a:extLst>
            </p:cNvPr>
            <p:cNvCxnSpPr>
              <a:cxnSpLocks/>
            </p:cNvCxnSpPr>
            <p:nvPr/>
          </p:nvCxnSpPr>
          <p:spPr>
            <a:xfrm>
              <a:off x="4565829" y="4232489"/>
              <a:ext cx="383471" cy="662522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lowchart: Connector 41">
              <a:extLst>
                <a:ext uri="{FF2B5EF4-FFF2-40B4-BE49-F238E27FC236}">
                  <a16:creationId xmlns="" xmlns:a16="http://schemas.microsoft.com/office/drawing/2014/main" id="{3B02AEC3-3A9E-458E-BBBD-83A5F8225D45}"/>
                </a:ext>
              </a:extLst>
            </p:cNvPr>
            <p:cNvSpPr/>
            <p:nvPr/>
          </p:nvSpPr>
          <p:spPr>
            <a:xfrm>
              <a:off x="4694934" y="4778782"/>
              <a:ext cx="597512" cy="597512"/>
            </a:xfrm>
            <a:prstGeom prst="flowChartConnector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id-ID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BD688B2D-047E-491E-9A08-163577EDBEF5}"/>
                </a:ext>
              </a:extLst>
            </p:cNvPr>
            <p:cNvSpPr/>
            <p:nvPr/>
          </p:nvSpPr>
          <p:spPr>
            <a:xfrm>
              <a:off x="4993690" y="4723595"/>
              <a:ext cx="374193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Menerapkan</a:t>
              </a:r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penyorotan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lvl="1"/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grafis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31B55072-438C-4794-B670-9CB73A57DC03}"/>
              </a:ext>
            </a:extLst>
          </p:cNvPr>
          <p:cNvGrpSpPr/>
          <p:nvPr/>
        </p:nvGrpSpPr>
        <p:grpSpPr>
          <a:xfrm>
            <a:off x="630315" y="3613326"/>
            <a:ext cx="3741937" cy="1543327"/>
            <a:chOff x="807868" y="4031741"/>
            <a:chExt cx="3741937" cy="154332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ED99308D-ECB9-4402-8593-D6F77C0795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5476" y="4031741"/>
              <a:ext cx="1170496" cy="409313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lowchart: Connector 48">
              <a:extLst>
                <a:ext uri="{FF2B5EF4-FFF2-40B4-BE49-F238E27FC236}">
                  <a16:creationId xmlns="" xmlns:a16="http://schemas.microsoft.com/office/drawing/2014/main" id="{D94D6ADF-0750-4A8C-B3FE-27973BA6AB25}"/>
                </a:ext>
              </a:extLst>
            </p:cNvPr>
            <p:cNvSpPr/>
            <p:nvPr/>
          </p:nvSpPr>
          <p:spPr>
            <a:xfrm>
              <a:off x="2417812" y="4213696"/>
              <a:ext cx="597512" cy="597512"/>
            </a:xfrm>
            <a:prstGeom prst="flowChartConnector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id-ID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55525C88-CF78-4621-BCFB-C6561B8F0630}"/>
                </a:ext>
              </a:extLst>
            </p:cNvPr>
            <p:cNvSpPr/>
            <p:nvPr/>
          </p:nvSpPr>
          <p:spPr>
            <a:xfrm>
              <a:off x="807868" y="4867182"/>
              <a:ext cx="374193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Mengukur</a:t>
              </a:r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2">
                      <a:lumMod val="50000"/>
                    </a:schemeClr>
                  </a:solidFill>
                </a:rPr>
                <a:t>keterbacaan</a:t>
              </a:r>
              <a:r>
                <a:rPr lang="id-ID" sz="2000" b="1" dirty="0" smtClean="0">
                  <a:solidFill>
                    <a:schemeClr val="bg2">
                      <a:lumMod val="50000"/>
                    </a:schemeClr>
                  </a:solidFill>
                </a:rPr>
                <a:t>- intinya mudah dipahami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69122DD-0FB7-45F4-B669-C2D3E958E1E1}"/>
              </a:ext>
            </a:extLst>
          </p:cNvPr>
          <p:cNvSpPr/>
          <p:nvPr/>
        </p:nvSpPr>
        <p:spPr>
          <a:xfrm>
            <a:off x="807868" y="257452"/>
            <a:ext cx="7927759" cy="73684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DF000-57DA-4F6F-AAC6-0EB77E38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419470"/>
            <a:ext cx="7547129" cy="432786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E. MEREVISI UNTUK KETEGASAN DAN KETEPATAN</a:t>
            </a:r>
            <a:endParaRPr lang="id-ID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="" xmlns:a16="http://schemas.microsoft.com/office/drawing/2014/main" id="{34980462-7793-45D6-B9AC-F3AF8346904E}"/>
              </a:ext>
            </a:extLst>
          </p:cNvPr>
          <p:cNvSpPr/>
          <p:nvPr/>
        </p:nvSpPr>
        <p:spPr>
          <a:xfrm>
            <a:off x="3693111" y="3010585"/>
            <a:ext cx="1012054" cy="1012054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57496B5-8C4C-499D-945A-06E787B4AFBE}"/>
              </a:ext>
            </a:extLst>
          </p:cNvPr>
          <p:cNvGrpSpPr/>
          <p:nvPr/>
        </p:nvGrpSpPr>
        <p:grpSpPr>
          <a:xfrm>
            <a:off x="1840763" y="1156316"/>
            <a:ext cx="4040693" cy="2002481"/>
            <a:chOff x="2018316" y="1574731"/>
            <a:chExt cx="4040693" cy="2002481"/>
          </a:xfrm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BB85FAE7-6DEA-41FB-AB98-771156BB0E13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 flipV="1">
              <a:off x="2317072" y="1974788"/>
              <a:ext cx="1701804" cy="1602424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Connector 23">
              <a:extLst>
                <a:ext uri="{FF2B5EF4-FFF2-40B4-BE49-F238E27FC236}">
                  <a16:creationId xmlns="" xmlns:a16="http://schemas.microsoft.com/office/drawing/2014/main" id="{7EA7D2B6-4658-4B96-A6F7-C9CB719FDDD3}"/>
                </a:ext>
              </a:extLst>
            </p:cNvPr>
            <p:cNvSpPr/>
            <p:nvPr/>
          </p:nvSpPr>
          <p:spPr>
            <a:xfrm>
              <a:off x="2018316" y="1629918"/>
              <a:ext cx="597512" cy="597512"/>
            </a:xfrm>
            <a:prstGeom prst="flowChartConnector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d-ID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3B433D76-917A-495A-80DB-4DD1F83709A7}"/>
                </a:ext>
              </a:extLst>
            </p:cNvPr>
            <p:cNvSpPr/>
            <p:nvPr/>
          </p:nvSpPr>
          <p:spPr>
            <a:xfrm>
              <a:off x="2317072" y="1574731"/>
              <a:ext cx="374193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Menghilangkan</a:t>
              </a:r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kebiasaan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lvl="1"/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Menggunakan</a:t>
              </a:r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</a:rPr>
                <a:t> kata </a:t>
              </a:r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benda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7E557630-5CA7-46E7-8608-EE6C40782AC6}"/>
              </a:ext>
            </a:extLst>
          </p:cNvPr>
          <p:cNvGrpSpPr/>
          <p:nvPr/>
        </p:nvGrpSpPr>
        <p:grpSpPr>
          <a:xfrm>
            <a:off x="1028699" y="5416494"/>
            <a:ext cx="7706928" cy="1012054"/>
            <a:chOff x="1028699" y="5416494"/>
            <a:chExt cx="7706928" cy="1012054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="" xmlns:a16="http://schemas.microsoft.com/office/drawing/2014/main" id="{D2703C02-D350-456A-A7EB-5EC27A941F78}"/>
                </a:ext>
              </a:extLst>
            </p:cNvPr>
            <p:cNvSpPr/>
            <p:nvPr/>
          </p:nvSpPr>
          <p:spPr>
            <a:xfrm>
              <a:off x="1028699" y="5416494"/>
              <a:ext cx="7706928" cy="101205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0E8A920B-24B6-4D09-8ECD-02C48191B46B}"/>
                </a:ext>
              </a:extLst>
            </p:cNvPr>
            <p:cNvSpPr/>
            <p:nvPr/>
          </p:nvSpPr>
          <p:spPr>
            <a:xfrm>
              <a:off x="1140226" y="5568578"/>
              <a:ext cx="73557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b="1" dirty="0" err="1">
                  <a:solidFill>
                    <a:schemeClr val="bg1"/>
                  </a:solidFill>
                </a:rPr>
                <a:t>Revisi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pesan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memerlukan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ketelitian</a:t>
              </a:r>
              <a:r>
                <a:rPr lang="en-US" b="1" dirty="0">
                  <a:solidFill>
                    <a:schemeClr val="bg1"/>
                  </a:solidFill>
                </a:rPr>
                <a:t> agar </a:t>
              </a:r>
              <a:r>
                <a:rPr lang="en-US" b="1" dirty="0" err="1">
                  <a:solidFill>
                    <a:schemeClr val="bg1"/>
                  </a:solidFill>
                </a:rPr>
                <a:t>tidak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mengulangi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kesalahan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karena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hasil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revisi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akan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melewati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fase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pengkoreksian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24" name="Picture 4" descr="Hasil gambar untuk checklist icon">
            <a:extLst>
              <a:ext uri="{FF2B5EF4-FFF2-40B4-BE49-F238E27FC236}">
                <a16:creationId xmlns="" xmlns:a16="http://schemas.microsoft.com/office/drawing/2014/main" id="{008B94E3-46F5-4BC9-8A85-DC52278D1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41" y="3049771"/>
            <a:ext cx="919637" cy="919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5969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667987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id-ID" sz="2800" b="1" dirty="0" smtClean="0">
                <a:solidFill>
                  <a:schemeClr val="bg1"/>
                </a:solidFill>
              </a:rPr>
              <a:t>CONTOH KATA BENDA DAN FRASA YG HAMBAR</a:t>
            </a:r>
            <a:endParaRPr lang="id-ID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48145" y="1401289"/>
          <a:ext cx="7992094" cy="257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876795" y="3964314"/>
          <a:ext cx="7992094" cy="257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PENYOROTAN GRAFIS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HURUF: a, b, c  dst... DALAM TEKS..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ANGKA 1, 2 ,3 dst .... DIURUTKAN SECARA VERTIKAL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BULLET PERSEGI HITAM, TITIK, ATAU SIMBOL LAIN.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JUDUL (HEADING)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HURUF BESAR, GARIS BAWAH, CETAK TEBAL, CETAK MIRING..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691738"/>
          </a:xfrm>
        </p:spPr>
        <p:txBody>
          <a:bodyPr/>
          <a:lstStyle/>
          <a:p>
            <a:r>
              <a:rPr lang="id-ID" dirty="0" smtClean="0"/>
              <a:t>MENGUKUR KETERBACAAN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28700" y="2286000"/>
          <a:ext cx="72009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69122DD-0FB7-45F4-B669-C2D3E958E1E1}"/>
              </a:ext>
            </a:extLst>
          </p:cNvPr>
          <p:cNvSpPr/>
          <p:nvPr/>
        </p:nvSpPr>
        <p:spPr>
          <a:xfrm>
            <a:off x="807868" y="523783"/>
            <a:ext cx="7927759" cy="73684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DF000-57DA-4F6F-AAC6-0EB77E38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1"/>
            <a:ext cx="7200900" cy="432786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F. MENGKOREKSI UNTUK HASIL AKHIR</a:t>
            </a:r>
            <a:endParaRPr lang="id-ID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0BD0F42-B2BF-48AB-89C2-58AC60778824}"/>
              </a:ext>
            </a:extLst>
          </p:cNvPr>
          <p:cNvGrpSpPr/>
          <p:nvPr/>
        </p:nvGrpSpPr>
        <p:grpSpPr>
          <a:xfrm>
            <a:off x="870012" y="1478129"/>
            <a:ext cx="7865615" cy="1817399"/>
            <a:chOff x="870012" y="1478129"/>
            <a:chExt cx="7865615" cy="181739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E0593DF3-4DAD-4434-A579-419226CBCD1F}"/>
                </a:ext>
              </a:extLst>
            </p:cNvPr>
            <p:cNvSpPr/>
            <p:nvPr/>
          </p:nvSpPr>
          <p:spPr>
            <a:xfrm>
              <a:off x="1870969" y="1778057"/>
              <a:ext cx="6713737" cy="151747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5DBE9DA9-B833-4146-8D51-45120B0A7629}"/>
                </a:ext>
              </a:extLst>
            </p:cNvPr>
            <p:cNvSpPr/>
            <p:nvPr/>
          </p:nvSpPr>
          <p:spPr>
            <a:xfrm>
              <a:off x="1720049" y="1478129"/>
              <a:ext cx="7015578" cy="58370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46E7D0E-6B19-4B70-A2F8-5B4143AE3364}"/>
                </a:ext>
              </a:extLst>
            </p:cNvPr>
            <p:cNvSpPr/>
            <p:nvPr/>
          </p:nvSpPr>
          <p:spPr>
            <a:xfrm>
              <a:off x="1815484" y="1564684"/>
              <a:ext cx="5943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bg1"/>
                  </a:solidFill>
                </a:rPr>
                <a:t>Diperhatikan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dalam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mengkoreksi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516E518-2A2C-4D69-9219-43ACD7832754}"/>
                </a:ext>
              </a:extLst>
            </p:cNvPr>
            <p:cNvSpPr/>
            <p:nvPr/>
          </p:nvSpPr>
          <p:spPr>
            <a:xfrm>
              <a:off x="1915358" y="2155360"/>
              <a:ext cx="283419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schemeClr val="accent2"/>
                  </a:solidFill>
                </a:rPr>
                <a:t>Ejaan</a:t>
              </a:r>
              <a:endParaRPr lang="en-US" sz="2000" b="1" dirty="0">
                <a:solidFill>
                  <a:schemeClr val="accent2"/>
                </a:solidFill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accent2"/>
                  </a:solidFill>
                </a:rPr>
                <a:t>Tata Bahasa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schemeClr val="accent2"/>
                  </a:solidFill>
                </a:rPr>
                <a:t>Tanda</a:t>
              </a:r>
              <a:r>
                <a:rPr lang="en-US" sz="2000" b="1" dirty="0">
                  <a:solidFill>
                    <a:schemeClr val="accent2"/>
                  </a:solidFill>
                </a:rPr>
                <a:t> Baca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E0905175-FB76-4C33-A335-538463EA92B2}"/>
                </a:ext>
              </a:extLst>
            </p:cNvPr>
            <p:cNvSpPr/>
            <p:nvPr/>
          </p:nvSpPr>
          <p:spPr>
            <a:xfrm>
              <a:off x="4787284" y="2155360"/>
              <a:ext cx="344231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accent2"/>
                  </a:solidFill>
                </a:rPr>
                <a:t>Nama dan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Bilangan</a:t>
              </a:r>
              <a:endParaRPr lang="en-US" sz="2000" b="1" dirty="0">
                <a:solidFill>
                  <a:schemeClr val="accent2"/>
                </a:solidFill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accent2"/>
                  </a:solidFill>
                </a:rPr>
                <a:t>Format</a:t>
              </a:r>
            </a:p>
          </p:txBody>
        </p:sp>
        <p:sp>
          <p:nvSpPr>
            <p:cNvPr id="3" name="Flowchart: Connector 2">
              <a:extLst>
                <a:ext uri="{FF2B5EF4-FFF2-40B4-BE49-F238E27FC236}">
                  <a16:creationId xmlns="" xmlns:a16="http://schemas.microsoft.com/office/drawing/2014/main" id="{682C5CFF-9465-4B68-8126-F75C66BB4A60}"/>
                </a:ext>
              </a:extLst>
            </p:cNvPr>
            <p:cNvSpPr/>
            <p:nvPr/>
          </p:nvSpPr>
          <p:spPr>
            <a:xfrm>
              <a:off x="870012" y="1478129"/>
              <a:ext cx="612559" cy="583707"/>
            </a:xfrm>
            <a:prstGeom prst="flowChartConnector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d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5250349-7D6B-4F31-9D83-F4203B3D8422}"/>
              </a:ext>
            </a:extLst>
          </p:cNvPr>
          <p:cNvGrpSpPr/>
          <p:nvPr/>
        </p:nvGrpSpPr>
        <p:grpSpPr>
          <a:xfrm>
            <a:off x="807868" y="3429000"/>
            <a:ext cx="7927759" cy="1734852"/>
            <a:chOff x="807868" y="3429000"/>
            <a:chExt cx="7927759" cy="173485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03E35221-C02F-4A20-B29D-3ADA8043344C}"/>
                </a:ext>
              </a:extLst>
            </p:cNvPr>
            <p:cNvSpPr/>
            <p:nvPr/>
          </p:nvSpPr>
          <p:spPr>
            <a:xfrm>
              <a:off x="1870969" y="3806399"/>
              <a:ext cx="6713737" cy="119172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E25FE3F7-CF90-499E-8E4A-F20045083E9B}"/>
                </a:ext>
              </a:extLst>
            </p:cNvPr>
            <p:cNvSpPr/>
            <p:nvPr/>
          </p:nvSpPr>
          <p:spPr>
            <a:xfrm>
              <a:off x="1720049" y="3506471"/>
              <a:ext cx="7015578" cy="58370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BB99022-2A57-43B3-B2C2-89DD2D4573C0}"/>
                </a:ext>
              </a:extLst>
            </p:cNvPr>
            <p:cNvSpPr/>
            <p:nvPr/>
          </p:nvSpPr>
          <p:spPr>
            <a:xfrm>
              <a:off x="1815484" y="3593026"/>
              <a:ext cx="5943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bg1"/>
                  </a:solidFill>
                </a:rPr>
                <a:t>Mengoreksi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dokumen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rutin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8A6E579A-F0BB-4EFC-B172-34845B5D1D45}"/>
                </a:ext>
              </a:extLst>
            </p:cNvPr>
            <p:cNvSpPr/>
            <p:nvPr/>
          </p:nvSpPr>
          <p:spPr>
            <a:xfrm>
              <a:off x="1915358" y="4148189"/>
              <a:ext cx="648291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schemeClr val="accent2"/>
                  </a:solidFill>
                </a:rPr>
                <a:t>Metode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koreksi</a:t>
              </a:r>
              <a:r>
                <a:rPr lang="en-US" sz="2000" b="1" dirty="0">
                  <a:solidFill>
                    <a:schemeClr val="accent2"/>
                  </a:solidFill>
                </a:rPr>
                <a:t> yang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lebih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aman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adalah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membaca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dari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hasil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cetakan</a:t>
              </a:r>
              <a:endParaRPr lang="en-US" sz="2000" b="1" dirty="0">
                <a:solidFill>
                  <a:schemeClr val="accent2"/>
                </a:solidFill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="" xmlns:a16="http://schemas.microsoft.com/office/drawing/2014/main" id="{51912B7B-5DBE-4AED-B3DE-8C7CB9015A27}"/>
                </a:ext>
              </a:extLst>
            </p:cNvPr>
            <p:cNvSpPr/>
            <p:nvPr/>
          </p:nvSpPr>
          <p:spPr>
            <a:xfrm>
              <a:off x="807868" y="3429000"/>
              <a:ext cx="612559" cy="583707"/>
            </a:xfrm>
            <a:prstGeom prst="flowChartConnector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id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41F311E-6CD4-4712-A3FC-CC97BBEBF865}"/>
              </a:ext>
            </a:extLst>
          </p:cNvPr>
          <p:cNvGrpSpPr/>
          <p:nvPr/>
        </p:nvGrpSpPr>
        <p:grpSpPr>
          <a:xfrm>
            <a:off x="870011" y="5163852"/>
            <a:ext cx="7865616" cy="1680613"/>
            <a:chOff x="870011" y="5163852"/>
            <a:chExt cx="7865616" cy="168061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="" xmlns:a16="http://schemas.microsoft.com/office/drawing/2014/main" id="{5E44AE22-02F3-4910-9ABF-ACA8D968381A}"/>
                </a:ext>
              </a:extLst>
            </p:cNvPr>
            <p:cNvSpPr/>
            <p:nvPr/>
          </p:nvSpPr>
          <p:spPr>
            <a:xfrm>
              <a:off x="1870969" y="5504767"/>
              <a:ext cx="6713737" cy="111797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="" xmlns:a16="http://schemas.microsoft.com/office/drawing/2014/main" id="{F341A133-201D-4997-BED8-C4C6C5C9BE0B}"/>
                </a:ext>
              </a:extLst>
            </p:cNvPr>
            <p:cNvSpPr/>
            <p:nvPr/>
          </p:nvSpPr>
          <p:spPr>
            <a:xfrm>
              <a:off x="1720049" y="5204839"/>
              <a:ext cx="7015578" cy="58370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0927096F-6942-4B9B-806D-14271DE77475}"/>
                </a:ext>
              </a:extLst>
            </p:cNvPr>
            <p:cNvSpPr/>
            <p:nvPr/>
          </p:nvSpPr>
          <p:spPr>
            <a:xfrm>
              <a:off x="1815484" y="5291394"/>
              <a:ext cx="5943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bg1"/>
                  </a:solidFill>
                </a:rPr>
                <a:t>Mengoreksi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dokumen</a:t>
              </a:r>
              <a:r>
                <a:rPr lang="en-US" sz="2000" b="1" dirty="0">
                  <a:solidFill>
                    <a:schemeClr val="bg1"/>
                  </a:solidFill>
                </a:rPr>
                <a:t> yang </a:t>
              </a:r>
              <a:r>
                <a:rPr lang="en-US" sz="2000" b="1" dirty="0" err="1">
                  <a:solidFill>
                    <a:schemeClr val="bg1"/>
                  </a:solidFill>
                </a:rPr>
                <a:t>rumit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9CD640F1-E692-4485-B32B-BE19D7B5E228}"/>
                </a:ext>
              </a:extLst>
            </p:cNvPr>
            <p:cNvSpPr/>
            <p:nvPr/>
          </p:nvSpPr>
          <p:spPr>
            <a:xfrm>
              <a:off x="1915358" y="5828802"/>
              <a:ext cx="648291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schemeClr val="accent2"/>
                  </a:solidFill>
                </a:rPr>
                <a:t>Diperlukan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koreksi</a:t>
              </a:r>
              <a:r>
                <a:rPr lang="en-US" sz="2000" b="1" dirty="0">
                  <a:solidFill>
                    <a:schemeClr val="accent2"/>
                  </a:solidFill>
                </a:rPr>
                <a:t> yang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lebih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hati-hati</a:t>
              </a:r>
              <a:r>
                <a:rPr lang="en-US" sz="2000" b="1" dirty="0">
                  <a:solidFill>
                    <a:schemeClr val="accent2"/>
                  </a:solidFill>
                </a:rPr>
                <a:t> agar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tidak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ditemukan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kesalahan</a:t>
              </a:r>
              <a:endParaRPr lang="en-US" sz="2000" b="1" dirty="0">
                <a:solidFill>
                  <a:schemeClr val="accent2"/>
                </a:solidFill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="" xmlns:a16="http://schemas.microsoft.com/office/drawing/2014/main" id="{41F957BD-4366-4F3A-956B-76C8FF84862E}"/>
                </a:ext>
              </a:extLst>
            </p:cNvPr>
            <p:cNvSpPr/>
            <p:nvPr/>
          </p:nvSpPr>
          <p:spPr>
            <a:xfrm>
              <a:off x="870011" y="5163852"/>
              <a:ext cx="612559" cy="583707"/>
            </a:xfrm>
            <a:prstGeom prst="flowChartConnector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id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02749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69122DD-0FB7-45F4-B669-C2D3E958E1E1}"/>
              </a:ext>
            </a:extLst>
          </p:cNvPr>
          <p:cNvSpPr/>
          <p:nvPr/>
        </p:nvSpPr>
        <p:spPr>
          <a:xfrm>
            <a:off x="807868" y="523783"/>
            <a:ext cx="7927759" cy="73684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DF000-57DA-4F6F-AAC6-0EB77E38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1"/>
            <a:ext cx="7200900" cy="432786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G. MENGEVALUASI PRODUK</a:t>
            </a:r>
            <a:endParaRPr lang="id-ID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3A77526-1915-40AF-AD93-0AFD689282DB}"/>
              </a:ext>
            </a:extLst>
          </p:cNvPr>
          <p:cNvGrpSpPr/>
          <p:nvPr/>
        </p:nvGrpSpPr>
        <p:grpSpPr>
          <a:xfrm>
            <a:off x="1185725" y="1581574"/>
            <a:ext cx="7355704" cy="4746659"/>
            <a:chOff x="1185725" y="1581574"/>
            <a:chExt cx="7355704" cy="4746659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15B3631E-1C5E-4159-81E8-56A28396F440}"/>
                </a:ext>
              </a:extLst>
            </p:cNvPr>
            <p:cNvSpPr/>
            <p:nvPr/>
          </p:nvSpPr>
          <p:spPr>
            <a:xfrm>
              <a:off x="1525295" y="4582666"/>
              <a:ext cx="6547837" cy="174556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F1441399-A9CA-495F-BC3D-5418CD45B7A7}"/>
                </a:ext>
              </a:extLst>
            </p:cNvPr>
            <p:cNvSpPr/>
            <p:nvPr/>
          </p:nvSpPr>
          <p:spPr>
            <a:xfrm>
              <a:off x="1185725" y="4844605"/>
              <a:ext cx="735570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Seberapa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berhasilkah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pesan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tersebut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?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Apakah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pesan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itu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mengatakan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apa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yang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ingin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anda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katakan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?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Apakah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pesan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itu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akan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mencapai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tujuan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anda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?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Bagaimana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anda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akan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tahu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kalua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pesan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itu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berhasil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?</a:t>
              </a:r>
            </a:p>
          </p:txBody>
        </p:sp>
        <p:pic>
          <p:nvPicPr>
            <p:cNvPr id="3074" name="Picture 2" descr="Hasil gambar untuk review images">
              <a:extLst>
                <a:ext uri="{FF2B5EF4-FFF2-40B4-BE49-F238E27FC236}">
                  <a16:creationId xmlns="" xmlns:a16="http://schemas.microsoft.com/office/drawing/2014/main" id="{6F419B54-4B08-4F41-90F8-55FD5E214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295" y="1581574"/>
              <a:ext cx="6547837" cy="300109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395045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31B1B5-4752-4981-9102-47C3DB9F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TERIMA KASIH</a:t>
            </a:r>
            <a:endParaRPr lang="id-ID" dirty="0"/>
          </a:p>
        </p:txBody>
      </p:sp>
      <p:pic>
        <p:nvPicPr>
          <p:cNvPr id="6146" name="Picture 2" descr="Hasil gambar untuk writing images">
            <a:extLst>
              <a:ext uri="{FF2B5EF4-FFF2-40B4-BE49-F238E27FC236}">
                <a16:creationId xmlns="" xmlns:a16="http://schemas.microsoft.com/office/drawing/2014/main" id="{FC5054B8-99AD-472B-8B94-069CA1C97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774" b="18776"/>
          <a:stretch/>
        </p:blipFill>
        <p:spPr bwMode="auto">
          <a:xfrm>
            <a:off x="-3757" y="3885279"/>
            <a:ext cx="9144000" cy="3018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285956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7641AD8-C112-49B0-98BC-60464B9E90D2}"/>
              </a:ext>
            </a:extLst>
          </p:cNvPr>
          <p:cNvSpPr/>
          <p:nvPr/>
        </p:nvSpPr>
        <p:spPr>
          <a:xfrm>
            <a:off x="514905" y="1722268"/>
            <a:ext cx="8629095" cy="878891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69122DD-0FB7-45F4-B669-C2D3E958E1E1}"/>
              </a:ext>
            </a:extLst>
          </p:cNvPr>
          <p:cNvSpPr/>
          <p:nvPr/>
        </p:nvSpPr>
        <p:spPr>
          <a:xfrm>
            <a:off x="807868" y="523783"/>
            <a:ext cx="7927759" cy="73684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DF000-57DA-4F6F-AAC6-0EB77E38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1"/>
            <a:ext cx="7200900" cy="432786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A. PERSIAPAN UNTUK MENULIS PESAN BISNIS</a:t>
            </a:r>
            <a:endParaRPr lang="id-ID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7ED207-D758-49F7-B7F3-08E5E210D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01" y="1922014"/>
            <a:ext cx="8281756" cy="545975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Pendekatan</a:t>
            </a:r>
            <a:r>
              <a:rPr lang="en-US" sz="2800" dirty="0">
                <a:solidFill>
                  <a:schemeClr val="bg1"/>
                </a:solidFill>
              </a:rPr>
              <a:t> Proses </a:t>
            </a:r>
            <a:r>
              <a:rPr lang="en-US" sz="2800" dirty="0" err="1">
                <a:solidFill>
                  <a:schemeClr val="bg1"/>
                </a:solidFill>
              </a:rPr>
              <a:t>Penulisan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Secara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Sistematis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endParaRPr lang="id-ID" sz="2400" i="0" dirty="0">
              <a:solidFill>
                <a:schemeClr val="bg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C0ED491B-6F75-482C-9C66-EA83ACE9B2E1}"/>
              </a:ext>
            </a:extLst>
          </p:cNvPr>
          <p:cNvSpPr/>
          <p:nvPr/>
        </p:nvSpPr>
        <p:spPr>
          <a:xfrm>
            <a:off x="1233997" y="3118280"/>
            <a:ext cx="470516" cy="44388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5DBE9DA9-B833-4146-8D51-45120B0A7629}"/>
              </a:ext>
            </a:extLst>
          </p:cNvPr>
          <p:cNvSpPr/>
          <p:nvPr/>
        </p:nvSpPr>
        <p:spPr>
          <a:xfrm>
            <a:off x="1799948" y="3040603"/>
            <a:ext cx="6429652" cy="58370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46E7D0E-6B19-4B70-A2F8-5B4143AE3364}"/>
              </a:ext>
            </a:extLst>
          </p:cNvPr>
          <p:cNvSpPr/>
          <p:nvPr/>
        </p:nvSpPr>
        <p:spPr>
          <a:xfrm>
            <a:off x="1895383" y="3127158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d-ID" sz="2000" b="1" dirty="0">
                <a:solidFill>
                  <a:schemeClr val="bg1"/>
                </a:solidFill>
              </a:rPr>
              <a:t>Mempunyai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tujuan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jelas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dalam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setiap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pesan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D487EBD9-5CAD-4EE2-8D80-81FA9A8749FD}"/>
              </a:ext>
            </a:extLst>
          </p:cNvPr>
          <p:cNvSpPr/>
          <p:nvPr/>
        </p:nvSpPr>
        <p:spPr>
          <a:xfrm>
            <a:off x="1233997" y="4221333"/>
            <a:ext cx="470516" cy="44388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C326ED74-1D10-438C-9D90-256DE4577E0E}"/>
              </a:ext>
            </a:extLst>
          </p:cNvPr>
          <p:cNvSpPr/>
          <p:nvPr/>
        </p:nvSpPr>
        <p:spPr>
          <a:xfrm>
            <a:off x="1799948" y="4143656"/>
            <a:ext cx="6429652" cy="58370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2ADF962-5409-4002-8968-5BA62B430191}"/>
              </a:ext>
            </a:extLst>
          </p:cNvPr>
          <p:cNvSpPr/>
          <p:nvPr/>
        </p:nvSpPr>
        <p:spPr>
          <a:xfrm>
            <a:off x="1895383" y="4230211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 err="1">
                <a:solidFill>
                  <a:schemeClr val="bg1"/>
                </a:solidFill>
              </a:rPr>
              <a:t>Mengemukakan</a:t>
            </a:r>
            <a:r>
              <a:rPr lang="en-US" sz="2000" b="1" dirty="0">
                <a:solidFill>
                  <a:schemeClr val="bg1"/>
                </a:solidFill>
              </a:rPr>
              <a:t> ide </a:t>
            </a:r>
            <a:r>
              <a:rPr lang="en-US" sz="2000" b="1" dirty="0" err="1">
                <a:solidFill>
                  <a:schemeClr val="bg1"/>
                </a:solidFill>
              </a:rPr>
              <a:t>secara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jelas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namun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singkat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9132C23D-1F5D-4644-A5F9-BFE19C64C217}"/>
              </a:ext>
            </a:extLst>
          </p:cNvPr>
          <p:cNvSpPr/>
          <p:nvPr/>
        </p:nvSpPr>
        <p:spPr>
          <a:xfrm>
            <a:off x="1233997" y="5235606"/>
            <a:ext cx="470516" cy="44388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B7B589EE-A2CF-49F9-A147-C9BB53E5CDDD}"/>
              </a:ext>
            </a:extLst>
          </p:cNvPr>
          <p:cNvSpPr/>
          <p:nvPr/>
        </p:nvSpPr>
        <p:spPr>
          <a:xfrm>
            <a:off x="1799948" y="5157929"/>
            <a:ext cx="6429652" cy="8981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96EAA0-F20F-4F85-9A14-D32E7645BDD0}"/>
              </a:ext>
            </a:extLst>
          </p:cNvPr>
          <p:cNvSpPr/>
          <p:nvPr/>
        </p:nvSpPr>
        <p:spPr>
          <a:xfrm>
            <a:off x="1895383" y="5244484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 err="1">
                <a:solidFill>
                  <a:schemeClr val="bg1"/>
                </a:solidFill>
              </a:rPr>
              <a:t>Memberikan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perspektif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pembaca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alih-alih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melihat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dari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sudut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pandang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anda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sendiri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6164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  <p:bldP spid="8" grpId="0" animBg="1"/>
      <p:bldP spid="9" grpId="0" animBg="1"/>
      <p:bldP spid="10" grpId="0"/>
      <p:bldP spid="11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10800"/>
            <a:ext cx="7200900" cy="1166738"/>
          </a:xfrm>
        </p:spPr>
        <p:txBody>
          <a:bodyPr>
            <a:normAutofit fontScale="90000"/>
          </a:bodyPr>
          <a:lstStyle/>
          <a:p>
            <a:r>
              <a:rPr lang="id-ID" sz="4000" b="1" dirty="0" smtClean="0"/>
              <a:t>PROSES PENULISAN UNTUK PESAN BISNIS DAN PRESENTASI LISAN</a:t>
            </a:r>
            <a:endParaRPr lang="id-ID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28700" y="1591294"/>
          <a:ext cx="7200900" cy="4276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28700" y="237507"/>
          <a:ext cx="7200900" cy="597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28700" y="665018"/>
          <a:ext cx="7200900" cy="5202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078901" y="5488709"/>
            <a:ext cx="3232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d-ID" b="1" dirty="0" smtClean="0"/>
              <a:t>BEKERJA DENGAN TEKNOLOGY</a:t>
            </a:r>
            <a:endParaRPr lang="id-ID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7641AD8-C112-49B0-98BC-60464B9E90D2}"/>
              </a:ext>
            </a:extLst>
          </p:cNvPr>
          <p:cNvSpPr/>
          <p:nvPr/>
        </p:nvSpPr>
        <p:spPr>
          <a:xfrm>
            <a:off x="514905" y="315263"/>
            <a:ext cx="8629095" cy="878891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7ED207-D758-49F7-B7F3-08E5E210D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01" y="515009"/>
            <a:ext cx="8281756" cy="545975"/>
          </a:xfrm>
        </p:spPr>
        <p:txBody>
          <a:bodyPr>
            <a:noAutofit/>
          </a:bodyPr>
          <a:lstStyle/>
          <a:p>
            <a:r>
              <a:rPr lang="id-ID" sz="2800" dirty="0">
                <a:solidFill>
                  <a:schemeClr val="bg1"/>
                </a:solidFill>
              </a:rPr>
              <a:t>Menganalisis Tugas Penulisan</a:t>
            </a:r>
          </a:p>
          <a:p>
            <a:pPr lvl="1"/>
            <a:endParaRPr lang="id-ID" sz="2400" i="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AF9805E-485C-4E3C-AE7C-695512D79A08}"/>
              </a:ext>
            </a:extLst>
          </p:cNvPr>
          <p:cNvGrpSpPr/>
          <p:nvPr/>
        </p:nvGrpSpPr>
        <p:grpSpPr>
          <a:xfrm>
            <a:off x="995578" y="1644630"/>
            <a:ext cx="7459461" cy="2008516"/>
            <a:chOff x="1089734" y="1420484"/>
            <a:chExt cx="7459461" cy="200851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2B3042E5-F966-415C-8592-3BCF77E62525}"/>
                </a:ext>
              </a:extLst>
            </p:cNvPr>
            <p:cNvSpPr/>
            <p:nvPr/>
          </p:nvSpPr>
          <p:spPr>
            <a:xfrm>
              <a:off x="1252860" y="1803668"/>
              <a:ext cx="7133207" cy="162533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5DBE9DA9-B833-4146-8D51-45120B0A7629}"/>
                </a:ext>
              </a:extLst>
            </p:cNvPr>
            <p:cNvSpPr/>
            <p:nvPr/>
          </p:nvSpPr>
          <p:spPr>
            <a:xfrm>
              <a:off x="1089734" y="1420484"/>
              <a:ext cx="7459461" cy="60977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46E7D0E-6B19-4B70-A2F8-5B4143AE3364}"/>
                </a:ext>
              </a:extLst>
            </p:cNvPr>
            <p:cNvSpPr/>
            <p:nvPr/>
          </p:nvSpPr>
          <p:spPr>
            <a:xfrm>
              <a:off x="1185170" y="1453771"/>
              <a:ext cx="68955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id-ID" sz="2800" b="1" dirty="0">
                  <a:solidFill>
                    <a:srgbClr val="C00000"/>
                  </a:solidFill>
                </a:rPr>
                <a:t>Mengidentifikasi Tujuan Anda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83A6A922-65A2-4160-9414-8285BAD96DA3}"/>
                </a:ext>
              </a:extLst>
            </p:cNvPr>
            <p:cNvSpPr/>
            <p:nvPr/>
          </p:nvSpPr>
          <p:spPr>
            <a:xfrm>
              <a:off x="1252860" y="2081302"/>
              <a:ext cx="68955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id-ID" b="1" dirty="0">
                  <a:solidFill>
                    <a:schemeClr val="bg1"/>
                  </a:solidFill>
                </a:rPr>
                <a:t>Tujuan Primer : </a:t>
              </a:r>
              <a:r>
                <a:rPr lang="id-ID" dirty="0">
                  <a:solidFill>
                    <a:schemeClr val="bg1"/>
                  </a:solidFill>
                </a:rPr>
                <a:t>Penyampaian pesan bisnis untuk memberi  				informasi dan membujuk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id-ID" b="1" dirty="0">
                  <a:solidFill>
                    <a:schemeClr val="bg1"/>
                  </a:solidFill>
                </a:rPr>
                <a:t>Tujuan Sekunder : </a:t>
              </a:r>
              <a:r>
                <a:rPr lang="id-ID" dirty="0" err="1">
                  <a:solidFill>
                    <a:schemeClr val="bg1"/>
                  </a:solidFill>
                </a:rPr>
                <a:t>Menunjukan</a:t>
              </a:r>
              <a:r>
                <a:rPr lang="id-ID" dirty="0">
                  <a:solidFill>
                    <a:schemeClr val="bg1"/>
                  </a:solidFill>
                </a:rPr>
                <a:t> citra yang baik di mata 					     audiensi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526D2547-3E7E-4732-9D91-B0B245F2C488}"/>
              </a:ext>
            </a:extLst>
          </p:cNvPr>
          <p:cNvGrpSpPr/>
          <p:nvPr/>
        </p:nvGrpSpPr>
        <p:grpSpPr>
          <a:xfrm>
            <a:off x="995580" y="4103622"/>
            <a:ext cx="7459461" cy="2362849"/>
            <a:chOff x="995580" y="3836601"/>
            <a:chExt cx="7459461" cy="236284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97C9106F-A79E-4254-9D5C-BDA09572ECB5}"/>
                </a:ext>
              </a:extLst>
            </p:cNvPr>
            <p:cNvSpPr/>
            <p:nvPr/>
          </p:nvSpPr>
          <p:spPr>
            <a:xfrm>
              <a:off x="1158706" y="4148761"/>
              <a:ext cx="7133207" cy="205068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B86F4B3B-5A46-4886-9E5A-DF67E7F5E3B9}"/>
                </a:ext>
              </a:extLst>
            </p:cNvPr>
            <p:cNvSpPr/>
            <p:nvPr/>
          </p:nvSpPr>
          <p:spPr>
            <a:xfrm>
              <a:off x="995580" y="3836601"/>
              <a:ext cx="7459461" cy="60977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89F035B4-366C-433D-8B60-DD11C3E528DD}"/>
                </a:ext>
              </a:extLst>
            </p:cNvPr>
            <p:cNvSpPr/>
            <p:nvPr/>
          </p:nvSpPr>
          <p:spPr>
            <a:xfrm>
              <a:off x="1091016" y="3869888"/>
              <a:ext cx="68955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id-ID" sz="2800" b="1" dirty="0">
                  <a:solidFill>
                    <a:srgbClr val="C00000"/>
                  </a:solidFill>
                </a:rPr>
                <a:t>Memilih Saluran Terbaik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51340CF7-7DD7-49D4-A859-FDB805865120}"/>
                </a:ext>
              </a:extLst>
            </p:cNvPr>
            <p:cNvSpPr/>
            <p:nvPr/>
          </p:nvSpPr>
          <p:spPr>
            <a:xfrm>
              <a:off x="1158706" y="4515175"/>
              <a:ext cx="689556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id-ID" b="1" dirty="0">
                  <a:solidFill>
                    <a:schemeClr val="bg1"/>
                  </a:solidFill>
                </a:rPr>
                <a:t>Seberapa penting pesan itu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id-ID" b="1" dirty="0">
                  <a:solidFill>
                    <a:schemeClr val="bg1"/>
                  </a:solidFill>
                </a:rPr>
                <a:t>Jumlah dan kecepatan umpan balik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id-ID" b="1" dirty="0">
                  <a:solidFill>
                    <a:schemeClr val="bg1"/>
                  </a:solidFill>
                </a:rPr>
                <a:t>Seberapa perlu sebuah catatan permanen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id-ID" b="1" dirty="0">
                  <a:solidFill>
                    <a:schemeClr val="bg1"/>
                  </a:solidFill>
                </a:rPr>
                <a:t>Biaya saluran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id-ID" b="1" dirty="0">
                  <a:solidFill>
                    <a:schemeClr val="bg1"/>
                  </a:solidFill>
                </a:rPr>
                <a:t>Tingkat formalitas yang diinginkan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761599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69122DD-0FB7-45F4-B669-C2D3E958E1E1}"/>
              </a:ext>
            </a:extLst>
          </p:cNvPr>
          <p:cNvSpPr/>
          <p:nvPr/>
        </p:nvSpPr>
        <p:spPr>
          <a:xfrm>
            <a:off x="807868" y="257452"/>
            <a:ext cx="7927759" cy="73684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DF000-57DA-4F6F-AAC6-0EB77E38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19470"/>
            <a:ext cx="7200900" cy="432786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B. MENGANTISIPASI AUDIENSI (1)</a:t>
            </a:r>
            <a:endParaRPr lang="id-ID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F60ED715-CBDE-4462-A123-FE743680B394}"/>
              </a:ext>
            </a:extLst>
          </p:cNvPr>
          <p:cNvGrpSpPr/>
          <p:nvPr/>
        </p:nvGrpSpPr>
        <p:grpSpPr>
          <a:xfrm>
            <a:off x="1100833" y="1481453"/>
            <a:ext cx="7235300" cy="610341"/>
            <a:chOff x="1100833" y="1126347"/>
            <a:chExt cx="7235300" cy="61034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5DBE9DA9-B833-4146-8D51-45120B0A7629}"/>
                </a:ext>
              </a:extLst>
            </p:cNvPr>
            <p:cNvSpPr/>
            <p:nvPr/>
          </p:nvSpPr>
          <p:spPr>
            <a:xfrm>
              <a:off x="1906481" y="1126348"/>
              <a:ext cx="6429652" cy="58370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46E7D0E-6B19-4B70-A2F8-5B4143AE3364}"/>
                </a:ext>
              </a:extLst>
            </p:cNvPr>
            <p:cNvSpPr/>
            <p:nvPr/>
          </p:nvSpPr>
          <p:spPr>
            <a:xfrm>
              <a:off x="2001916" y="1212903"/>
              <a:ext cx="6209930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tx1"/>
                  </a:solidFill>
                </a:rPr>
                <a:t>Membuat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profil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audiensi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="" xmlns:a16="http://schemas.microsoft.com/office/drawing/2014/main" id="{76FE4BDC-8C07-4BBA-8242-1E2CF2D91C40}"/>
                </a:ext>
              </a:extLst>
            </p:cNvPr>
            <p:cNvSpPr/>
            <p:nvPr/>
          </p:nvSpPr>
          <p:spPr>
            <a:xfrm>
              <a:off x="1100833" y="1126347"/>
              <a:ext cx="585926" cy="610341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d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043CD283-ECC6-400B-9615-1C0CBE709B89}"/>
              </a:ext>
            </a:extLst>
          </p:cNvPr>
          <p:cNvGrpSpPr/>
          <p:nvPr/>
        </p:nvGrpSpPr>
        <p:grpSpPr>
          <a:xfrm>
            <a:off x="1100833" y="2635547"/>
            <a:ext cx="7235300" cy="610341"/>
            <a:chOff x="1100833" y="1836558"/>
            <a:chExt cx="7235300" cy="61034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32D5A3D-5B80-4259-86B8-2873B3A91981}"/>
                </a:ext>
              </a:extLst>
            </p:cNvPr>
            <p:cNvSpPr/>
            <p:nvPr/>
          </p:nvSpPr>
          <p:spPr>
            <a:xfrm>
              <a:off x="1906481" y="1836559"/>
              <a:ext cx="6429652" cy="58370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AB652971-B79C-4FB9-B3D3-3A7886FB31D6}"/>
                </a:ext>
              </a:extLst>
            </p:cNvPr>
            <p:cNvSpPr/>
            <p:nvPr/>
          </p:nvSpPr>
          <p:spPr>
            <a:xfrm>
              <a:off x="2001916" y="1923114"/>
              <a:ext cx="6209930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tx1"/>
                  </a:solidFill>
                </a:rPr>
                <a:t>Merespons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profil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="" xmlns:a16="http://schemas.microsoft.com/office/drawing/2014/main" id="{50503135-01B7-4C65-A433-2596782C6CF5}"/>
                </a:ext>
              </a:extLst>
            </p:cNvPr>
            <p:cNvSpPr/>
            <p:nvPr/>
          </p:nvSpPr>
          <p:spPr>
            <a:xfrm>
              <a:off x="1100833" y="1836558"/>
              <a:ext cx="585926" cy="610341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id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26FF8D3C-FC57-4034-892C-931412EAEB4C}"/>
              </a:ext>
            </a:extLst>
          </p:cNvPr>
          <p:cNvGrpSpPr/>
          <p:nvPr/>
        </p:nvGrpSpPr>
        <p:grpSpPr>
          <a:xfrm>
            <a:off x="1100833" y="3871759"/>
            <a:ext cx="7235300" cy="610341"/>
            <a:chOff x="1100833" y="2548989"/>
            <a:chExt cx="7235300" cy="61034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363A9E93-F2F8-46F3-BFCC-EC002C0D24CF}"/>
                </a:ext>
              </a:extLst>
            </p:cNvPr>
            <p:cNvSpPr/>
            <p:nvPr/>
          </p:nvSpPr>
          <p:spPr>
            <a:xfrm>
              <a:off x="1906481" y="2548990"/>
              <a:ext cx="6429652" cy="58370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C08DA037-1141-4D01-BC66-1A52CF971519}"/>
                </a:ext>
              </a:extLst>
            </p:cNvPr>
            <p:cNvSpPr/>
            <p:nvPr/>
          </p:nvSpPr>
          <p:spPr>
            <a:xfrm>
              <a:off x="2001916" y="2635545"/>
              <a:ext cx="6209930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tx1"/>
                  </a:solidFill>
                </a:rPr>
                <a:t>Adaptasi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terhadap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tugas</a:t>
              </a:r>
              <a:r>
                <a:rPr lang="en-US" sz="2000" b="1" dirty="0">
                  <a:solidFill>
                    <a:schemeClr val="tx1"/>
                  </a:solidFill>
                </a:rPr>
                <a:t> dan </a:t>
              </a:r>
              <a:r>
                <a:rPr lang="en-US" sz="2000" b="1" dirty="0" err="1">
                  <a:solidFill>
                    <a:schemeClr val="tx1"/>
                  </a:solidFill>
                </a:rPr>
                <a:t>audiensi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="" xmlns:a16="http://schemas.microsoft.com/office/drawing/2014/main" id="{F7B42B4D-309B-4E3E-963C-76B6653217DF}"/>
                </a:ext>
              </a:extLst>
            </p:cNvPr>
            <p:cNvSpPr/>
            <p:nvPr/>
          </p:nvSpPr>
          <p:spPr>
            <a:xfrm>
              <a:off x="1100833" y="2548989"/>
              <a:ext cx="585926" cy="610341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id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638597D7-1684-415A-83AD-EE67723A0623}"/>
              </a:ext>
            </a:extLst>
          </p:cNvPr>
          <p:cNvGrpSpPr/>
          <p:nvPr/>
        </p:nvGrpSpPr>
        <p:grpSpPr>
          <a:xfrm>
            <a:off x="1100833" y="5119074"/>
            <a:ext cx="7235300" cy="610341"/>
            <a:chOff x="1100833" y="3263643"/>
            <a:chExt cx="7235300" cy="610341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E994EE7B-E7E6-449D-8CBC-C688DABED34B}"/>
                </a:ext>
              </a:extLst>
            </p:cNvPr>
            <p:cNvSpPr/>
            <p:nvPr/>
          </p:nvSpPr>
          <p:spPr>
            <a:xfrm>
              <a:off x="1906481" y="3263644"/>
              <a:ext cx="6429652" cy="58370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748B8104-BB33-4D33-BF39-30B79775B1F0}"/>
                </a:ext>
              </a:extLst>
            </p:cNvPr>
            <p:cNvSpPr/>
            <p:nvPr/>
          </p:nvSpPr>
          <p:spPr>
            <a:xfrm>
              <a:off x="2001916" y="3350199"/>
              <a:ext cx="6209930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tx1"/>
                  </a:solidFill>
                </a:rPr>
                <a:t>Menyoroti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manfaat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penerima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="" xmlns:a16="http://schemas.microsoft.com/office/drawing/2014/main" id="{26E45A3B-C0F8-40D8-B96B-F94DF8870AEA}"/>
                </a:ext>
              </a:extLst>
            </p:cNvPr>
            <p:cNvSpPr/>
            <p:nvPr/>
          </p:nvSpPr>
          <p:spPr>
            <a:xfrm>
              <a:off x="1100833" y="3263643"/>
              <a:ext cx="585926" cy="610341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id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947387" y="2128084"/>
            <a:ext cx="6400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id-ID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ayangkan siapa audiensi kita: Audiensi Primer cukup yang baku, tapi untuk Audiensi Sekunder perlu informasi detail/ lebih spesifik </a:t>
            </a:r>
            <a:endParaRPr lang="id-ID" sz="1400" dirty="0"/>
          </a:p>
        </p:txBody>
      </p:sp>
      <p:sp>
        <p:nvSpPr>
          <p:cNvPr id="30" name="Rectangle 29"/>
          <p:cNvSpPr/>
          <p:nvPr/>
        </p:nvSpPr>
        <p:spPr>
          <a:xfrm>
            <a:off x="1923637" y="3268084"/>
            <a:ext cx="6412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Bila profil sudah kita ketahui, bisa menggunakan bahasa tepat, istilah teknik yang khusus, formal atau informal, saluran khusus untuk mengatur pesan</a:t>
            </a:r>
            <a:endParaRPr lang="id-ID" sz="1400" dirty="0"/>
          </a:p>
        </p:txBody>
      </p:sp>
      <p:sp>
        <p:nvSpPr>
          <p:cNvPr id="31" name="Rectangle 30"/>
          <p:cNvSpPr/>
          <p:nvPr/>
        </p:nvSpPr>
        <p:spPr>
          <a:xfrm>
            <a:off x="1816925" y="4408084"/>
            <a:ext cx="67095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Aspek penting adaptasi adalah </a:t>
            </a:r>
            <a:r>
              <a:rPr lang="id-ID" sz="1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TONE (NADA), </a:t>
            </a:r>
            <a:r>
              <a:rPr lang="id-ID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diungkapkan secara luas agar reaksi orang bisa mencernanya. Eks: Paling lambat Anda hrs mengembalikan form pkl 4 sore. Coba dengan: “</a:t>
            </a:r>
            <a:r>
              <a:rPr lang="id-ID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Mohon sudah dikembalikan form nya sebelum pkl 4 sore”  </a:t>
            </a:r>
            <a:endParaRPr lang="id-ID" sz="1400" b="1" dirty="0"/>
          </a:p>
        </p:txBody>
      </p:sp>
      <p:sp>
        <p:nvSpPr>
          <p:cNvPr id="32" name="Rectangle 31"/>
          <p:cNvSpPr/>
          <p:nvPr/>
        </p:nvSpPr>
        <p:spPr>
          <a:xfrm>
            <a:off x="1840675" y="5702459"/>
            <a:ext cx="6685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Berfokus pada kebutuhan pengirim atau penerima, beradaptasi dengan manfaat bagi orang (EMPHATY).  Eks: Sales after service kami akan efektif bila kami dapat mencatat tanda kepemilikan anda. (</a:t>
            </a:r>
            <a:r>
              <a:rPr lang="id-ID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PENGIRIM</a:t>
            </a:r>
            <a:r>
              <a:rPr lang="id-ID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  <a:p>
            <a:r>
              <a:rPr lang="id-ID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Sales after service anda akan efektif bila anda dapat mengirimkan tanda kepemilikan anda. (</a:t>
            </a:r>
            <a:r>
              <a:rPr lang="id-ID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PENERIMA</a:t>
            </a:r>
            <a:r>
              <a:rPr lang="id-ID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id-ID" sz="1400" dirty="0"/>
          </a:p>
        </p:txBody>
      </p:sp>
    </p:spTree>
    <p:extLst>
      <p:ext uri="{BB962C8B-B14F-4D97-AF65-F5344CB8AC3E}">
        <p14:creationId xmlns="" xmlns:p14="http://schemas.microsoft.com/office/powerpoint/2010/main" val="4059054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69122DD-0FB7-45F4-B669-C2D3E958E1E1}"/>
              </a:ext>
            </a:extLst>
          </p:cNvPr>
          <p:cNvSpPr/>
          <p:nvPr/>
        </p:nvSpPr>
        <p:spPr>
          <a:xfrm>
            <a:off x="807868" y="257452"/>
            <a:ext cx="7927759" cy="73684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DF000-57DA-4F6F-AAC6-0EB77E38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19470"/>
            <a:ext cx="7200900" cy="432786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B. MENGANTISIPASI AUDIENSI (2)</a:t>
            </a:r>
            <a:endParaRPr lang="id-ID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3A68AB8-4244-46B8-8322-D98E5200E02A}"/>
              </a:ext>
            </a:extLst>
          </p:cNvPr>
          <p:cNvGrpSpPr/>
          <p:nvPr/>
        </p:nvGrpSpPr>
        <p:grpSpPr>
          <a:xfrm>
            <a:off x="1100833" y="1501419"/>
            <a:ext cx="7235300" cy="610341"/>
            <a:chOff x="1100833" y="3969415"/>
            <a:chExt cx="7235300" cy="61034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ED47CE97-AA4A-4FBC-8182-BF16005E19FE}"/>
                </a:ext>
              </a:extLst>
            </p:cNvPr>
            <p:cNvSpPr/>
            <p:nvPr/>
          </p:nvSpPr>
          <p:spPr>
            <a:xfrm>
              <a:off x="1906481" y="3969416"/>
              <a:ext cx="6429652" cy="58370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ED5CA970-6881-4A09-8DF8-BF906325227F}"/>
                </a:ext>
              </a:extLst>
            </p:cNvPr>
            <p:cNvSpPr/>
            <p:nvPr/>
          </p:nvSpPr>
          <p:spPr>
            <a:xfrm>
              <a:off x="2001916" y="4055971"/>
              <a:ext cx="6209930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tx1"/>
                  </a:solidFill>
                </a:rPr>
                <a:t>Mengusahakan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sudut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pandang</a:t>
              </a:r>
              <a:r>
                <a:rPr lang="en-US" sz="2000" b="1" dirty="0">
                  <a:solidFill>
                    <a:schemeClr val="tx1"/>
                  </a:solidFill>
                </a:rPr>
                <a:t> “Anda”</a:t>
              </a:r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="" xmlns:a16="http://schemas.microsoft.com/office/drawing/2014/main" id="{B2A1480E-E3DB-4D38-81A7-2EF95D991101}"/>
                </a:ext>
              </a:extLst>
            </p:cNvPr>
            <p:cNvSpPr/>
            <p:nvPr/>
          </p:nvSpPr>
          <p:spPr>
            <a:xfrm>
              <a:off x="1100833" y="3969415"/>
              <a:ext cx="585926" cy="610341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id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BFB537D7-70B9-4EA9-B44D-D4FEFC99C1B9}"/>
              </a:ext>
            </a:extLst>
          </p:cNvPr>
          <p:cNvGrpSpPr/>
          <p:nvPr/>
        </p:nvGrpSpPr>
        <p:grpSpPr>
          <a:xfrm>
            <a:off x="1100833" y="2709901"/>
            <a:ext cx="7235300" cy="610341"/>
            <a:chOff x="1100833" y="4680736"/>
            <a:chExt cx="7235300" cy="61034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="" xmlns:a16="http://schemas.microsoft.com/office/drawing/2014/main" id="{84869B5B-53EC-4067-8BC9-022387A9A7C0}"/>
                </a:ext>
              </a:extLst>
            </p:cNvPr>
            <p:cNvSpPr/>
            <p:nvPr/>
          </p:nvSpPr>
          <p:spPr>
            <a:xfrm>
              <a:off x="1906481" y="4680737"/>
              <a:ext cx="6429652" cy="58370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BE96F2FE-F156-44D3-AEA0-68C561037EB9}"/>
                </a:ext>
              </a:extLst>
            </p:cNvPr>
            <p:cNvSpPr/>
            <p:nvPr/>
          </p:nvSpPr>
          <p:spPr>
            <a:xfrm>
              <a:off x="2001916" y="4767292"/>
              <a:ext cx="6209930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tx1"/>
                  </a:solidFill>
                </a:rPr>
                <a:t>Menggunakan</a:t>
              </a:r>
              <a:r>
                <a:rPr lang="en-US" sz="2000" b="1" dirty="0">
                  <a:solidFill>
                    <a:schemeClr val="tx1"/>
                  </a:solidFill>
                </a:rPr>
                <a:t> Bahasa yang </a:t>
              </a:r>
              <a:r>
                <a:rPr lang="en-US" sz="2000" b="1" dirty="0" err="1">
                  <a:solidFill>
                    <a:schemeClr val="tx1"/>
                  </a:solidFill>
                </a:rPr>
                <a:t>bebas</a:t>
              </a:r>
              <a:r>
                <a:rPr lang="en-US" sz="2000" b="1" dirty="0">
                  <a:solidFill>
                    <a:schemeClr val="tx1"/>
                  </a:solidFill>
                </a:rPr>
                <a:t> bias</a:t>
              </a:r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="" xmlns:a16="http://schemas.microsoft.com/office/drawing/2014/main" id="{014E571F-5329-4B03-AF41-B2AED1F81846}"/>
                </a:ext>
              </a:extLst>
            </p:cNvPr>
            <p:cNvSpPr/>
            <p:nvPr/>
          </p:nvSpPr>
          <p:spPr>
            <a:xfrm>
              <a:off x="1100833" y="4680736"/>
              <a:ext cx="585926" cy="610341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id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158AF8D5-9BDE-4EAD-AA74-BEDE34827BED}"/>
              </a:ext>
            </a:extLst>
          </p:cNvPr>
          <p:cNvGrpSpPr/>
          <p:nvPr/>
        </p:nvGrpSpPr>
        <p:grpSpPr>
          <a:xfrm>
            <a:off x="1100833" y="3900616"/>
            <a:ext cx="7235300" cy="610341"/>
            <a:chOff x="1109711" y="5383178"/>
            <a:chExt cx="7235300" cy="61034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="" xmlns:a16="http://schemas.microsoft.com/office/drawing/2014/main" id="{8F9EB8E5-8298-4CC9-8B0D-C10FFC2737C3}"/>
                </a:ext>
              </a:extLst>
            </p:cNvPr>
            <p:cNvSpPr/>
            <p:nvPr/>
          </p:nvSpPr>
          <p:spPr>
            <a:xfrm>
              <a:off x="1915359" y="5383179"/>
              <a:ext cx="6429652" cy="58370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557B60D4-3486-4E2F-AD65-4E5940C5D2F2}"/>
                </a:ext>
              </a:extLst>
            </p:cNvPr>
            <p:cNvSpPr/>
            <p:nvPr/>
          </p:nvSpPr>
          <p:spPr>
            <a:xfrm>
              <a:off x="2010794" y="5469734"/>
              <a:ext cx="6209930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tx1"/>
                  </a:solidFill>
                </a:rPr>
                <a:t>Mengungkapkan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diri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anda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secara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positif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="" xmlns:a16="http://schemas.microsoft.com/office/drawing/2014/main" id="{315B1854-4954-42F0-8E17-0B5E95D7DAD7}"/>
                </a:ext>
              </a:extLst>
            </p:cNvPr>
            <p:cNvSpPr/>
            <p:nvPr/>
          </p:nvSpPr>
          <p:spPr>
            <a:xfrm>
              <a:off x="1109711" y="5383178"/>
              <a:ext cx="585926" cy="610341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id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665EE013-1DEF-4142-A64E-0363673E5835}"/>
              </a:ext>
            </a:extLst>
          </p:cNvPr>
          <p:cNvGrpSpPr/>
          <p:nvPr/>
        </p:nvGrpSpPr>
        <p:grpSpPr>
          <a:xfrm>
            <a:off x="1100833" y="5078005"/>
            <a:ext cx="7235300" cy="610341"/>
            <a:chOff x="1100833" y="6072290"/>
            <a:chExt cx="7235300" cy="610341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="" xmlns:a16="http://schemas.microsoft.com/office/drawing/2014/main" id="{88283AC1-7711-400C-8D18-1D92E7BE2661}"/>
                </a:ext>
              </a:extLst>
            </p:cNvPr>
            <p:cNvSpPr/>
            <p:nvPr/>
          </p:nvSpPr>
          <p:spPr>
            <a:xfrm>
              <a:off x="1906481" y="6072291"/>
              <a:ext cx="6429652" cy="58370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443CCA6C-5387-4548-B9CA-6BE8EE126621}"/>
                </a:ext>
              </a:extLst>
            </p:cNvPr>
            <p:cNvSpPr/>
            <p:nvPr/>
          </p:nvSpPr>
          <p:spPr>
            <a:xfrm>
              <a:off x="2001916" y="6158846"/>
              <a:ext cx="6209930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tx1"/>
                  </a:solidFill>
                </a:rPr>
                <a:t>Menyederhanakan</a:t>
              </a:r>
              <a:r>
                <a:rPr lang="en-US" sz="2000" b="1" dirty="0">
                  <a:solidFill>
                    <a:schemeClr val="tx1"/>
                  </a:solidFill>
                </a:rPr>
                <a:t> Bahasa </a:t>
              </a:r>
              <a:r>
                <a:rPr lang="en-US" sz="2000" b="1" dirty="0" err="1">
                  <a:solidFill>
                    <a:schemeClr val="tx1"/>
                  </a:solidFill>
                </a:rPr>
                <a:t>anda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="" xmlns:a16="http://schemas.microsoft.com/office/drawing/2014/main" id="{F70F29B7-BCF8-4A0B-9F8E-AD97C4B53ABA}"/>
                </a:ext>
              </a:extLst>
            </p:cNvPr>
            <p:cNvSpPr/>
            <p:nvPr/>
          </p:nvSpPr>
          <p:spPr>
            <a:xfrm>
              <a:off x="1100833" y="6072290"/>
              <a:ext cx="585926" cy="610341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id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793012" y="2104334"/>
            <a:ext cx="6875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id-ID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enggunakan kata Ganti: “ Saya telah mengatur keperluan anda mulai tanggal 5 April” </a:t>
            </a:r>
            <a:r>
              <a:rPr lang="id-ID" sz="1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VS</a:t>
            </a:r>
            <a:r>
              <a:rPr lang="id-ID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d-ID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“Keperluan anda sudah bisa digunakan sejak tanggal 5 April “</a:t>
            </a:r>
            <a:endParaRPr lang="id-ID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1840674" y="3230484"/>
            <a:ext cx="67808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id-ID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enulis tidak ingin Bias gender/ menyakiti pembacanya, gunakan yg netral.  Contoh:  wanita petugas kebersihan, pramusaji pria, pramugari. </a:t>
            </a:r>
            <a:r>
              <a:rPr lang="id-ID" sz="1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VS</a:t>
            </a:r>
            <a:r>
              <a:rPr lang="id-ID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petugas kebersihan, pramusaji, awak kabin.</a:t>
            </a:r>
            <a:endParaRPr lang="id-ID" sz="1400" dirty="0"/>
          </a:p>
        </p:txBody>
      </p:sp>
      <p:sp>
        <p:nvSpPr>
          <p:cNvPr id="22" name="Rectangle 21"/>
          <p:cNvSpPr/>
          <p:nvPr/>
        </p:nvSpPr>
        <p:spPr>
          <a:xfrm>
            <a:off x="1862287" y="4429859"/>
            <a:ext cx="6592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id-ID" sz="1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ositif</a:t>
            </a:r>
            <a:r>
              <a:rPr lang="id-ID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Kami akan mengirim pesanan anda segera setelah anda WA kami alamat nya</a:t>
            </a:r>
          </a:p>
          <a:p>
            <a:r>
              <a:rPr lang="id-ID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Negatif</a:t>
            </a:r>
            <a:r>
              <a:rPr lang="id-ID" sz="1400" dirty="0" smtClean="0">
                <a:latin typeface="Cambria" panose="02040503050406030204" pitchFamily="18" charset="0"/>
              </a:rPr>
              <a:t>: Anda salah memasukkan tanda ..... Anda, kami tidak bisa mengtirim pesan kepada anda.. UPAYAKAN BERSIKAP SOPAN</a:t>
            </a:r>
            <a:endParaRPr lang="id-ID" sz="1400" dirty="0"/>
          </a:p>
        </p:txBody>
      </p:sp>
      <p:sp>
        <p:nvSpPr>
          <p:cNvPr id="23" name="Rectangle 22"/>
          <p:cNvSpPr/>
          <p:nvPr/>
        </p:nvSpPr>
        <p:spPr>
          <a:xfrm>
            <a:off x="1921662" y="5712359"/>
            <a:ext cx="6400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Hindari bahasa yang muluk-muluk dan berlebihan. Ganti kata-kata yang tidak lazim dengan bahasa sehari-hari.</a:t>
            </a:r>
            <a:endParaRPr lang="id-ID" sz="1400" dirty="0"/>
          </a:p>
        </p:txBody>
      </p:sp>
    </p:spTree>
    <p:extLst>
      <p:ext uri="{BB962C8B-B14F-4D97-AF65-F5344CB8AC3E}">
        <p14:creationId xmlns="" xmlns:p14="http://schemas.microsoft.com/office/powerpoint/2010/main" val="2585896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69122DD-0FB7-45F4-B669-C2D3E958E1E1}"/>
              </a:ext>
            </a:extLst>
          </p:cNvPr>
          <p:cNvSpPr/>
          <p:nvPr/>
        </p:nvSpPr>
        <p:spPr>
          <a:xfrm>
            <a:off x="807868" y="523783"/>
            <a:ext cx="7927759" cy="73684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DF000-57DA-4F6F-AAC6-0EB77E38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1"/>
            <a:ext cx="7200900" cy="432786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C. BERADAPTASI TERHADAP TANGGUNG JAWAB LEGAL</a:t>
            </a:r>
            <a:endParaRPr lang="id-ID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2721D589-01AF-4E89-979E-B83B4DEE977A}"/>
              </a:ext>
            </a:extLst>
          </p:cNvPr>
          <p:cNvGrpSpPr/>
          <p:nvPr/>
        </p:nvGrpSpPr>
        <p:grpSpPr>
          <a:xfrm>
            <a:off x="807867" y="1642368"/>
            <a:ext cx="1872568" cy="3506682"/>
            <a:chOff x="807867" y="1642367"/>
            <a:chExt cx="2370338" cy="44388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5DBE9DA9-B833-4146-8D51-45120B0A7629}"/>
                </a:ext>
              </a:extLst>
            </p:cNvPr>
            <p:cNvSpPr/>
            <p:nvPr/>
          </p:nvSpPr>
          <p:spPr>
            <a:xfrm>
              <a:off x="807867" y="1642367"/>
              <a:ext cx="2370337" cy="44388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22D18F5-61E5-400D-A424-5780E61DBD0A}"/>
                </a:ext>
              </a:extLst>
            </p:cNvPr>
            <p:cNvSpPr txBox="1"/>
            <p:nvPr/>
          </p:nvSpPr>
          <p:spPr>
            <a:xfrm>
              <a:off x="807868" y="1837678"/>
              <a:ext cx="2370337" cy="896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</a:rPr>
                <a:t>Informasi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</a:rPr>
                <a:t>Investasi</a:t>
              </a:r>
              <a:endParaRPr lang="id-ID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ACF4C067-410F-475A-A126-DE1BA2C3C6F1}"/>
                </a:ext>
              </a:extLst>
            </p:cNvPr>
            <p:cNvSpPr/>
            <p:nvPr/>
          </p:nvSpPr>
          <p:spPr>
            <a:xfrm>
              <a:off x="1028700" y="2759625"/>
              <a:ext cx="1971952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28" name="Picture 4" descr="Gambar terkait">
              <a:extLst>
                <a:ext uri="{FF2B5EF4-FFF2-40B4-BE49-F238E27FC236}">
                  <a16:creationId xmlns="" xmlns:a16="http://schemas.microsoft.com/office/drawing/2014/main" id="{C7CB58D6-106C-421E-9BDA-2CB5376981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612" t="14893" r="12718" b="7437"/>
            <a:stretch/>
          </p:blipFill>
          <p:spPr bwMode="auto">
            <a:xfrm>
              <a:off x="985472" y="3429000"/>
              <a:ext cx="2015125" cy="16848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A1089BED-163F-4DE0-B273-264122409144}"/>
              </a:ext>
            </a:extLst>
          </p:cNvPr>
          <p:cNvGrpSpPr/>
          <p:nvPr/>
        </p:nvGrpSpPr>
        <p:grpSpPr>
          <a:xfrm>
            <a:off x="2974023" y="1633486"/>
            <a:ext cx="1872569" cy="3506683"/>
            <a:chOff x="3488923" y="1642367"/>
            <a:chExt cx="2370338" cy="443883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E8064F0B-F4B0-4ADE-B75C-5B58ACE03FF5}"/>
                </a:ext>
              </a:extLst>
            </p:cNvPr>
            <p:cNvSpPr/>
            <p:nvPr/>
          </p:nvSpPr>
          <p:spPr>
            <a:xfrm>
              <a:off x="3488923" y="1642367"/>
              <a:ext cx="2370337" cy="44388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F165F201-DBF5-4ED3-8124-799C0A9D5A11}"/>
                </a:ext>
              </a:extLst>
            </p:cNvPr>
            <p:cNvSpPr txBox="1"/>
            <p:nvPr/>
          </p:nvSpPr>
          <p:spPr>
            <a:xfrm>
              <a:off x="3488924" y="1837678"/>
              <a:ext cx="2370337" cy="896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</a:rPr>
                <a:t>Informasi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</a:rPr>
                <a:t>Keamanan</a:t>
              </a:r>
              <a:endParaRPr lang="id-ID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44D18A66-A7EF-423A-9F3B-C2BBD0776644}"/>
                </a:ext>
              </a:extLst>
            </p:cNvPr>
            <p:cNvSpPr/>
            <p:nvPr/>
          </p:nvSpPr>
          <p:spPr>
            <a:xfrm>
              <a:off x="3709756" y="2759625"/>
              <a:ext cx="1971952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32" name="Picture 8" descr="Hasil gambar untuk eco factory vector">
              <a:extLst>
                <a:ext uri="{FF2B5EF4-FFF2-40B4-BE49-F238E27FC236}">
                  <a16:creationId xmlns="" xmlns:a16="http://schemas.microsoft.com/office/drawing/2014/main" id="{56F73613-5031-4FF6-8AAB-5E7A8B860B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437"/>
            <a:stretch/>
          </p:blipFill>
          <p:spPr bwMode="auto">
            <a:xfrm>
              <a:off x="3645391" y="3245724"/>
              <a:ext cx="2057400" cy="19654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AE35896-D442-4604-BF85-197C7AB36987}"/>
              </a:ext>
            </a:extLst>
          </p:cNvPr>
          <p:cNvGrpSpPr/>
          <p:nvPr/>
        </p:nvGrpSpPr>
        <p:grpSpPr>
          <a:xfrm>
            <a:off x="5021049" y="1633486"/>
            <a:ext cx="1872568" cy="3506682"/>
            <a:chOff x="6169978" y="1642367"/>
            <a:chExt cx="2370338" cy="443883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DB54601C-CF6F-4ED2-A409-1CE29DE13FFE}"/>
                </a:ext>
              </a:extLst>
            </p:cNvPr>
            <p:cNvSpPr/>
            <p:nvPr/>
          </p:nvSpPr>
          <p:spPr>
            <a:xfrm>
              <a:off x="6169978" y="1642367"/>
              <a:ext cx="2370337" cy="44388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2B3E064-5663-4E65-957C-88AB5E27337A}"/>
                </a:ext>
              </a:extLst>
            </p:cNvPr>
            <p:cNvSpPr txBox="1"/>
            <p:nvPr/>
          </p:nvSpPr>
          <p:spPr>
            <a:xfrm>
              <a:off x="6169979" y="1837678"/>
              <a:ext cx="2370337" cy="896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</a:rPr>
                <a:t>Informasi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</a:rPr>
                <a:t>Pemasaran</a:t>
              </a:r>
              <a:endParaRPr lang="id-ID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5636E953-245C-4C99-AF4F-6C64E3DB16CB}"/>
                </a:ext>
              </a:extLst>
            </p:cNvPr>
            <p:cNvSpPr/>
            <p:nvPr/>
          </p:nvSpPr>
          <p:spPr>
            <a:xfrm>
              <a:off x="6390811" y="2759625"/>
              <a:ext cx="1971952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34" name="Picture 10" descr="Hasil gambar untuk marketing vector">
              <a:extLst>
                <a:ext uri="{FF2B5EF4-FFF2-40B4-BE49-F238E27FC236}">
                  <a16:creationId xmlns="" xmlns:a16="http://schemas.microsoft.com/office/drawing/2014/main" id="{D101BEFB-53D3-46D7-B512-616AE28B68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1327" y="3187081"/>
              <a:ext cx="1864806" cy="24221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B47870E4-D6EE-43A3-9265-F8EC4852FE06}"/>
              </a:ext>
            </a:extLst>
          </p:cNvPr>
          <p:cNvGrpSpPr/>
          <p:nvPr/>
        </p:nvGrpSpPr>
        <p:grpSpPr>
          <a:xfrm>
            <a:off x="7062913" y="1633486"/>
            <a:ext cx="1872568" cy="3506682"/>
            <a:chOff x="7062913" y="1633486"/>
            <a:chExt cx="1872568" cy="350668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59D2B695-5B7F-4199-828E-E811C0156E5F}"/>
                </a:ext>
              </a:extLst>
            </p:cNvPr>
            <p:cNvSpPr/>
            <p:nvPr/>
          </p:nvSpPr>
          <p:spPr>
            <a:xfrm>
              <a:off x="7062913" y="1633486"/>
              <a:ext cx="1872567" cy="35066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5D6235B4-C9C4-4ACC-B2A8-CC586A62EE87}"/>
                </a:ext>
              </a:extLst>
            </p:cNvPr>
            <p:cNvSpPr txBox="1"/>
            <p:nvPr/>
          </p:nvSpPr>
          <p:spPr>
            <a:xfrm>
              <a:off x="7062914" y="1787782"/>
              <a:ext cx="1872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</a:rPr>
                <a:t>Informasi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SDM</a:t>
              </a:r>
              <a:endParaRPr lang="id-ID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CF1F6E60-C7C0-49CE-A1DC-FED6B994331B}"/>
                </a:ext>
              </a:extLst>
            </p:cNvPr>
            <p:cNvSpPr/>
            <p:nvPr/>
          </p:nvSpPr>
          <p:spPr>
            <a:xfrm>
              <a:off x="7237371" y="2516120"/>
              <a:ext cx="1557843" cy="3611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36" name="Picture 12" descr="Hasil gambar untuk human resource vector">
              <a:extLst>
                <a:ext uri="{FF2B5EF4-FFF2-40B4-BE49-F238E27FC236}">
                  <a16:creationId xmlns="" xmlns:a16="http://schemas.microsoft.com/office/drawing/2014/main" id="{79F6CF21-39E0-4822-8B6A-BB5F63ECF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7371" y="2852439"/>
              <a:ext cx="1557843" cy="14533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22D18F5-61E5-400D-A424-5780E61DBD0A}"/>
              </a:ext>
            </a:extLst>
          </p:cNvPr>
          <p:cNvSpPr txBox="1"/>
          <p:nvPr/>
        </p:nvSpPr>
        <p:spPr>
          <a:xfrm>
            <a:off x="805893" y="5357189"/>
            <a:ext cx="1872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C00000"/>
                </a:solidFill>
              </a:rPr>
              <a:t>“ANTI RESESI”= NO </a:t>
            </a:r>
            <a:r>
              <a:rPr lang="id-ID" sz="1600" b="1" dirty="0" smtClean="0">
                <a:solidFill>
                  <a:schemeClr val="accent6">
                    <a:lumMod val="75000"/>
                  </a:schemeClr>
                </a:solidFill>
              </a:rPr>
              <a:t>(harus bebas dari informasi yang menyesatkan/ penipuan)</a:t>
            </a:r>
            <a:endParaRPr lang="id-ID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22D18F5-61E5-400D-A424-5780E61DBD0A}"/>
              </a:ext>
            </a:extLst>
          </p:cNvPr>
          <p:cNvSpPr txBox="1"/>
          <p:nvPr/>
        </p:nvSpPr>
        <p:spPr>
          <a:xfrm>
            <a:off x="2953293" y="5367089"/>
            <a:ext cx="18725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“SAFETY FIRST” </a:t>
            </a:r>
            <a:r>
              <a:rPr lang="id-ID" sz="1400" b="1" dirty="0" smtClean="0">
                <a:solidFill>
                  <a:schemeClr val="accent6">
                    <a:lumMod val="75000"/>
                  </a:schemeClr>
                </a:solidFill>
              </a:rPr>
              <a:t>(Produk harus bisa menjelaskan cara yg aman dan akibat bila tidak menggunakan </a:t>
            </a:r>
            <a:r>
              <a:rPr lang="id-ID" sz="16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id-ID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22D18F5-61E5-400D-A424-5780E61DBD0A}"/>
              </a:ext>
            </a:extLst>
          </p:cNvPr>
          <p:cNvSpPr txBox="1"/>
          <p:nvPr/>
        </p:nvSpPr>
        <p:spPr>
          <a:xfrm>
            <a:off x="4833258" y="5283005"/>
            <a:ext cx="2351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 smtClean="0">
                <a:solidFill>
                  <a:srgbClr val="C00000"/>
                </a:solidFill>
              </a:rPr>
              <a:t>JANGAN MENJANJIKAN LEBIH DARI APA YG BISA DIBERIKAN” </a:t>
            </a:r>
            <a:r>
              <a:rPr lang="id-ID" sz="1600" b="1" dirty="0" smtClean="0">
                <a:solidFill>
                  <a:schemeClr val="accent6">
                    <a:lumMod val="75000"/>
                  </a:schemeClr>
                </a:solidFill>
              </a:rPr>
              <a:t>(Realistis, harus menghindari dari tuntutan hukum)</a:t>
            </a:r>
            <a:endParaRPr lang="id-ID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22D18F5-61E5-400D-A424-5780E61DBD0A}"/>
              </a:ext>
            </a:extLst>
          </p:cNvPr>
          <p:cNvSpPr txBox="1"/>
          <p:nvPr/>
        </p:nvSpPr>
        <p:spPr>
          <a:xfrm>
            <a:off x="7085960" y="5295833"/>
            <a:ext cx="1872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C00000"/>
                </a:solidFill>
              </a:rPr>
              <a:t>TIDAK ADA PESAN NEGATIF </a:t>
            </a:r>
            <a:r>
              <a:rPr lang="id-ID" sz="1600" b="1" dirty="0" smtClean="0">
                <a:solidFill>
                  <a:schemeClr val="accent6">
                    <a:lumMod val="75000"/>
                  </a:schemeClr>
                </a:solidFill>
              </a:rPr>
              <a:t>(Tetaplah pada informasi terkait pekerjaan)</a:t>
            </a:r>
            <a:endParaRPr lang="id-ID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1470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C3935CB6-B0E3-44A7-AB37-996D901F73A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366</TotalTime>
  <Words>1041</Words>
  <Application>Microsoft Office PowerPoint</Application>
  <PresentationFormat>On-screen Show (4:3)</PresentationFormat>
  <Paragraphs>172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Crop</vt:lpstr>
      <vt:lpstr>Banded</vt:lpstr>
      <vt:lpstr>PENULISAN PESAN BISNIS</vt:lpstr>
      <vt:lpstr>A. PERSIAPAN UNTUK MENULIS PESAN BISNIS</vt:lpstr>
      <vt:lpstr>PROSES PENULISAN UNTUK PESAN BISNIS DAN PRESENTASI LISAN</vt:lpstr>
      <vt:lpstr>Slide 4</vt:lpstr>
      <vt:lpstr>Slide 5</vt:lpstr>
      <vt:lpstr>Slide 6</vt:lpstr>
      <vt:lpstr>B. MENGANTISIPASI AUDIENSI (1)</vt:lpstr>
      <vt:lpstr>B. MENGANTISIPASI AUDIENSI (2)</vt:lpstr>
      <vt:lpstr>C. BERADAPTASI TERHADAP TANGGUNG JAWAB LEGAL</vt:lpstr>
      <vt:lpstr>D. MEREVISI PESAN BISNIS</vt:lpstr>
      <vt:lpstr>CONTOH KATA MAJEMUK DAN KATA KOSONG   </vt:lpstr>
      <vt:lpstr>E. MEREVISI UNTUK KETEGASAN DAN KETEPATAN</vt:lpstr>
      <vt:lpstr>CONTOH KATA BENDA DAN FRASA YG HAMBAR</vt:lpstr>
      <vt:lpstr>PENYOROTAN GRAFIS</vt:lpstr>
      <vt:lpstr>MENGUKUR KETERBACAAN</vt:lpstr>
      <vt:lpstr>F. MENGKOREKSI UNTUK HASIL AKHIR</vt:lpstr>
      <vt:lpstr>G. MENGEVALUASI PRODUK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PENULISAN PESAN BISNIS</dc:title>
  <dc:creator>Andriano</dc:creator>
  <cp:lastModifiedBy>Win 7</cp:lastModifiedBy>
  <cp:revision>72</cp:revision>
  <dcterms:created xsi:type="dcterms:W3CDTF">2019-04-19T04:07:35Z</dcterms:created>
  <dcterms:modified xsi:type="dcterms:W3CDTF">2008-12-31T20:45:37Z</dcterms:modified>
</cp:coreProperties>
</file>