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14" autoAdjust="0"/>
  </p:normalViewPr>
  <p:slideViewPr>
    <p:cSldViewPr>
      <p:cViewPr varScale="1">
        <p:scale>
          <a:sx n="65" d="100"/>
          <a:sy n="65" d="100"/>
        </p:scale>
        <p:origin x="-14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93FC6-9DF6-4782-AC24-DB8D4FE1C687}"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93FC6-9DF6-4782-AC24-DB8D4FE1C687}"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93FC6-9DF6-4782-AC24-DB8D4FE1C687}" type="datetimeFigureOut">
              <a:rPr lang="en-US" smtClean="0"/>
              <a:pPr/>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93FC6-9DF6-4782-AC24-DB8D4FE1C687}" type="datetimeFigureOut">
              <a:rPr lang="en-US" smtClean="0"/>
              <a:pPr/>
              <a:t>6/5/2015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93FC6-9DF6-4782-AC24-DB8D4FE1C687}" type="datetimeFigureOut">
              <a:rPr lang="en-US" smtClean="0"/>
              <a:pPr/>
              <a:t>6/5/2015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93FC6-9DF6-4782-AC24-DB8D4FE1C687}" type="datetimeFigureOut">
              <a:rPr lang="en-US" smtClean="0"/>
              <a:pPr/>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93FC6-9DF6-4782-AC24-DB8D4FE1C687}" type="datetimeFigureOut">
              <a:rPr lang="en-US" smtClean="0"/>
              <a:pPr/>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93FC6-9DF6-4782-AC24-DB8D4FE1C687}" type="datetimeFigureOut">
              <a:rPr lang="en-US" smtClean="0"/>
              <a:pPr/>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F81D-F1C7-4145-A872-A20F24B7D1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93FC6-9DF6-4782-AC24-DB8D4FE1C687}" type="datetimeFigureOut">
              <a:rPr lang="en-US" smtClean="0"/>
              <a:pPr/>
              <a:t>6/5/2015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0F81D-F1C7-4145-A872-A20F24B7D1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357298"/>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PEMBUKTIAN</a:t>
            </a:r>
            <a:br>
              <a:rPr lang="en-US" b="1" spc="150" dirty="0" smtClean="0">
                <a:ln w="11430"/>
                <a:solidFill>
                  <a:srgbClr val="F8F8F8"/>
                </a:solidFill>
                <a:effectLst>
                  <a:outerShdw blurRad="25400" algn="tl" rotWithShape="0">
                    <a:srgbClr val="000000">
                      <a:alpha val="43000"/>
                    </a:srgbClr>
                  </a:outerShdw>
                </a:effectLst>
              </a:rPr>
            </a:br>
            <a:r>
              <a:rPr lang="en-US" b="1" spc="150" dirty="0" smtClean="0">
                <a:ln w="11430"/>
                <a:solidFill>
                  <a:srgbClr val="F8F8F8"/>
                </a:solidFill>
                <a:effectLst>
                  <a:outerShdw blurRad="25400" algn="tl" rotWithShape="0">
                    <a:srgbClr val="000000">
                      <a:alpha val="43000"/>
                    </a:srgbClr>
                  </a:outerShdw>
                </a:effectLst>
              </a:rPr>
              <a:t>DALAM</a:t>
            </a:r>
            <a:br>
              <a:rPr lang="en-US" b="1" spc="150" dirty="0" smtClean="0">
                <a:ln w="11430"/>
                <a:solidFill>
                  <a:srgbClr val="F8F8F8"/>
                </a:solidFill>
                <a:effectLst>
                  <a:outerShdw blurRad="25400" algn="tl" rotWithShape="0">
                    <a:srgbClr val="000000">
                      <a:alpha val="43000"/>
                    </a:srgbClr>
                  </a:outerShdw>
                </a:effectLst>
              </a:rPr>
            </a:br>
            <a:r>
              <a:rPr lang="en-US" b="1" spc="150" dirty="0" smtClean="0">
                <a:ln w="11430"/>
                <a:solidFill>
                  <a:srgbClr val="F8F8F8"/>
                </a:solidFill>
                <a:effectLst>
                  <a:outerShdw blurRad="25400" algn="tl" rotWithShape="0">
                    <a:srgbClr val="000000">
                      <a:alpha val="43000"/>
                    </a:srgbClr>
                  </a:outerShdw>
                </a:effectLst>
              </a:rPr>
              <a:t>KONVERGENSI TELEMATIKA</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BUKTI ELEKTRONIK </a:t>
            </a:r>
            <a:r>
              <a:rPr lang="en-US" b="1" spc="150" dirty="0" smtClean="0">
                <a:ln w="11430"/>
                <a:solidFill>
                  <a:srgbClr val="F8F8F8"/>
                </a:solidFill>
                <a:effectLst>
                  <a:outerShdw blurRad="25400" algn="tl" rotWithShape="0">
                    <a:srgbClr val="000000">
                      <a:alpha val="43000"/>
                    </a:srgbClr>
                  </a:outerShdw>
                </a:effectLst>
              </a:rPr>
              <a:t>DALAM PEMBUKTIAN KEJAHATAN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47089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err="1" smtClean="0"/>
              <a:t>Tiga</a:t>
            </a:r>
            <a:r>
              <a:rPr lang="en-US" sz="2000" dirty="0" smtClean="0"/>
              <a:t> </a:t>
            </a:r>
            <a:r>
              <a:rPr lang="en-US" sz="2000" dirty="0" err="1" smtClean="0"/>
              <a:t>kategori</a:t>
            </a:r>
            <a:r>
              <a:rPr lang="en-US" sz="2000" dirty="0" smtClean="0"/>
              <a:t> </a:t>
            </a:r>
            <a:r>
              <a:rPr lang="en-US" sz="2000" dirty="0" err="1" smtClean="0"/>
              <a:t>besar</a:t>
            </a:r>
            <a:r>
              <a:rPr lang="en-US" sz="2000" dirty="0" smtClean="0"/>
              <a:t> </a:t>
            </a:r>
            <a:r>
              <a:rPr lang="en-US" sz="2000" dirty="0" err="1" smtClean="0"/>
              <a:t>sumber</a:t>
            </a:r>
            <a:r>
              <a:rPr lang="en-US" sz="2000" dirty="0" smtClean="0"/>
              <a:t> </a:t>
            </a:r>
            <a:r>
              <a:rPr lang="en-US" sz="2000" dirty="0" err="1" smtClean="0"/>
              <a:t>bukti</a:t>
            </a:r>
            <a:r>
              <a:rPr lang="en-US" sz="2000" dirty="0" smtClean="0"/>
              <a:t> digital, </a:t>
            </a:r>
            <a:r>
              <a:rPr lang="en-US" sz="2000" dirty="0" err="1" smtClean="0"/>
              <a:t>yaitu</a:t>
            </a:r>
            <a:r>
              <a:rPr lang="en-US" sz="2000" dirty="0" smtClean="0"/>
              <a:t> : </a:t>
            </a:r>
          </a:p>
          <a:p>
            <a:pPr marL="342900" lvl="0" indent="-342900">
              <a:buAutoNum type="arabicPeriod"/>
            </a:pPr>
            <a:r>
              <a:rPr lang="en-US" sz="2000" dirty="0" smtClean="0"/>
              <a:t>Open </a:t>
            </a:r>
            <a:r>
              <a:rPr lang="en-US" sz="2000" dirty="0" smtClean="0"/>
              <a:t>Computer Systems </a:t>
            </a:r>
          </a:p>
          <a:p>
            <a:pPr marL="800100" lvl="1" indent="-342900">
              <a:buFont typeface="Arial" pitchFamily="34" charset="0"/>
              <a:buChar char="•"/>
            </a:pPr>
            <a:r>
              <a:rPr lang="en-US" sz="2000" dirty="0" smtClean="0"/>
              <a:t> </a:t>
            </a:r>
            <a:r>
              <a:rPr lang="en-US" sz="2000" dirty="0" err="1" smtClean="0"/>
              <a:t>Perangkat-perangkat</a:t>
            </a:r>
            <a:r>
              <a:rPr lang="en-US" sz="2000" dirty="0" smtClean="0"/>
              <a:t> </a:t>
            </a:r>
            <a:r>
              <a:rPr lang="en-US" sz="2000" dirty="0" smtClean="0"/>
              <a:t>yang </a:t>
            </a:r>
            <a:r>
              <a:rPr lang="en-US" sz="2000" dirty="0" err="1" smtClean="0"/>
              <a:t>masuk</a:t>
            </a:r>
            <a:r>
              <a:rPr lang="en-US" sz="2000" dirty="0" smtClean="0"/>
              <a:t> </a:t>
            </a:r>
            <a:r>
              <a:rPr lang="en-US" sz="2000" dirty="0" err="1" smtClean="0"/>
              <a:t>dalam</a:t>
            </a:r>
            <a:r>
              <a:rPr lang="en-US" sz="2000" dirty="0" smtClean="0"/>
              <a:t> </a:t>
            </a:r>
            <a:r>
              <a:rPr lang="en-US" sz="2000" dirty="0" err="1" smtClean="0"/>
              <a:t>kategori</a:t>
            </a:r>
            <a:r>
              <a:rPr lang="en-US" sz="2000" dirty="0" smtClean="0"/>
              <a:t> </a:t>
            </a:r>
            <a:r>
              <a:rPr lang="en-US" sz="2000" dirty="0" err="1" smtClean="0"/>
              <a:t>jenis</a:t>
            </a:r>
            <a:r>
              <a:rPr lang="en-US" sz="2000" dirty="0" smtClean="0"/>
              <a:t> </a:t>
            </a:r>
            <a:r>
              <a:rPr lang="en-US" sz="2000" dirty="0" err="1" smtClean="0"/>
              <a:t>ini</a:t>
            </a:r>
            <a:r>
              <a:rPr lang="en-US" sz="2000" dirty="0" smtClean="0"/>
              <a:t> </a:t>
            </a:r>
            <a:r>
              <a:rPr lang="en-US" sz="2000" dirty="0" err="1" smtClean="0"/>
              <a:t>adalah</a:t>
            </a:r>
            <a:r>
              <a:rPr lang="en-US" sz="2000" dirty="0" smtClean="0"/>
              <a:t> yang </a:t>
            </a:r>
            <a:r>
              <a:rPr lang="en-US" sz="2000" dirty="0" err="1" smtClean="0"/>
              <a:t>umum</a:t>
            </a:r>
            <a:r>
              <a:rPr lang="en-US" sz="2000" dirty="0" smtClean="0"/>
              <a:t> </a:t>
            </a:r>
            <a:r>
              <a:rPr lang="en-US" sz="2000" dirty="0" err="1" smtClean="0"/>
              <a:t>di</a:t>
            </a:r>
            <a:r>
              <a:rPr lang="en-US" sz="2000" dirty="0" smtClean="0"/>
              <a:t> </a:t>
            </a:r>
            <a:r>
              <a:rPr lang="en-US" sz="2000" dirty="0" err="1" smtClean="0"/>
              <a:t>sebut</a:t>
            </a:r>
            <a:r>
              <a:rPr lang="en-US" sz="2000" dirty="0" smtClean="0"/>
              <a:t> </a:t>
            </a:r>
            <a:r>
              <a:rPr lang="en-US" sz="2000" dirty="0" err="1" smtClean="0"/>
              <a:t>dengan</a:t>
            </a:r>
            <a:r>
              <a:rPr lang="en-US" sz="2000" dirty="0" smtClean="0"/>
              <a:t> </a:t>
            </a:r>
            <a:r>
              <a:rPr lang="en-US" sz="2000" dirty="0" err="1" smtClean="0"/>
              <a:t>perangkat</a:t>
            </a:r>
            <a:r>
              <a:rPr lang="en-US" sz="2000" dirty="0" smtClean="0"/>
              <a:t> </a:t>
            </a:r>
            <a:r>
              <a:rPr lang="en-US" sz="2000" dirty="0" err="1" smtClean="0"/>
              <a:t>komputer</a:t>
            </a:r>
            <a:r>
              <a:rPr lang="en-US" sz="2000" dirty="0" smtClean="0"/>
              <a:t>. </a:t>
            </a:r>
            <a:r>
              <a:rPr lang="en-US" sz="2000" dirty="0" err="1" smtClean="0"/>
              <a:t>Sistem</a:t>
            </a:r>
            <a:r>
              <a:rPr lang="en-US" sz="2000" dirty="0" smtClean="0"/>
              <a:t> yang </a:t>
            </a:r>
            <a:r>
              <a:rPr lang="en-US" sz="2000" dirty="0" err="1" smtClean="0"/>
              <a:t>memiliki</a:t>
            </a:r>
            <a:r>
              <a:rPr lang="en-US" sz="2000" dirty="0" smtClean="0"/>
              <a:t> media </a:t>
            </a:r>
            <a:r>
              <a:rPr lang="en-US" sz="2000" dirty="0" err="1" smtClean="0"/>
              <a:t>penyimpanan</a:t>
            </a:r>
            <a:r>
              <a:rPr lang="en-US" sz="2000" dirty="0" smtClean="0"/>
              <a:t>, keyboard, monitor, </a:t>
            </a:r>
            <a:r>
              <a:rPr lang="en-US" sz="2000" dirty="0" err="1" smtClean="0"/>
              <a:t>dan</a:t>
            </a:r>
            <a:r>
              <a:rPr lang="en-US" sz="2000" dirty="0" smtClean="0"/>
              <a:t> </a:t>
            </a:r>
            <a:r>
              <a:rPr lang="en-US" sz="2000" dirty="0" err="1" smtClean="0"/>
              <a:t>pernak-pernik</a:t>
            </a:r>
            <a:r>
              <a:rPr lang="en-US" sz="2000" dirty="0" smtClean="0"/>
              <a:t> yang </a:t>
            </a:r>
            <a:r>
              <a:rPr lang="en-US" sz="2000" dirty="0" err="1" smtClean="0"/>
              <a:t>biasanya</a:t>
            </a:r>
            <a:r>
              <a:rPr lang="en-US" sz="2000" dirty="0" smtClean="0"/>
              <a:t> </a:t>
            </a:r>
            <a:r>
              <a:rPr lang="en-US" sz="2000" dirty="0" err="1" smtClean="0"/>
              <a:t>ada</a:t>
            </a:r>
            <a:r>
              <a:rPr lang="en-US" sz="2000" dirty="0" smtClean="0"/>
              <a:t> </a:t>
            </a:r>
            <a:r>
              <a:rPr lang="en-US" sz="2000" dirty="0" err="1" smtClean="0"/>
              <a:t>di</a:t>
            </a:r>
            <a:r>
              <a:rPr lang="en-US" sz="2000" dirty="0" smtClean="0"/>
              <a:t> </a:t>
            </a:r>
            <a:r>
              <a:rPr lang="en-US" sz="2000" dirty="0" err="1" smtClean="0"/>
              <a:t>dalam</a:t>
            </a:r>
            <a:r>
              <a:rPr lang="en-US" sz="2000" dirty="0" smtClean="0"/>
              <a:t> </a:t>
            </a:r>
            <a:r>
              <a:rPr lang="en-US" sz="2000" dirty="0" err="1" smtClean="0"/>
              <a:t>komputer</a:t>
            </a:r>
            <a:r>
              <a:rPr lang="en-US" sz="2000" dirty="0" smtClean="0"/>
              <a:t> </a:t>
            </a:r>
            <a:r>
              <a:rPr lang="en-US" sz="2000" dirty="0" err="1" smtClean="0"/>
              <a:t>masuk</a:t>
            </a:r>
            <a:r>
              <a:rPr lang="en-US" sz="2000" dirty="0" smtClean="0"/>
              <a:t> </a:t>
            </a:r>
            <a:r>
              <a:rPr lang="en-US" sz="2000" dirty="0" err="1" smtClean="0"/>
              <a:t>dalam</a:t>
            </a:r>
            <a:r>
              <a:rPr lang="en-US" sz="2000" dirty="0" smtClean="0"/>
              <a:t> </a:t>
            </a:r>
            <a:r>
              <a:rPr lang="en-US" sz="2000" dirty="0" err="1" smtClean="0"/>
              <a:t>kategori</a:t>
            </a:r>
            <a:r>
              <a:rPr lang="en-US" sz="2000" dirty="0" smtClean="0"/>
              <a:t> </a:t>
            </a:r>
            <a:r>
              <a:rPr lang="en-US" sz="2000" dirty="0" err="1" smtClean="0"/>
              <a:t>ini</a:t>
            </a:r>
            <a:r>
              <a:rPr lang="en-US" sz="2000" dirty="0" smtClean="0"/>
              <a:t>. </a:t>
            </a:r>
            <a:r>
              <a:rPr lang="en-US" sz="2000" dirty="0" err="1" smtClean="0"/>
              <a:t>Seperti</a:t>
            </a:r>
            <a:r>
              <a:rPr lang="en-US" sz="2000" dirty="0" smtClean="0"/>
              <a:t> </a:t>
            </a:r>
            <a:r>
              <a:rPr lang="en-US" sz="2000" dirty="0" err="1" smtClean="0"/>
              <a:t>misalnya</a:t>
            </a:r>
            <a:r>
              <a:rPr lang="en-US" sz="2000" dirty="0" smtClean="0"/>
              <a:t> laptop, desktop, server, </a:t>
            </a:r>
            <a:r>
              <a:rPr lang="en-US" sz="2000" dirty="0" err="1" smtClean="0"/>
              <a:t>dan</a:t>
            </a:r>
            <a:r>
              <a:rPr lang="en-US" sz="2000" dirty="0" smtClean="0"/>
              <a:t> </a:t>
            </a:r>
            <a:r>
              <a:rPr lang="en-US" sz="2000" dirty="0" err="1" smtClean="0"/>
              <a:t>perangkat-perangkat</a:t>
            </a:r>
            <a:r>
              <a:rPr lang="en-US" sz="2000" dirty="0" smtClean="0"/>
              <a:t> </a:t>
            </a:r>
            <a:r>
              <a:rPr lang="en-US" sz="2000" dirty="0" err="1" smtClean="0"/>
              <a:t>sejenis</a:t>
            </a:r>
            <a:r>
              <a:rPr lang="en-US" sz="2000" dirty="0" smtClean="0"/>
              <a:t> lain. </a:t>
            </a:r>
            <a:endParaRPr lang="en-US" sz="2000" dirty="0" smtClean="0"/>
          </a:p>
          <a:p>
            <a:pPr marL="800100" lvl="1" indent="-342900">
              <a:buFont typeface="Arial" pitchFamily="34" charset="0"/>
              <a:buChar char="•"/>
            </a:pPr>
            <a:r>
              <a:rPr lang="en-US" sz="2000" dirty="0" err="1" smtClean="0"/>
              <a:t>Perangkat</a:t>
            </a:r>
            <a:r>
              <a:rPr lang="en-US" sz="2000" dirty="0" smtClean="0"/>
              <a:t> </a:t>
            </a:r>
            <a:r>
              <a:rPr lang="en-US" sz="2000" dirty="0" smtClean="0"/>
              <a:t>yang </a:t>
            </a:r>
            <a:r>
              <a:rPr lang="en-US" sz="2000" dirty="0" err="1" smtClean="0"/>
              <a:t>memiliki</a:t>
            </a:r>
            <a:r>
              <a:rPr lang="en-US" sz="2000" dirty="0" smtClean="0"/>
              <a:t> </a:t>
            </a:r>
            <a:r>
              <a:rPr lang="en-US" sz="2000" dirty="0" err="1" smtClean="0"/>
              <a:t>sistem</a:t>
            </a:r>
            <a:r>
              <a:rPr lang="en-US" sz="2000" dirty="0" smtClean="0"/>
              <a:t> media </a:t>
            </a:r>
            <a:r>
              <a:rPr lang="en-US" sz="2000" dirty="0" err="1" smtClean="0"/>
              <a:t>penyimpanan</a:t>
            </a:r>
            <a:r>
              <a:rPr lang="en-US" sz="2000" dirty="0" smtClean="0"/>
              <a:t> yang </a:t>
            </a:r>
            <a:r>
              <a:rPr lang="en-US" sz="2000" dirty="0" err="1" smtClean="0"/>
              <a:t>kian</a:t>
            </a:r>
            <a:r>
              <a:rPr lang="en-US" sz="2000" dirty="0" smtClean="0"/>
              <a:t> </a:t>
            </a:r>
            <a:r>
              <a:rPr lang="en-US" sz="2000" dirty="0" err="1" smtClean="0"/>
              <a:t>membesar</a:t>
            </a:r>
            <a:r>
              <a:rPr lang="en-US" sz="2000" dirty="0" smtClean="0"/>
              <a:t> </a:t>
            </a:r>
            <a:r>
              <a:rPr lang="en-US" sz="2000" dirty="0" err="1" smtClean="0"/>
              <a:t>dari</a:t>
            </a:r>
            <a:r>
              <a:rPr lang="en-US" sz="2000" dirty="0" smtClean="0"/>
              <a:t> </a:t>
            </a:r>
            <a:r>
              <a:rPr lang="en-US" sz="2000" dirty="0" err="1" smtClean="0"/>
              <a:t>waktu</a:t>
            </a:r>
            <a:r>
              <a:rPr lang="en-US" sz="2000" dirty="0" smtClean="0"/>
              <a:t> </a:t>
            </a:r>
            <a:r>
              <a:rPr lang="en-US" sz="2000" dirty="0" err="1" smtClean="0"/>
              <a:t>ke</a:t>
            </a:r>
            <a:r>
              <a:rPr lang="en-US" sz="2000" dirty="0" smtClean="0"/>
              <a:t> </a:t>
            </a:r>
            <a:r>
              <a:rPr lang="en-US" sz="2000" dirty="0" err="1" smtClean="0"/>
              <a:t>waktu</a:t>
            </a:r>
            <a:r>
              <a:rPr lang="en-US" sz="2000" dirty="0" smtClean="0"/>
              <a:t> </a:t>
            </a:r>
            <a:r>
              <a:rPr lang="en-US" sz="2000" dirty="0" err="1" smtClean="0"/>
              <a:t>ini</a:t>
            </a:r>
            <a:r>
              <a:rPr lang="en-US" sz="2000" dirty="0" smtClean="0"/>
              <a:t> </a:t>
            </a:r>
            <a:r>
              <a:rPr lang="en-US" sz="2000" dirty="0" err="1" smtClean="0"/>
              <a:t>merupakan</a:t>
            </a:r>
            <a:r>
              <a:rPr lang="en-US" sz="2000" dirty="0" smtClean="0"/>
              <a:t> </a:t>
            </a:r>
            <a:r>
              <a:rPr lang="en-US" sz="2000" dirty="0" err="1" smtClean="0"/>
              <a:t>sumber</a:t>
            </a:r>
            <a:r>
              <a:rPr lang="en-US" sz="2000" dirty="0" smtClean="0"/>
              <a:t> yang </a:t>
            </a:r>
            <a:r>
              <a:rPr lang="en-US" sz="2000" dirty="0" err="1" smtClean="0"/>
              <a:t>kaya</a:t>
            </a:r>
            <a:r>
              <a:rPr lang="en-US" sz="2000" dirty="0" smtClean="0"/>
              <a:t> </a:t>
            </a:r>
            <a:r>
              <a:rPr lang="en-US" sz="2000" dirty="0" err="1" smtClean="0"/>
              <a:t>akan</a:t>
            </a:r>
            <a:r>
              <a:rPr lang="en-US" sz="2000" dirty="0" smtClean="0"/>
              <a:t> </a:t>
            </a:r>
            <a:r>
              <a:rPr lang="en-US" sz="2000" dirty="0" err="1" smtClean="0"/>
              <a:t>bukti-bukti</a:t>
            </a:r>
            <a:r>
              <a:rPr lang="en-US" sz="2000" dirty="0" smtClean="0"/>
              <a:t> digital. </a:t>
            </a:r>
            <a:r>
              <a:rPr lang="en-US" sz="2000" dirty="0" err="1" smtClean="0"/>
              <a:t>Sebuah</a:t>
            </a:r>
            <a:r>
              <a:rPr lang="en-US" sz="2000" dirty="0" smtClean="0"/>
              <a:t> file yang </a:t>
            </a:r>
            <a:r>
              <a:rPr lang="en-US" sz="2000" dirty="0" err="1" smtClean="0"/>
              <a:t>sederhana</a:t>
            </a:r>
            <a:r>
              <a:rPr lang="en-US" sz="2000" dirty="0" smtClean="0"/>
              <a:t> </a:t>
            </a:r>
            <a:r>
              <a:rPr lang="en-US" sz="2000" dirty="0" err="1" smtClean="0"/>
              <a:t>saja</a:t>
            </a:r>
            <a:r>
              <a:rPr lang="en-US" sz="2000" dirty="0" smtClean="0"/>
              <a:t> </a:t>
            </a:r>
            <a:r>
              <a:rPr lang="en-US" sz="2000" dirty="0" err="1" smtClean="0"/>
              <a:t>pada</a:t>
            </a:r>
            <a:r>
              <a:rPr lang="en-US" sz="2000" dirty="0" smtClean="0"/>
              <a:t> </a:t>
            </a:r>
            <a:r>
              <a:rPr lang="en-US" sz="2000" dirty="0" err="1" smtClean="0"/>
              <a:t>sistem</a:t>
            </a:r>
            <a:r>
              <a:rPr lang="en-US" sz="2000" dirty="0" smtClean="0"/>
              <a:t> </a:t>
            </a:r>
            <a:r>
              <a:rPr lang="en-US" sz="2000" dirty="0" err="1" smtClean="0"/>
              <a:t>ini</a:t>
            </a:r>
            <a:r>
              <a:rPr lang="en-US" sz="2000" dirty="0" smtClean="0"/>
              <a:t> </a:t>
            </a:r>
            <a:r>
              <a:rPr lang="en-US" sz="2000" dirty="0" err="1" smtClean="0"/>
              <a:t>dapat</a:t>
            </a:r>
            <a:r>
              <a:rPr lang="en-US" sz="2000" dirty="0" smtClean="0"/>
              <a:t> </a:t>
            </a:r>
            <a:r>
              <a:rPr lang="en-US" sz="2000" dirty="0" err="1" smtClean="0"/>
              <a:t>mengandung</a:t>
            </a:r>
            <a:r>
              <a:rPr lang="en-US" sz="2000" dirty="0" smtClean="0"/>
              <a:t> </a:t>
            </a:r>
            <a:r>
              <a:rPr lang="en-US" sz="2000" dirty="0" err="1" smtClean="0"/>
              <a:t>informasi</a:t>
            </a:r>
            <a:r>
              <a:rPr lang="en-US" sz="2000" dirty="0" smtClean="0"/>
              <a:t> yang </a:t>
            </a:r>
            <a:r>
              <a:rPr lang="en-US" sz="2000" dirty="0" err="1" smtClean="0"/>
              <a:t>cukup</a:t>
            </a:r>
            <a:r>
              <a:rPr lang="en-US" sz="2000" dirty="0" smtClean="0"/>
              <a:t> </a:t>
            </a:r>
            <a:r>
              <a:rPr lang="en-US" sz="2000" dirty="0" err="1" smtClean="0"/>
              <a:t>banyak</a:t>
            </a:r>
            <a:r>
              <a:rPr lang="en-US" sz="2000" dirty="0" smtClean="0"/>
              <a:t> </a:t>
            </a:r>
            <a:r>
              <a:rPr lang="en-US" sz="2000" dirty="0" err="1" smtClean="0"/>
              <a:t>dan</a:t>
            </a:r>
            <a:r>
              <a:rPr lang="en-US" sz="2000" dirty="0" smtClean="0"/>
              <a:t> </a:t>
            </a:r>
            <a:r>
              <a:rPr lang="en-US" sz="2000" dirty="0" err="1" smtClean="0"/>
              <a:t>berguna</a:t>
            </a:r>
            <a:r>
              <a:rPr lang="en-US" sz="2000" dirty="0" smtClean="0"/>
              <a:t> </a:t>
            </a:r>
            <a:r>
              <a:rPr lang="en-US" sz="2000" dirty="0" err="1" smtClean="0"/>
              <a:t>bagi</a:t>
            </a:r>
            <a:r>
              <a:rPr lang="en-US" sz="2000" dirty="0" smtClean="0"/>
              <a:t> </a:t>
            </a:r>
            <a:r>
              <a:rPr lang="en-US" sz="2000" dirty="0" err="1" smtClean="0"/>
              <a:t>proses</a:t>
            </a:r>
            <a:r>
              <a:rPr lang="en-US" sz="2000" dirty="0" smtClean="0"/>
              <a:t> </a:t>
            </a:r>
            <a:r>
              <a:rPr lang="en-US" sz="2000" dirty="0" err="1" smtClean="0"/>
              <a:t>investigasi</a:t>
            </a:r>
            <a:r>
              <a:rPr lang="en-US" sz="2000" dirty="0" smtClean="0"/>
              <a:t>. </a:t>
            </a:r>
            <a:endParaRPr lang="en-US" sz="2000" dirty="0" smtClean="0"/>
          </a:p>
          <a:p>
            <a:pPr marL="342900" lvl="0" indent="-342900"/>
            <a:r>
              <a:rPr lang="en-US" sz="2000" dirty="0" smtClean="0"/>
              <a:t>	</a:t>
            </a:r>
            <a:r>
              <a:rPr lang="en-US" sz="2000" dirty="0" err="1" smtClean="0"/>
              <a:t>Contohnya</a:t>
            </a:r>
            <a:r>
              <a:rPr lang="en-US" sz="2000" dirty="0" smtClean="0"/>
              <a:t> </a:t>
            </a:r>
            <a:r>
              <a:rPr lang="en-US" sz="2000" dirty="0" smtClean="0"/>
              <a:t>detail </a:t>
            </a:r>
            <a:r>
              <a:rPr lang="en-US" sz="2000" dirty="0" err="1" smtClean="0"/>
              <a:t>seperti</a:t>
            </a:r>
            <a:r>
              <a:rPr lang="en-US" sz="2000" dirty="0" smtClean="0"/>
              <a:t> </a:t>
            </a:r>
            <a:r>
              <a:rPr lang="en-US" sz="2000" dirty="0" err="1" smtClean="0"/>
              <a:t>kapan</a:t>
            </a:r>
            <a:r>
              <a:rPr lang="en-US" sz="2000" dirty="0" smtClean="0"/>
              <a:t> file </a:t>
            </a:r>
            <a:r>
              <a:rPr lang="en-US" sz="2000" dirty="0" err="1" smtClean="0"/>
              <a:t>tersebut</a:t>
            </a:r>
            <a:r>
              <a:rPr lang="en-US" sz="2000" dirty="0" smtClean="0"/>
              <a:t> </a:t>
            </a:r>
            <a:r>
              <a:rPr lang="en-US" sz="2000" dirty="0" err="1" smtClean="0"/>
              <a:t>dibuat</a:t>
            </a:r>
            <a:r>
              <a:rPr lang="en-US" sz="2000" dirty="0" smtClean="0"/>
              <a:t>, </a:t>
            </a:r>
            <a:r>
              <a:rPr lang="en-US" sz="2000" dirty="0" err="1" smtClean="0"/>
              <a:t>siapa</a:t>
            </a:r>
            <a:r>
              <a:rPr lang="en-US" sz="2000" dirty="0" smtClean="0"/>
              <a:t> </a:t>
            </a:r>
            <a:r>
              <a:rPr lang="en-US" sz="2000" dirty="0" err="1" smtClean="0"/>
              <a:t>pembuatnya</a:t>
            </a:r>
            <a:r>
              <a:rPr lang="en-US" sz="2000" dirty="0" smtClean="0"/>
              <a:t>, </a:t>
            </a:r>
            <a:r>
              <a:rPr lang="en-US" sz="2000" dirty="0" err="1" smtClean="0"/>
              <a:t>seberapa</a:t>
            </a:r>
            <a:r>
              <a:rPr lang="en-US" sz="2000" dirty="0" smtClean="0"/>
              <a:t> </a:t>
            </a:r>
            <a:r>
              <a:rPr lang="en-US" sz="2000" dirty="0" err="1" smtClean="0"/>
              <a:t>sering</a:t>
            </a:r>
            <a:r>
              <a:rPr lang="en-US" sz="2000" dirty="0" smtClean="0"/>
              <a:t> file </a:t>
            </a:r>
            <a:r>
              <a:rPr lang="en-US" sz="2000" dirty="0" err="1" smtClean="0"/>
              <a:t>tersebut</a:t>
            </a:r>
            <a:r>
              <a:rPr lang="en-US" sz="2000" dirty="0" smtClean="0"/>
              <a:t> </a:t>
            </a:r>
            <a:r>
              <a:rPr lang="en-US" sz="2000" dirty="0" err="1" smtClean="0"/>
              <a:t>di</a:t>
            </a:r>
            <a:r>
              <a:rPr lang="en-US" sz="2000" dirty="0" smtClean="0"/>
              <a:t> </a:t>
            </a:r>
            <a:r>
              <a:rPr lang="en-US" sz="2000" dirty="0" err="1" smtClean="0"/>
              <a:t>akses</a:t>
            </a:r>
            <a:r>
              <a:rPr lang="en-US" sz="2000" dirty="0" smtClean="0"/>
              <a:t>, </a:t>
            </a:r>
            <a:r>
              <a:rPr lang="en-US" sz="2000" dirty="0" err="1" smtClean="0"/>
              <a:t>dan</a:t>
            </a:r>
            <a:r>
              <a:rPr lang="en-US" sz="2000" dirty="0" smtClean="0"/>
              <a:t> </a:t>
            </a:r>
            <a:r>
              <a:rPr lang="en-US" sz="2000" dirty="0" err="1" smtClean="0"/>
              <a:t>informasi</a:t>
            </a:r>
            <a:r>
              <a:rPr lang="en-US" sz="2000" dirty="0" smtClean="0"/>
              <a:t> </a:t>
            </a:r>
            <a:r>
              <a:rPr lang="en-US" sz="2000" dirty="0" err="1" smtClean="0"/>
              <a:t>lainnya</a:t>
            </a:r>
            <a:r>
              <a:rPr lang="en-US" sz="2000" dirty="0" smtClean="0"/>
              <a:t> </a:t>
            </a:r>
            <a:r>
              <a:rPr lang="en-US" sz="2000" dirty="0" err="1" smtClean="0"/>
              <a:t>semua</a:t>
            </a:r>
            <a:r>
              <a:rPr lang="en-US" sz="2000" dirty="0" smtClean="0"/>
              <a:t> </a:t>
            </a:r>
            <a:r>
              <a:rPr lang="en-US" sz="2000" dirty="0" err="1" smtClean="0"/>
              <a:t>merupakan</a:t>
            </a:r>
            <a:r>
              <a:rPr lang="en-US" sz="2000" dirty="0" smtClean="0"/>
              <a:t> </a:t>
            </a:r>
            <a:r>
              <a:rPr lang="en-US" sz="2000" dirty="0" err="1" smtClean="0"/>
              <a:t>informasi</a:t>
            </a:r>
            <a:r>
              <a:rPr lang="en-US" sz="2000" dirty="0" smtClean="0"/>
              <a:t> </a:t>
            </a:r>
            <a:r>
              <a:rPr lang="en-US" sz="2000" dirty="0" err="1" smtClean="0"/>
              <a:t>penting</a:t>
            </a:r>
            <a:r>
              <a:rPr lang="en-US" sz="2000" dirty="0" smtClean="0"/>
              <a:t>.</a:t>
            </a:r>
            <a:endParaRPr 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BUKTI ELEKTRONIK </a:t>
            </a:r>
            <a:r>
              <a:rPr lang="en-US" b="1" spc="150" dirty="0" smtClean="0">
                <a:ln w="11430"/>
                <a:solidFill>
                  <a:srgbClr val="F8F8F8"/>
                </a:solidFill>
                <a:effectLst>
                  <a:outerShdw blurRad="25400" algn="tl" rotWithShape="0">
                    <a:srgbClr val="000000">
                      <a:alpha val="43000"/>
                    </a:srgbClr>
                  </a:outerShdw>
                </a:effectLst>
              </a:rPr>
              <a:t>DALAM PEMBUKTIAN KEJAHATAN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err="1" smtClean="0"/>
              <a:t>Tiga</a:t>
            </a:r>
            <a:r>
              <a:rPr lang="en-US" sz="2000" dirty="0" smtClean="0"/>
              <a:t> </a:t>
            </a:r>
            <a:r>
              <a:rPr lang="en-US" sz="2000" dirty="0" err="1" smtClean="0"/>
              <a:t>kategori</a:t>
            </a:r>
            <a:r>
              <a:rPr lang="en-US" sz="2000" dirty="0" smtClean="0"/>
              <a:t> </a:t>
            </a:r>
            <a:r>
              <a:rPr lang="en-US" sz="2000" dirty="0" err="1" smtClean="0"/>
              <a:t>besar</a:t>
            </a:r>
            <a:r>
              <a:rPr lang="en-US" sz="2000" dirty="0" smtClean="0"/>
              <a:t> </a:t>
            </a:r>
            <a:r>
              <a:rPr lang="en-US" sz="2000" dirty="0" err="1" smtClean="0"/>
              <a:t>sumber</a:t>
            </a:r>
            <a:r>
              <a:rPr lang="en-US" sz="2000" dirty="0" smtClean="0"/>
              <a:t> </a:t>
            </a:r>
            <a:r>
              <a:rPr lang="en-US" sz="2000" dirty="0" err="1" smtClean="0"/>
              <a:t>bukti</a:t>
            </a:r>
            <a:r>
              <a:rPr lang="en-US" sz="2000" dirty="0" smtClean="0"/>
              <a:t> digital, </a:t>
            </a:r>
            <a:r>
              <a:rPr lang="en-US" sz="2000" dirty="0" err="1" smtClean="0"/>
              <a:t>yaitu</a:t>
            </a:r>
            <a:r>
              <a:rPr lang="en-US" sz="2000" dirty="0" smtClean="0"/>
              <a:t> : </a:t>
            </a:r>
          </a:p>
          <a:p>
            <a:pPr marL="457200" lvl="0" indent="-457200"/>
            <a:r>
              <a:rPr lang="en-US" sz="2000" dirty="0" smtClean="0"/>
              <a:t>2.    Communication Systems</a:t>
            </a:r>
          </a:p>
          <a:p>
            <a:pPr marL="914400" lvl="1" indent="-457200">
              <a:buFont typeface="Arial" pitchFamily="34" charset="0"/>
              <a:buChar char="•"/>
            </a:pPr>
            <a:r>
              <a:rPr lang="en-US" sz="2000" dirty="0" err="1" smtClean="0"/>
              <a:t>Sistem</a:t>
            </a:r>
            <a:r>
              <a:rPr lang="en-US" sz="2000" dirty="0" smtClean="0"/>
              <a:t> </a:t>
            </a:r>
            <a:r>
              <a:rPr lang="en-US" sz="2000" dirty="0" err="1" smtClean="0"/>
              <a:t>telepon</a:t>
            </a:r>
            <a:r>
              <a:rPr lang="en-US" sz="2000" dirty="0" smtClean="0"/>
              <a:t> </a:t>
            </a:r>
            <a:r>
              <a:rPr lang="en-US" sz="2000" dirty="0" err="1" smtClean="0"/>
              <a:t>tradisional</a:t>
            </a:r>
            <a:r>
              <a:rPr lang="en-US" sz="2000" dirty="0" smtClean="0"/>
              <a:t>, </a:t>
            </a:r>
            <a:r>
              <a:rPr lang="en-US" sz="2000" dirty="0" err="1" smtClean="0"/>
              <a:t>komunikasi</a:t>
            </a:r>
            <a:r>
              <a:rPr lang="en-US" sz="2000" dirty="0" smtClean="0"/>
              <a:t> wireless, Internet, </a:t>
            </a:r>
            <a:r>
              <a:rPr lang="en-US" sz="2000" dirty="0" err="1" smtClean="0"/>
              <a:t>jaringan</a:t>
            </a:r>
            <a:r>
              <a:rPr lang="en-US" sz="2000" dirty="0" smtClean="0"/>
              <a:t> </a:t>
            </a:r>
            <a:r>
              <a:rPr lang="en-US" sz="2000" dirty="0" err="1" smtClean="0"/>
              <a:t>komunikasi</a:t>
            </a:r>
            <a:r>
              <a:rPr lang="en-US" sz="2000" dirty="0" smtClean="0"/>
              <a:t> data, </a:t>
            </a:r>
            <a:r>
              <a:rPr lang="en-US" sz="2000" dirty="0" err="1" smtClean="0"/>
              <a:t>merupakan</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sumber</a:t>
            </a:r>
            <a:r>
              <a:rPr lang="en-US" sz="2000" dirty="0" smtClean="0"/>
              <a:t> </a:t>
            </a:r>
            <a:r>
              <a:rPr lang="en-US" sz="2000" dirty="0" err="1" smtClean="0"/>
              <a:t>bukti</a:t>
            </a:r>
            <a:r>
              <a:rPr lang="en-US" sz="2000" dirty="0" smtClean="0"/>
              <a:t> digital yang </a:t>
            </a:r>
            <a:r>
              <a:rPr lang="en-US" sz="2000" dirty="0" err="1" smtClean="0"/>
              <a:t>masuk</a:t>
            </a:r>
            <a:r>
              <a:rPr lang="en-US" sz="2000" dirty="0" smtClean="0"/>
              <a:t> </a:t>
            </a:r>
            <a:r>
              <a:rPr lang="en-US" sz="2000" dirty="0" err="1" smtClean="0"/>
              <a:t>dalam</a:t>
            </a:r>
            <a:r>
              <a:rPr lang="en-US" sz="2000" dirty="0" smtClean="0"/>
              <a:t> </a:t>
            </a:r>
            <a:r>
              <a:rPr lang="en-US" sz="2000" dirty="0" err="1" smtClean="0"/>
              <a:t>kategori</a:t>
            </a:r>
            <a:r>
              <a:rPr lang="en-US" sz="2000" dirty="0" smtClean="0"/>
              <a:t> </a:t>
            </a:r>
            <a:r>
              <a:rPr lang="en-US" sz="2000" dirty="0" err="1" smtClean="0"/>
              <a:t>ini</a:t>
            </a:r>
            <a:r>
              <a:rPr lang="en-US" sz="2000" dirty="0" smtClean="0"/>
              <a:t>. </a:t>
            </a:r>
            <a:endParaRPr lang="en-US" sz="2000" dirty="0" smtClean="0"/>
          </a:p>
          <a:p>
            <a:pPr marL="457200" lvl="0" indent="-457200"/>
            <a:r>
              <a:rPr lang="en-US" sz="2000" dirty="0" smtClean="0"/>
              <a:t>	</a:t>
            </a:r>
            <a:r>
              <a:rPr lang="en-US" sz="2000" dirty="0" err="1" smtClean="0"/>
              <a:t>Sebagai</a:t>
            </a:r>
            <a:r>
              <a:rPr lang="en-US" sz="2000" dirty="0" smtClean="0"/>
              <a:t> </a:t>
            </a:r>
            <a:r>
              <a:rPr lang="en-US" sz="2000" dirty="0" err="1" smtClean="0"/>
              <a:t>contoh</a:t>
            </a:r>
            <a:r>
              <a:rPr lang="en-US" sz="2000" dirty="0" smtClean="0"/>
              <a:t>, </a:t>
            </a:r>
            <a:r>
              <a:rPr lang="en-US" sz="2000" dirty="0" err="1" smtClean="0"/>
              <a:t>jaringan</a:t>
            </a:r>
            <a:r>
              <a:rPr lang="en-US" sz="2000" dirty="0" smtClean="0"/>
              <a:t> Internet </a:t>
            </a:r>
            <a:r>
              <a:rPr lang="en-US" sz="2000" dirty="0" err="1" smtClean="0"/>
              <a:t>membawa</a:t>
            </a:r>
            <a:r>
              <a:rPr lang="en-US" sz="2000" dirty="0" smtClean="0"/>
              <a:t> </a:t>
            </a:r>
            <a:r>
              <a:rPr lang="en-US" sz="2000" dirty="0" err="1" smtClean="0"/>
              <a:t>pesan-pesan</a:t>
            </a:r>
            <a:r>
              <a:rPr lang="en-US" sz="2000" dirty="0" smtClean="0"/>
              <a:t> </a:t>
            </a:r>
            <a:r>
              <a:rPr lang="en-US" sz="2000" dirty="0" err="1" smtClean="0"/>
              <a:t>dari</a:t>
            </a:r>
            <a:r>
              <a:rPr lang="en-US" sz="2000" dirty="0" smtClean="0"/>
              <a:t> </a:t>
            </a:r>
            <a:r>
              <a:rPr lang="en-US" sz="2000" dirty="0" err="1" smtClean="0"/>
              <a:t>seluruh</a:t>
            </a:r>
            <a:r>
              <a:rPr lang="en-US" sz="2000" dirty="0" smtClean="0"/>
              <a:t> </a:t>
            </a:r>
            <a:r>
              <a:rPr lang="en-US" sz="2000" dirty="0" err="1" smtClean="0"/>
              <a:t>dunia</a:t>
            </a:r>
            <a:r>
              <a:rPr lang="en-US" sz="2000" dirty="0" smtClean="0"/>
              <a:t> </a:t>
            </a:r>
            <a:r>
              <a:rPr lang="en-US" sz="2000" dirty="0" err="1" smtClean="0"/>
              <a:t>melalui</a:t>
            </a:r>
            <a:r>
              <a:rPr lang="en-US" sz="2000" dirty="0" smtClean="0"/>
              <a:t> e-mail. </a:t>
            </a:r>
            <a:r>
              <a:rPr lang="en-US" sz="2000" dirty="0" err="1" smtClean="0"/>
              <a:t>Kapan</a:t>
            </a:r>
            <a:r>
              <a:rPr lang="en-US" sz="2000" dirty="0" smtClean="0"/>
              <a:t> </a:t>
            </a:r>
            <a:r>
              <a:rPr lang="en-US" sz="2000" dirty="0" err="1" smtClean="0"/>
              <a:t>waktu</a:t>
            </a:r>
            <a:r>
              <a:rPr lang="en-US" sz="2000" dirty="0" smtClean="0"/>
              <a:t> </a:t>
            </a:r>
            <a:r>
              <a:rPr lang="en-US" sz="2000" dirty="0" err="1" smtClean="0"/>
              <a:t>pengiriman</a:t>
            </a:r>
            <a:r>
              <a:rPr lang="en-US" sz="2000" dirty="0" smtClean="0"/>
              <a:t> e-mail </a:t>
            </a:r>
            <a:r>
              <a:rPr lang="en-US" sz="2000" dirty="0" err="1" smtClean="0"/>
              <a:t>ini</a:t>
            </a:r>
            <a:r>
              <a:rPr lang="en-US" sz="2000" dirty="0" smtClean="0"/>
              <a:t>, </a:t>
            </a:r>
            <a:r>
              <a:rPr lang="en-US" sz="2000" dirty="0" err="1" smtClean="0"/>
              <a:t>siapa</a:t>
            </a:r>
            <a:r>
              <a:rPr lang="en-US" sz="2000" dirty="0" smtClean="0"/>
              <a:t> yang </a:t>
            </a:r>
            <a:r>
              <a:rPr lang="en-US" sz="2000" dirty="0" err="1" smtClean="0"/>
              <a:t>mengirimnya</a:t>
            </a:r>
            <a:r>
              <a:rPr lang="en-US" sz="2000" dirty="0" smtClean="0"/>
              <a:t>, </a:t>
            </a:r>
            <a:r>
              <a:rPr lang="en-US" sz="2000" dirty="0" err="1" smtClean="0"/>
              <a:t>melalui</a:t>
            </a:r>
            <a:r>
              <a:rPr lang="en-US" sz="2000" dirty="0" smtClean="0"/>
              <a:t> </a:t>
            </a:r>
            <a:r>
              <a:rPr lang="en-US" sz="2000" dirty="0" err="1" smtClean="0"/>
              <a:t>mana</a:t>
            </a:r>
            <a:r>
              <a:rPr lang="en-US" sz="2000" dirty="0" smtClean="0"/>
              <a:t> </a:t>
            </a:r>
            <a:r>
              <a:rPr lang="en-US" sz="2000" dirty="0" err="1" smtClean="0"/>
              <a:t>si</a:t>
            </a:r>
            <a:r>
              <a:rPr lang="en-US" sz="2000" dirty="0" smtClean="0"/>
              <a:t> </a:t>
            </a:r>
            <a:r>
              <a:rPr lang="en-US" sz="2000" dirty="0" err="1" smtClean="0"/>
              <a:t>pengirim</a:t>
            </a:r>
            <a:r>
              <a:rPr lang="en-US" sz="2000" dirty="0" smtClean="0"/>
              <a:t> </a:t>
            </a:r>
            <a:r>
              <a:rPr lang="en-US" sz="2000" dirty="0" err="1" smtClean="0"/>
              <a:t>mengirim</a:t>
            </a:r>
            <a:r>
              <a:rPr lang="en-US" sz="2000" dirty="0" smtClean="0"/>
              <a:t>, </a:t>
            </a:r>
            <a:r>
              <a:rPr lang="en-US" sz="2000" dirty="0" err="1" smtClean="0"/>
              <a:t>apa</a:t>
            </a:r>
            <a:r>
              <a:rPr lang="en-US" sz="2000" dirty="0" smtClean="0"/>
              <a:t> </a:t>
            </a:r>
            <a:r>
              <a:rPr lang="en-US" sz="2000" dirty="0" err="1" smtClean="0"/>
              <a:t>isi</a:t>
            </a:r>
            <a:r>
              <a:rPr lang="en-US" sz="2000" dirty="0" smtClean="0"/>
              <a:t> </a:t>
            </a:r>
            <a:r>
              <a:rPr lang="en-US" sz="2000" dirty="0" err="1" smtClean="0"/>
              <a:t>dari</a:t>
            </a:r>
            <a:r>
              <a:rPr lang="en-US" sz="2000" dirty="0" smtClean="0"/>
              <a:t> e-mail </a:t>
            </a:r>
            <a:r>
              <a:rPr lang="en-US" sz="2000" dirty="0" err="1" smtClean="0"/>
              <a:t>tersebut</a:t>
            </a:r>
            <a:r>
              <a:rPr lang="en-US" sz="2000" dirty="0" smtClean="0"/>
              <a:t> </a:t>
            </a:r>
            <a:r>
              <a:rPr lang="en-US" sz="2000" dirty="0" err="1" smtClean="0"/>
              <a:t>merupakan</a:t>
            </a:r>
            <a:r>
              <a:rPr lang="en-US" sz="2000" dirty="0" smtClean="0"/>
              <a:t> </a:t>
            </a:r>
            <a:r>
              <a:rPr lang="en-US" sz="2000" dirty="0" err="1" smtClean="0"/>
              <a:t>bukti</a:t>
            </a:r>
            <a:r>
              <a:rPr lang="en-US" sz="2000" dirty="0" smtClean="0"/>
              <a:t> digital yang </a:t>
            </a:r>
            <a:r>
              <a:rPr lang="en-US" sz="2000" dirty="0" err="1" smtClean="0"/>
              <a:t>amat</a:t>
            </a:r>
            <a:r>
              <a:rPr lang="en-US" sz="2000" dirty="0" smtClean="0"/>
              <a:t> </a:t>
            </a:r>
            <a:r>
              <a:rPr lang="en-US" sz="2000" dirty="0" err="1" smtClean="0"/>
              <a:t>sangat</a:t>
            </a:r>
            <a:r>
              <a:rPr lang="en-US" sz="2000" dirty="0" smtClean="0"/>
              <a:t> </a:t>
            </a:r>
            <a:r>
              <a:rPr lang="en-US" sz="2000" dirty="0" err="1" smtClean="0"/>
              <a:t>penting</a:t>
            </a:r>
            <a:r>
              <a:rPr lang="en-US" sz="2000" dirty="0" smtClean="0"/>
              <a:t> </a:t>
            </a:r>
            <a:r>
              <a:rPr lang="en-US" sz="2000" dirty="0" err="1" smtClean="0"/>
              <a:t>dalam</a:t>
            </a:r>
            <a:r>
              <a:rPr lang="en-US" sz="2000" dirty="0" smtClean="0"/>
              <a:t> </a:t>
            </a:r>
            <a:r>
              <a:rPr lang="en-US" sz="2000" dirty="0" err="1" smtClean="0"/>
              <a:t>investigasi</a:t>
            </a:r>
            <a:r>
              <a:rPr lang="en-US" sz="2000" dirty="0" smtClean="0"/>
              <a:t>.</a:t>
            </a:r>
          </a:p>
          <a:p>
            <a:pPr marL="457200" lvl="0" indent="-457200">
              <a:buAutoNum type="arabicPeriod" startAt="3"/>
            </a:pPr>
            <a:r>
              <a:rPr lang="en-US" sz="2000" dirty="0" smtClean="0"/>
              <a:t>Embedded </a:t>
            </a:r>
            <a:r>
              <a:rPr lang="en-US" sz="2000" dirty="0" smtClean="0"/>
              <a:t>Computer </a:t>
            </a:r>
            <a:r>
              <a:rPr lang="en-US" sz="2000" dirty="0" smtClean="0"/>
              <a:t>Systems</a:t>
            </a:r>
          </a:p>
          <a:p>
            <a:pPr marL="457200" lvl="0" indent="-457200"/>
            <a:r>
              <a:rPr lang="en-US" sz="2000" dirty="0" smtClean="0"/>
              <a:t>	</a:t>
            </a:r>
            <a:r>
              <a:rPr lang="en-US" sz="2000" dirty="0" err="1" smtClean="0"/>
              <a:t>Perangkat</a:t>
            </a:r>
            <a:r>
              <a:rPr lang="en-US" sz="2000" dirty="0" smtClean="0"/>
              <a:t> </a:t>
            </a:r>
            <a:r>
              <a:rPr lang="en-US" sz="2000" dirty="0" err="1" smtClean="0"/>
              <a:t>telepon</a:t>
            </a:r>
            <a:r>
              <a:rPr lang="en-US" sz="2000" dirty="0" smtClean="0"/>
              <a:t> </a:t>
            </a:r>
            <a:r>
              <a:rPr lang="en-US" sz="2000" dirty="0" err="1" smtClean="0"/>
              <a:t>bergerak</a:t>
            </a:r>
            <a:r>
              <a:rPr lang="en-US" sz="2000" dirty="0" smtClean="0"/>
              <a:t> (</a:t>
            </a:r>
            <a:r>
              <a:rPr lang="en-US" sz="2000" dirty="0" err="1" smtClean="0"/>
              <a:t>ponsel</a:t>
            </a:r>
            <a:r>
              <a:rPr lang="en-US" sz="2000" dirty="0" smtClean="0"/>
              <a:t>), personal digital assistant (PDA), smart card, </a:t>
            </a:r>
            <a:r>
              <a:rPr lang="en-US" sz="2000" dirty="0" err="1" smtClean="0"/>
              <a:t>dan</a:t>
            </a:r>
            <a:r>
              <a:rPr lang="en-US" sz="2000" dirty="0" smtClean="0"/>
              <a:t> </a:t>
            </a:r>
            <a:r>
              <a:rPr lang="en-US" sz="2000" dirty="0" err="1" smtClean="0"/>
              <a:t>perangkat-perangkat</a:t>
            </a:r>
            <a:r>
              <a:rPr lang="en-US" sz="2000" dirty="0" smtClean="0"/>
              <a:t> lain yang </a:t>
            </a:r>
            <a:r>
              <a:rPr lang="en-US" sz="2000" dirty="0" err="1" smtClean="0"/>
              <a:t>tidak</a:t>
            </a:r>
            <a:r>
              <a:rPr lang="en-US" sz="2000" dirty="0" smtClean="0"/>
              <a:t> </a:t>
            </a:r>
            <a:r>
              <a:rPr lang="en-US" sz="2000" dirty="0" err="1" smtClean="0"/>
              <a:t>dapat</a:t>
            </a:r>
            <a:r>
              <a:rPr lang="en-US" sz="2000" dirty="0" smtClean="0"/>
              <a:t> </a:t>
            </a:r>
            <a:r>
              <a:rPr lang="en-US" sz="2000" dirty="0" err="1" smtClean="0"/>
              <a:t>disebut</a:t>
            </a:r>
            <a:r>
              <a:rPr lang="en-US" sz="2000" dirty="0" smtClean="0"/>
              <a:t> </a:t>
            </a:r>
            <a:r>
              <a:rPr lang="en-US" sz="2000" dirty="0" err="1" smtClean="0"/>
              <a:t>komputer</a:t>
            </a:r>
            <a:r>
              <a:rPr lang="en-US" sz="2000" dirty="0" smtClean="0"/>
              <a:t> </a:t>
            </a:r>
            <a:r>
              <a:rPr lang="en-US" sz="2000" dirty="0" err="1" smtClean="0"/>
              <a:t>tapi</a:t>
            </a:r>
            <a:r>
              <a:rPr lang="en-US" sz="2000" dirty="0" smtClean="0"/>
              <a:t> </a:t>
            </a:r>
            <a:r>
              <a:rPr lang="en-US" sz="2000" dirty="0" err="1" smtClean="0"/>
              <a:t>memiliki</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dalam</a:t>
            </a:r>
            <a:r>
              <a:rPr lang="en-US" sz="2000" dirty="0" smtClean="0"/>
              <a:t> </a:t>
            </a:r>
            <a:r>
              <a:rPr lang="en-US" sz="2000" dirty="0" err="1" smtClean="0"/>
              <a:t>bekerjanya</a:t>
            </a:r>
            <a:r>
              <a:rPr lang="en-US" sz="2000" dirty="0" smtClean="0"/>
              <a:t> </a:t>
            </a:r>
            <a:r>
              <a:rPr lang="en-US" sz="2000" dirty="0" err="1" smtClean="0"/>
              <a:t>dapat</a:t>
            </a:r>
            <a:r>
              <a:rPr lang="en-US" sz="2000" dirty="0" smtClean="0"/>
              <a:t> </a:t>
            </a:r>
            <a:r>
              <a:rPr lang="en-US" sz="2000" dirty="0" err="1" smtClean="0"/>
              <a:t>digolongkan</a:t>
            </a:r>
            <a:r>
              <a:rPr lang="en-US" sz="2000" dirty="0" smtClean="0"/>
              <a:t> </a:t>
            </a:r>
            <a:r>
              <a:rPr lang="en-US" sz="2000" dirty="0" err="1" smtClean="0"/>
              <a:t>dalam</a:t>
            </a:r>
            <a:r>
              <a:rPr lang="en-US" sz="2000" dirty="0" smtClean="0"/>
              <a:t> </a:t>
            </a:r>
            <a:r>
              <a:rPr lang="en-US" sz="2000" dirty="0" err="1" smtClean="0"/>
              <a:t>kategori</a:t>
            </a:r>
            <a:r>
              <a:rPr lang="en-US" sz="2000" dirty="0" smtClean="0"/>
              <a:t> </a:t>
            </a:r>
            <a:r>
              <a:rPr lang="en-US" sz="2000" dirty="0" err="1" smtClean="0"/>
              <a:t>ini</a:t>
            </a:r>
            <a:r>
              <a:rPr lang="en-US" sz="2000" dirty="0" smtClean="0"/>
              <a: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OTENTISASI BUKTI ELEKTRONIK </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14282" y="1428736"/>
            <a:ext cx="857256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err="1" smtClean="0"/>
              <a:t>Otentisitas</a:t>
            </a:r>
            <a:r>
              <a:rPr lang="en-US" sz="2000" dirty="0" smtClean="0"/>
              <a:t> </a:t>
            </a:r>
            <a:r>
              <a:rPr lang="en-US" sz="2000" dirty="0" err="1" smtClean="0"/>
              <a:t>Informasi</a:t>
            </a:r>
            <a:r>
              <a:rPr lang="en-US" sz="2000" dirty="0" smtClean="0"/>
              <a:t> (</a:t>
            </a:r>
            <a:r>
              <a:rPr lang="en-US" sz="2000" i="1" dirty="0" smtClean="0"/>
              <a:t>trustworthy</a:t>
            </a:r>
            <a:r>
              <a:rPr lang="en-US" sz="2000" dirty="0" smtClean="0"/>
              <a:t>) </a:t>
            </a:r>
            <a:endParaRPr lang="en-US" sz="2000" dirty="0" smtClean="0"/>
          </a:p>
          <a:p>
            <a:pPr marL="457200" indent="-457200">
              <a:buFont typeface="Arial" pitchFamily="34" charset="0"/>
              <a:buChar char="•"/>
            </a:pPr>
            <a:r>
              <a:rPr lang="en-US" sz="2000" dirty="0" err="1" smtClean="0"/>
              <a:t>Suatu</a:t>
            </a:r>
            <a:r>
              <a:rPr lang="en-US" sz="2000" dirty="0" smtClean="0"/>
              <a:t> </a:t>
            </a:r>
            <a:r>
              <a:rPr lang="en-US" sz="2000" dirty="0" err="1" smtClean="0"/>
              <a:t>sistem</a:t>
            </a:r>
            <a:r>
              <a:rPr lang="en-US" sz="2000" dirty="0" smtClean="0"/>
              <a:t> </a:t>
            </a:r>
            <a:r>
              <a:rPr lang="en-US" sz="2000" dirty="0" err="1" smtClean="0"/>
              <a:t>elektronik</a:t>
            </a:r>
            <a:r>
              <a:rPr lang="en-US" sz="2000" dirty="0" smtClean="0"/>
              <a:t> </a:t>
            </a:r>
            <a:r>
              <a:rPr lang="en-US" sz="2000" dirty="0" err="1" smtClean="0"/>
              <a:t>hanya</a:t>
            </a:r>
            <a:r>
              <a:rPr lang="en-US" sz="2000" dirty="0" smtClean="0"/>
              <a:t> </a:t>
            </a:r>
            <a:r>
              <a:rPr lang="en-US" sz="2000" dirty="0" err="1" smtClean="0"/>
              <a:t>dapat</a:t>
            </a:r>
            <a:r>
              <a:rPr lang="en-US" sz="2000" dirty="0" smtClean="0"/>
              <a:t> </a:t>
            </a:r>
            <a:r>
              <a:rPr lang="en-US" sz="2000" dirty="0" err="1" smtClean="0"/>
              <a:t>dipercaya</a:t>
            </a:r>
            <a:r>
              <a:rPr lang="en-US" sz="2000" dirty="0" smtClean="0"/>
              <a:t> </a:t>
            </a:r>
            <a:r>
              <a:rPr lang="en-US" sz="2000" dirty="0" err="1" smtClean="0"/>
              <a:t>apabila</a:t>
            </a:r>
            <a:r>
              <a:rPr lang="en-US" sz="2000" dirty="0" smtClean="0"/>
              <a:t> </a:t>
            </a:r>
            <a:r>
              <a:rPr lang="en-US" sz="2000" dirty="0" err="1" smtClean="0"/>
              <a:t>sistem</a:t>
            </a:r>
            <a:r>
              <a:rPr lang="en-US" sz="2000" dirty="0" smtClean="0"/>
              <a:t> </a:t>
            </a:r>
            <a:r>
              <a:rPr lang="en-US" sz="2000" dirty="0" err="1" smtClean="0"/>
              <a:t>tersebut</a:t>
            </a:r>
            <a:r>
              <a:rPr lang="en-US" sz="2000" dirty="0" smtClean="0"/>
              <a:t> </a:t>
            </a:r>
            <a:r>
              <a:rPr lang="en-US" sz="2000" dirty="0" err="1" smtClean="0"/>
              <a:t>dapat</a:t>
            </a:r>
            <a:r>
              <a:rPr lang="en-US" sz="2000" dirty="0" smtClean="0"/>
              <a:t> </a:t>
            </a:r>
            <a:r>
              <a:rPr lang="en-US" sz="2000" dirty="0" err="1" smtClean="0"/>
              <a:t>dipertanggung-jawabkan</a:t>
            </a:r>
            <a:r>
              <a:rPr lang="en-US" sz="2000" dirty="0" smtClean="0"/>
              <a:t> </a:t>
            </a:r>
            <a:r>
              <a:rPr lang="en-US" sz="2000" dirty="0" err="1" smtClean="0"/>
              <a:t>dan</a:t>
            </a:r>
            <a:r>
              <a:rPr lang="en-US" sz="2000" dirty="0" smtClean="0"/>
              <a:t> </a:t>
            </a:r>
            <a:r>
              <a:rPr lang="en-US" sz="2000" dirty="0" err="1" smtClean="0"/>
              <a:t>telah</a:t>
            </a:r>
            <a:r>
              <a:rPr lang="en-US" sz="2000" dirty="0" smtClean="0"/>
              <a:t> </a:t>
            </a:r>
            <a:r>
              <a:rPr lang="en-US" sz="2000" dirty="0" err="1" smtClean="0"/>
              <a:t>dilakukan</a:t>
            </a:r>
            <a:r>
              <a:rPr lang="en-US" sz="2000" dirty="0" smtClean="0"/>
              <a:t> </a:t>
            </a:r>
            <a:r>
              <a:rPr lang="en-US" sz="2000" dirty="0" err="1" smtClean="0"/>
              <a:t>pemeriksaan</a:t>
            </a:r>
            <a:r>
              <a:rPr lang="en-US" sz="2000" dirty="0" smtClean="0"/>
              <a:t> </a:t>
            </a:r>
            <a:r>
              <a:rPr lang="en-US" sz="2000" dirty="0" err="1" smtClean="0"/>
              <a:t>oleh</a:t>
            </a:r>
            <a:r>
              <a:rPr lang="en-US" sz="2000" dirty="0" smtClean="0"/>
              <a:t> </a:t>
            </a:r>
            <a:r>
              <a:rPr lang="en-US" sz="2000" dirty="0" err="1" smtClean="0"/>
              <a:t>para</a:t>
            </a:r>
            <a:r>
              <a:rPr lang="en-US" sz="2000" dirty="0" smtClean="0"/>
              <a:t> </a:t>
            </a:r>
            <a:r>
              <a:rPr lang="en-US" sz="2000" dirty="0" err="1" smtClean="0"/>
              <a:t>profesional</a:t>
            </a:r>
            <a:r>
              <a:rPr lang="en-US" sz="2000" dirty="0" smtClean="0"/>
              <a:t> yang </a:t>
            </a:r>
            <a:r>
              <a:rPr lang="en-US" sz="2000" dirty="0" err="1" smtClean="0"/>
              <a:t>terkait</a:t>
            </a:r>
            <a:r>
              <a:rPr lang="en-US" sz="2000" dirty="0" smtClean="0"/>
              <a:t>/</a:t>
            </a:r>
            <a:r>
              <a:rPr lang="en-US" sz="2000" dirty="0" err="1" smtClean="0"/>
              <a:t>mempunyai</a:t>
            </a:r>
            <a:r>
              <a:rPr lang="en-US" sz="2000" dirty="0" smtClean="0"/>
              <a:t> </a:t>
            </a:r>
            <a:r>
              <a:rPr lang="en-US" sz="2000" dirty="0" err="1" smtClean="0"/>
              <a:t>kemampuan</a:t>
            </a:r>
            <a:r>
              <a:rPr lang="en-US" sz="2000" dirty="0" smtClean="0"/>
              <a:t> </a:t>
            </a:r>
            <a:r>
              <a:rPr lang="en-US" sz="2000" dirty="0" err="1" smtClean="0"/>
              <a:t>untuk</a:t>
            </a:r>
            <a:r>
              <a:rPr lang="en-US" sz="2000" dirty="0" smtClean="0"/>
              <a:t> </a:t>
            </a:r>
            <a:r>
              <a:rPr lang="en-US" sz="2000" dirty="0" err="1" smtClean="0"/>
              <a:t>itu</a:t>
            </a:r>
            <a:r>
              <a:rPr lang="en-US" sz="2000" dirty="0" smtClean="0"/>
              <a:t> (</a:t>
            </a:r>
            <a:r>
              <a:rPr lang="en-US" sz="2000" dirty="0" err="1" smtClean="0"/>
              <a:t>tehnikal</a:t>
            </a:r>
            <a:r>
              <a:rPr lang="en-US" sz="2000" dirty="0" smtClean="0"/>
              <a:t>, </a:t>
            </a:r>
            <a:r>
              <a:rPr lang="en-US" sz="2000" dirty="0" err="1" smtClean="0"/>
              <a:t>manajemen</a:t>
            </a:r>
            <a:r>
              <a:rPr lang="en-US" sz="2000" dirty="0" smtClean="0"/>
              <a:t> </a:t>
            </a:r>
            <a:r>
              <a:rPr lang="en-US" sz="2000" dirty="0" err="1" smtClean="0"/>
              <a:t>dan</a:t>
            </a:r>
            <a:r>
              <a:rPr lang="en-US" sz="2000" dirty="0" smtClean="0"/>
              <a:t> </a:t>
            </a:r>
            <a:r>
              <a:rPr lang="en-US" sz="2000" dirty="0" err="1" smtClean="0"/>
              <a:t>hukum</a:t>
            </a:r>
            <a:r>
              <a:rPr lang="en-US" sz="2000" dirty="0" smtClean="0"/>
              <a:t>), </a:t>
            </a:r>
            <a:r>
              <a:rPr lang="en-US" sz="2000" dirty="0" err="1" smtClean="0"/>
              <a:t>sehingga</a:t>
            </a:r>
            <a:r>
              <a:rPr lang="en-US" sz="2000" dirty="0" smtClean="0"/>
              <a:t> </a:t>
            </a:r>
            <a:r>
              <a:rPr lang="en-US" sz="2000" dirty="0" err="1" smtClean="0"/>
              <a:t>ia</a:t>
            </a:r>
            <a:r>
              <a:rPr lang="en-US" sz="2000" dirty="0" smtClean="0"/>
              <a:t> </a:t>
            </a:r>
            <a:r>
              <a:rPr lang="en-US" sz="2000" dirty="0" err="1" smtClean="0"/>
              <a:t>dapat</a:t>
            </a:r>
            <a:r>
              <a:rPr lang="en-US" sz="2000" dirty="0" smtClean="0"/>
              <a:t> </a:t>
            </a:r>
            <a:r>
              <a:rPr lang="en-US" sz="2000" dirty="0" err="1" smtClean="0"/>
              <a:t>dikatakan</a:t>
            </a:r>
            <a:r>
              <a:rPr lang="en-US" sz="2000" dirty="0" smtClean="0"/>
              <a:t> </a:t>
            </a:r>
            <a:r>
              <a:rPr lang="en-US" sz="2000" dirty="0" err="1" smtClean="0"/>
              <a:t>handal</a:t>
            </a:r>
            <a:r>
              <a:rPr lang="en-US" sz="2000" dirty="0" smtClean="0"/>
              <a:t> </a:t>
            </a:r>
            <a:r>
              <a:rPr lang="en-US" sz="2000" dirty="0" err="1" smtClean="0"/>
              <a:t>dan</a:t>
            </a:r>
            <a:r>
              <a:rPr lang="en-US" sz="2000" dirty="0" smtClean="0"/>
              <a:t> </a:t>
            </a:r>
            <a:r>
              <a:rPr lang="en-US" sz="2000" dirty="0" err="1" smtClean="0"/>
              <a:t>aman</a:t>
            </a:r>
            <a:r>
              <a:rPr lang="en-US" sz="2000" dirty="0" smtClean="0"/>
              <a:t> </a:t>
            </a:r>
            <a:r>
              <a:rPr lang="en-US" sz="2000" dirty="0" err="1" smtClean="0"/>
              <a:t>serta</a:t>
            </a:r>
            <a:r>
              <a:rPr lang="en-US" sz="2000" dirty="0" smtClean="0"/>
              <a:t> </a:t>
            </a:r>
            <a:r>
              <a:rPr lang="en-US" sz="2000" dirty="0" err="1" smtClean="0"/>
              <a:t>bekerja</a:t>
            </a:r>
            <a:r>
              <a:rPr lang="en-US" sz="2000" dirty="0" smtClean="0"/>
              <a:t> </a:t>
            </a:r>
            <a:r>
              <a:rPr lang="en-US" sz="2000" dirty="0" err="1" smtClean="0"/>
              <a:t>sebagaimana</a:t>
            </a:r>
            <a:r>
              <a:rPr lang="en-US" sz="2000" dirty="0" smtClean="0"/>
              <a:t> </a:t>
            </a:r>
            <a:r>
              <a:rPr lang="en-US" sz="2000" dirty="0" err="1" smtClean="0"/>
              <a:t>mestinya</a:t>
            </a:r>
            <a:r>
              <a:rPr lang="en-US" sz="2000" dirty="0" smtClean="0"/>
              <a:t> (</a:t>
            </a:r>
            <a:r>
              <a:rPr lang="en-US" sz="2000" i="1" dirty="0" smtClean="0"/>
              <a:t>working properly</a:t>
            </a:r>
            <a:r>
              <a:rPr lang="en-US" sz="2000" dirty="0" smtClean="0"/>
              <a:t>). </a:t>
            </a:r>
            <a:endParaRPr lang="en-US" sz="2000" dirty="0"/>
          </a:p>
        </p:txBody>
      </p:sp>
      <p:sp>
        <p:nvSpPr>
          <p:cNvPr id="7" name="TextBox 6"/>
          <p:cNvSpPr txBox="1"/>
          <p:nvPr/>
        </p:nvSpPr>
        <p:spPr>
          <a:xfrm>
            <a:off x="214282" y="3429000"/>
            <a:ext cx="857256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err="1" smtClean="0"/>
              <a:t>Dalam</a:t>
            </a:r>
            <a:r>
              <a:rPr lang="en-US" sz="2000" dirty="0" smtClean="0"/>
              <a:t> </a:t>
            </a:r>
            <a:r>
              <a:rPr lang="en-US" sz="2000" dirty="0" err="1" smtClean="0"/>
              <a:t>Otentisitas</a:t>
            </a:r>
            <a:r>
              <a:rPr lang="en-US" sz="2000" dirty="0" smtClean="0"/>
              <a:t> </a:t>
            </a:r>
            <a:r>
              <a:rPr lang="en-US" sz="2000" dirty="0" err="1" smtClean="0"/>
              <a:t>informasi</a:t>
            </a:r>
            <a:r>
              <a:rPr lang="en-US" sz="2000" dirty="0" smtClean="0"/>
              <a:t> </a:t>
            </a:r>
            <a:r>
              <a:rPr lang="en-US" sz="2000" dirty="0" err="1" smtClean="0"/>
              <a:t>harus</a:t>
            </a:r>
            <a:r>
              <a:rPr lang="en-US" sz="2000" dirty="0" smtClean="0"/>
              <a:t> </a:t>
            </a:r>
            <a:r>
              <a:rPr lang="en-US" sz="2000" dirty="0" err="1" smtClean="0"/>
              <a:t>memperhatikan</a:t>
            </a:r>
            <a:r>
              <a:rPr lang="en-US" sz="2000" dirty="0" smtClean="0"/>
              <a:t> </a:t>
            </a:r>
            <a:r>
              <a:rPr lang="en-US" sz="2000" dirty="0" err="1" smtClean="0"/>
              <a:t>hal-hal</a:t>
            </a:r>
            <a:r>
              <a:rPr lang="en-US" sz="2000" dirty="0" smtClean="0"/>
              <a:t> </a:t>
            </a:r>
            <a:r>
              <a:rPr lang="en-US" sz="2000" dirty="0" err="1" smtClean="0"/>
              <a:t>sebagai</a:t>
            </a:r>
            <a:r>
              <a:rPr lang="en-US" sz="2000" dirty="0" smtClean="0"/>
              <a:t> </a:t>
            </a:r>
            <a:r>
              <a:rPr lang="en-US" sz="2000" dirty="0" err="1" smtClean="0"/>
              <a:t>berikut</a:t>
            </a:r>
            <a:r>
              <a:rPr lang="en-US" sz="2000" dirty="0" smtClean="0"/>
              <a:t> :</a:t>
            </a:r>
          </a:p>
          <a:p>
            <a:pPr marL="457200" lvl="0" indent="-457200">
              <a:buFont typeface="+mj-lt"/>
              <a:buAutoNum type="arabicPeriod"/>
            </a:pPr>
            <a:r>
              <a:rPr lang="en-US" sz="2000" dirty="0" err="1" smtClean="0"/>
              <a:t>Bertanggung</a:t>
            </a:r>
            <a:r>
              <a:rPr lang="en-US" sz="2000" dirty="0" smtClean="0"/>
              <a:t> </a:t>
            </a:r>
            <a:r>
              <a:rPr lang="en-US" sz="2000" dirty="0" err="1" smtClean="0"/>
              <a:t>jawab</a:t>
            </a:r>
            <a:r>
              <a:rPr lang="en-US" sz="2000" dirty="0" smtClean="0"/>
              <a:t>: </a:t>
            </a:r>
            <a:r>
              <a:rPr lang="en-US" sz="2000" dirty="0" err="1" smtClean="0"/>
              <a:t>apabila</a:t>
            </a:r>
            <a:r>
              <a:rPr lang="en-US" sz="2000" dirty="0" smtClean="0"/>
              <a:t> </a:t>
            </a:r>
            <a:r>
              <a:rPr lang="en-US" sz="2000" dirty="0" err="1" smtClean="0"/>
              <a:t>sistem</a:t>
            </a:r>
            <a:r>
              <a:rPr lang="en-US" sz="2000" dirty="0" smtClean="0"/>
              <a:t> </a:t>
            </a:r>
            <a:r>
              <a:rPr lang="en-US" sz="2000" dirty="0" err="1" smtClean="0"/>
              <a:t>elektronik</a:t>
            </a:r>
            <a:r>
              <a:rPr lang="en-US" sz="2000" dirty="0" smtClean="0"/>
              <a:t> </a:t>
            </a:r>
            <a:r>
              <a:rPr lang="en-US" sz="2000" dirty="0" err="1" smtClean="0"/>
              <a:t>tsb</a:t>
            </a:r>
            <a:r>
              <a:rPr lang="en-US" sz="2000" dirty="0" smtClean="0"/>
              <a:t> </a:t>
            </a:r>
            <a:r>
              <a:rPr lang="en-US" sz="2000" dirty="0" err="1" smtClean="0"/>
              <a:t>jelas</a:t>
            </a:r>
            <a:r>
              <a:rPr lang="en-US" sz="2000" dirty="0" smtClean="0"/>
              <a:t> </a:t>
            </a:r>
            <a:r>
              <a:rPr lang="en-US" sz="2000" dirty="0" err="1" smtClean="0"/>
              <a:t>keberadaan</a:t>
            </a:r>
            <a:r>
              <a:rPr lang="en-US" sz="2000" dirty="0" smtClean="0"/>
              <a:t> </a:t>
            </a:r>
            <a:r>
              <a:rPr lang="en-US" sz="2000" dirty="0" err="1" smtClean="0"/>
              <a:t>indentitas</a:t>
            </a:r>
            <a:r>
              <a:rPr lang="en-US" sz="2000" dirty="0" smtClean="0"/>
              <a:t> </a:t>
            </a:r>
            <a:r>
              <a:rPr lang="en-US" sz="2000" dirty="0" err="1" smtClean="0"/>
              <a:t>subyek</a:t>
            </a:r>
            <a:r>
              <a:rPr lang="en-US" sz="2000" dirty="0" smtClean="0"/>
              <a:t> </a:t>
            </a:r>
            <a:r>
              <a:rPr lang="en-US" sz="2000" dirty="0" err="1" smtClean="0"/>
              <a:t>hukumnya</a:t>
            </a:r>
            <a:r>
              <a:rPr lang="en-US" sz="2000" dirty="0" smtClean="0"/>
              <a:t> </a:t>
            </a:r>
            <a:r>
              <a:rPr lang="en-US" sz="2000" dirty="0" err="1" smtClean="0"/>
              <a:t>sebagai</a:t>
            </a:r>
            <a:r>
              <a:rPr lang="en-US" sz="2000" dirty="0" smtClean="0"/>
              <a:t> </a:t>
            </a:r>
            <a:r>
              <a:rPr lang="en-US" sz="2000" dirty="0" err="1" smtClean="0"/>
              <a:t>Pelaku</a:t>
            </a:r>
            <a:r>
              <a:rPr lang="en-US" sz="2000" dirty="0" smtClean="0"/>
              <a:t> Usaha (</a:t>
            </a:r>
            <a:r>
              <a:rPr lang="en-US" sz="2000" dirty="0" err="1" smtClean="0"/>
              <a:t>Pengembang</a:t>
            </a:r>
            <a:r>
              <a:rPr lang="en-US" sz="2000" dirty="0" smtClean="0"/>
              <a:t> </a:t>
            </a:r>
            <a:r>
              <a:rPr lang="en-US" sz="2000" dirty="0" err="1" smtClean="0"/>
              <a:t>dan</a:t>
            </a:r>
            <a:r>
              <a:rPr lang="en-US" sz="2000" dirty="0" smtClean="0"/>
              <a:t>/</a:t>
            </a:r>
            <a:r>
              <a:rPr lang="en-US" sz="2000" dirty="0" err="1" smtClean="0"/>
              <a:t>atau</a:t>
            </a:r>
            <a:r>
              <a:rPr lang="en-US" sz="2000" dirty="0" smtClean="0"/>
              <a:t> </a:t>
            </a:r>
            <a:r>
              <a:rPr lang="en-US" sz="2000" dirty="0" err="1" smtClean="0"/>
              <a:t>Penyelenggara</a:t>
            </a:r>
            <a:r>
              <a:rPr lang="en-US" sz="2000" dirty="0" smtClean="0"/>
              <a:t>).</a:t>
            </a:r>
          </a:p>
          <a:p>
            <a:pPr marL="457200" lvl="0" indent="-457200">
              <a:buFont typeface="+mj-lt"/>
              <a:buAutoNum type="arabicPeriod"/>
            </a:pPr>
            <a:r>
              <a:rPr lang="en-US" sz="2000" dirty="0" err="1" smtClean="0"/>
              <a:t>Handal</a:t>
            </a:r>
            <a:r>
              <a:rPr lang="en-US" sz="2000" dirty="0" smtClean="0"/>
              <a:t>: </a:t>
            </a:r>
            <a:r>
              <a:rPr lang="en-US" sz="2000" dirty="0" err="1" smtClean="0"/>
              <a:t>apabila</a:t>
            </a:r>
            <a:r>
              <a:rPr lang="en-US" sz="2000" dirty="0" smtClean="0"/>
              <a:t> </a:t>
            </a:r>
            <a:r>
              <a:rPr lang="en-US" sz="2000" dirty="0" err="1" smtClean="0"/>
              <a:t>sistem</a:t>
            </a:r>
            <a:r>
              <a:rPr lang="en-US" sz="2000" dirty="0" smtClean="0"/>
              <a:t> </a:t>
            </a:r>
            <a:r>
              <a:rPr lang="en-US" sz="2000" dirty="0" err="1" smtClean="0"/>
              <a:t>elektronik</a:t>
            </a:r>
            <a:r>
              <a:rPr lang="en-US" sz="2000" dirty="0" smtClean="0"/>
              <a:t> </a:t>
            </a:r>
            <a:r>
              <a:rPr lang="en-US" sz="2000" dirty="0" err="1" smtClean="0"/>
              <a:t>tersebut</a:t>
            </a:r>
            <a:r>
              <a:rPr lang="en-US" sz="2000" dirty="0" smtClean="0"/>
              <a:t> </a:t>
            </a:r>
            <a:r>
              <a:rPr lang="en-US" sz="2000" dirty="0" err="1" smtClean="0"/>
              <a:t>secara</a:t>
            </a:r>
            <a:r>
              <a:rPr lang="en-US" sz="2000" dirty="0" smtClean="0"/>
              <a:t> </a:t>
            </a:r>
            <a:r>
              <a:rPr lang="en-US" sz="2000" dirty="0" err="1" smtClean="0"/>
              <a:t>tehnikal</a:t>
            </a:r>
            <a:r>
              <a:rPr lang="en-US" sz="2000" dirty="0" smtClean="0"/>
              <a:t> </a:t>
            </a:r>
            <a:r>
              <a:rPr lang="en-US" sz="2000" dirty="0" err="1" smtClean="0"/>
              <a:t>telah</a:t>
            </a:r>
            <a:r>
              <a:rPr lang="en-US" sz="2000" dirty="0" smtClean="0"/>
              <a:t> </a:t>
            </a:r>
            <a:r>
              <a:rPr lang="en-US" sz="2000" dirty="0" err="1" smtClean="0"/>
              <a:t>dibuat</a:t>
            </a:r>
            <a:r>
              <a:rPr lang="en-US" sz="2000" dirty="0" smtClean="0"/>
              <a:t> </a:t>
            </a:r>
            <a:r>
              <a:rPr lang="en-US" sz="2000" dirty="0" err="1" smtClean="0"/>
              <a:t>sesuai</a:t>
            </a:r>
            <a:r>
              <a:rPr lang="en-US" sz="2000" dirty="0" smtClean="0"/>
              <a:t> </a:t>
            </a:r>
            <a:r>
              <a:rPr lang="en-US" sz="2000" dirty="0" err="1" smtClean="0"/>
              <a:t>perencanaan</a:t>
            </a:r>
            <a:r>
              <a:rPr lang="en-US" sz="2000" dirty="0" smtClean="0"/>
              <a:t>/</a:t>
            </a:r>
            <a:r>
              <a:rPr lang="en-US" sz="2000" dirty="0" err="1" smtClean="0"/>
              <a:t>pengimplementasiannya</a:t>
            </a:r>
            <a:r>
              <a:rPr lang="en-US" sz="2000" dirty="0" smtClean="0"/>
              <a:t> </a:t>
            </a:r>
            <a:r>
              <a:rPr lang="en-US" sz="2000" dirty="0" err="1" smtClean="0"/>
              <a:t>dengan</a:t>
            </a:r>
            <a:r>
              <a:rPr lang="en-US" sz="2000" dirty="0" smtClean="0"/>
              <a:t> </a:t>
            </a:r>
            <a:r>
              <a:rPr lang="en-US" sz="2000" dirty="0" err="1" smtClean="0"/>
              <a:t>peruntukannya</a:t>
            </a:r>
            <a:r>
              <a:rPr lang="en-US" sz="2000" dirty="0" smtClean="0"/>
              <a:t>. </a:t>
            </a:r>
          </a:p>
          <a:p>
            <a:pPr marL="457200" lvl="0" indent="-457200">
              <a:buFont typeface="+mj-lt"/>
              <a:buAutoNum type="arabicPeriod"/>
            </a:pPr>
            <a:r>
              <a:rPr lang="en-US" sz="2000" dirty="0" err="1" smtClean="0"/>
              <a:t>Aman</a:t>
            </a:r>
            <a:r>
              <a:rPr lang="en-US" sz="2000" dirty="0" smtClean="0"/>
              <a:t> </a:t>
            </a:r>
            <a:r>
              <a:rPr lang="en-US" sz="2000" dirty="0" err="1" smtClean="0"/>
              <a:t>apabila</a:t>
            </a:r>
            <a:r>
              <a:rPr lang="en-US" sz="2000" dirty="0" smtClean="0"/>
              <a:t> </a:t>
            </a:r>
            <a:r>
              <a:rPr lang="en-US" sz="2000" dirty="0" err="1" smtClean="0"/>
              <a:t>sistem</a:t>
            </a:r>
            <a:r>
              <a:rPr lang="en-US" sz="2000" dirty="0" smtClean="0"/>
              <a:t> </a:t>
            </a:r>
            <a:r>
              <a:rPr lang="en-US" sz="2000" dirty="0" err="1" smtClean="0"/>
              <a:t>tersebut</a:t>
            </a:r>
            <a:r>
              <a:rPr lang="en-US" sz="2000" dirty="0" smtClean="0"/>
              <a:t> </a:t>
            </a:r>
            <a:r>
              <a:rPr lang="en-US" sz="2000" dirty="0" err="1" smtClean="0"/>
              <a:t>telah</a:t>
            </a:r>
            <a:r>
              <a:rPr lang="en-US" sz="2000" dirty="0" smtClean="0"/>
              <a:t> </a:t>
            </a:r>
            <a:r>
              <a:rPr lang="en-US" sz="2000" dirty="0" err="1" smtClean="0"/>
              <a:t>mengembangkan</a:t>
            </a:r>
            <a:r>
              <a:rPr lang="en-US" sz="2000" dirty="0" smtClean="0"/>
              <a:t> </a:t>
            </a:r>
            <a:r>
              <a:rPr lang="en-US" sz="2000" dirty="0" err="1" smtClean="0"/>
              <a:t>sistem</a:t>
            </a:r>
            <a:r>
              <a:rPr lang="en-US" sz="2000" dirty="0" smtClean="0"/>
              <a:t> </a:t>
            </a:r>
            <a:r>
              <a:rPr lang="en-US" sz="2000" dirty="0" err="1" smtClean="0"/>
              <a:t>keamanan</a:t>
            </a:r>
            <a:r>
              <a:rPr lang="en-US" sz="2000" dirty="0" smtClean="0"/>
              <a:t> </a:t>
            </a:r>
            <a:r>
              <a:rPr lang="en-US" sz="2000" dirty="0" err="1" smtClean="0"/>
              <a:t>elektronik</a:t>
            </a:r>
            <a:r>
              <a:rPr lang="en-US" sz="2000" dirty="0" smtClean="0"/>
              <a:t> yang </a:t>
            </a:r>
            <a:r>
              <a:rPr lang="en-US" sz="2000" dirty="0" err="1" smtClean="0"/>
              <a:t>sesuai</a:t>
            </a:r>
            <a:r>
              <a:rPr lang="en-US" sz="2000" dirty="0" smtClean="0"/>
              <a:t> </a:t>
            </a:r>
            <a:r>
              <a:rPr lang="en-US" sz="2000" dirty="0" err="1" smtClean="0"/>
              <a:t>dan</a:t>
            </a:r>
            <a:r>
              <a:rPr lang="en-US" sz="2000" dirty="0" smtClean="0"/>
              <a:t>/</a:t>
            </a:r>
            <a:r>
              <a:rPr lang="en-US" sz="2000" dirty="0" err="1" smtClean="0"/>
              <a:t>atau</a:t>
            </a:r>
            <a:r>
              <a:rPr lang="en-US" sz="2000" dirty="0" smtClean="0"/>
              <a:t> </a:t>
            </a:r>
            <a:r>
              <a:rPr lang="en-US" sz="2000" dirty="0" err="1" smtClean="0"/>
              <a:t>dapat</a:t>
            </a:r>
            <a:r>
              <a:rPr lang="en-US" sz="2000" dirty="0" smtClean="0"/>
              <a:t> </a:t>
            </a:r>
            <a:r>
              <a:rPr lang="en-US" sz="2000" dirty="0" err="1" smtClean="0"/>
              <a:t>dijamin</a:t>
            </a:r>
            <a:r>
              <a:rPr lang="en-US" sz="2000" dirty="0" smtClean="0"/>
              <a:t> </a:t>
            </a:r>
            <a:r>
              <a:rPr lang="en-US" sz="2000" dirty="0" err="1" smtClean="0"/>
              <a:t>oleh</a:t>
            </a:r>
            <a:r>
              <a:rPr lang="en-US" sz="2000" dirty="0" smtClean="0"/>
              <a:t> </a:t>
            </a:r>
            <a:r>
              <a:rPr lang="en-US" sz="2000" dirty="0" err="1" smtClean="0"/>
              <a:t>si</a:t>
            </a:r>
            <a:r>
              <a:rPr lang="en-US" sz="2000" dirty="0" smtClean="0"/>
              <a:t> </a:t>
            </a:r>
            <a:r>
              <a:rPr lang="en-US" sz="2000" dirty="0" err="1" smtClean="0"/>
              <a:t>penyelenggara</a:t>
            </a:r>
            <a:r>
              <a:rPr lang="en-US" sz="2000" dirty="0" smtClean="0"/>
              <a:t> </a:t>
            </a:r>
            <a:r>
              <a:rPr lang="en-US" sz="2000" dirty="0" err="1" smtClean="0"/>
              <a:t>sistem</a:t>
            </a:r>
            <a:r>
              <a:rPr lang="en-US" sz="2000" dirty="0" smtClean="0"/>
              <a:t> </a:t>
            </a:r>
            <a:r>
              <a:rPr lang="en-US" sz="2000" dirty="0" err="1" smtClean="0"/>
              <a:t>elektronik</a:t>
            </a:r>
            <a:r>
              <a:rPr lang="en-US" sz="2000" dirty="0" smtClean="0"/>
              <a:t> </a:t>
            </a:r>
            <a:r>
              <a:rPr lang="en-US" sz="2000" dirty="0" err="1" smtClean="0"/>
              <a:t>tersebut</a:t>
            </a:r>
            <a:r>
              <a:rPr lang="en-US" sz="2000" dirty="0" smtClean="0"/>
              <a:t>.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OTENTISASI BUKTI ELEKTRONIK </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14282" y="1428736"/>
            <a:ext cx="8572560" cy="532453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err="1" smtClean="0"/>
              <a:t>Pemungkiran</a:t>
            </a:r>
            <a:r>
              <a:rPr lang="en-US" sz="2000" b="1" dirty="0" smtClean="0"/>
              <a:t> Data </a:t>
            </a:r>
            <a:r>
              <a:rPr lang="en-US" sz="2000" b="1" dirty="0" err="1" smtClean="0"/>
              <a:t>Elektronik</a:t>
            </a:r>
            <a:r>
              <a:rPr lang="en-US" sz="2000" b="1" dirty="0" smtClean="0"/>
              <a:t> </a:t>
            </a:r>
            <a:r>
              <a:rPr lang="en-US" sz="2000" b="1" dirty="0" err="1" smtClean="0"/>
              <a:t>sebagai</a:t>
            </a:r>
            <a:r>
              <a:rPr lang="en-US" sz="2000" b="1" dirty="0" smtClean="0"/>
              <a:t> </a:t>
            </a:r>
            <a:r>
              <a:rPr lang="en-US" sz="2000" b="1" dirty="0" err="1" smtClean="0"/>
              <a:t>Alat</a:t>
            </a:r>
            <a:r>
              <a:rPr lang="en-US" sz="2000" b="1" dirty="0" smtClean="0"/>
              <a:t> </a:t>
            </a:r>
            <a:r>
              <a:rPr lang="en-US" sz="2000" b="1" dirty="0" err="1" smtClean="0"/>
              <a:t>Bukti</a:t>
            </a:r>
            <a:endParaRPr lang="en-US" sz="2000" b="1" dirty="0" smtClean="0"/>
          </a:p>
          <a:p>
            <a:pPr marL="457200" indent="-457200" algn="just">
              <a:buFont typeface="Arial" pitchFamily="34" charset="0"/>
              <a:buChar char="•"/>
            </a:pPr>
            <a:r>
              <a:rPr lang="en-US" sz="2000" dirty="0" err="1" smtClean="0"/>
              <a:t>Mungkir</a:t>
            </a:r>
            <a:r>
              <a:rPr lang="en-US" sz="2000" dirty="0" smtClean="0"/>
              <a:t>/</a:t>
            </a:r>
            <a:r>
              <a:rPr lang="en-US" sz="2000" dirty="0" err="1" smtClean="0"/>
              <a:t>ingkar</a:t>
            </a:r>
            <a:r>
              <a:rPr lang="en-US" sz="2000" dirty="0" smtClean="0"/>
              <a:t> </a:t>
            </a:r>
            <a:r>
              <a:rPr lang="en-US" sz="2000" dirty="0" err="1" smtClean="0"/>
              <a:t>adalah</a:t>
            </a:r>
            <a:r>
              <a:rPr lang="en-US" sz="2000" dirty="0" smtClean="0"/>
              <a:t> </a:t>
            </a:r>
            <a:r>
              <a:rPr lang="en-US" sz="2000" dirty="0" err="1" smtClean="0"/>
              <a:t>hak</a:t>
            </a:r>
            <a:r>
              <a:rPr lang="en-US" sz="2000" dirty="0" smtClean="0"/>
              <a:t> </a:t>
            </a:r>
            <a:r>
              <a:rPr lang="en-US" sz="2000" dirty="0" err="1" smtClean="0"/>
              <a:t>setiap</a:t>
            </a:r>
            <a:r>
              <a:rPr lang="en-US" sz="2000" dirty="0" smtClean="0"/>
              <a:t> </a:t>
            </a:r>
            <a:r>
              <a:rPr lang="en-US" sz="2000" dirty="0" err="1" smtClean="0"/>
              <a:t>orang</a:t>
            </a:r>
            <a:r>
              <a:rPr lang="en-US" sz="2000" dirty="0" smtClean="0"/>
              <a:t> </a:t>
            </a:r>
            <a:r>
              <a:rPr lang="en-US" sz="2000" dirty="0" err="1" smtClean="0"/>
              <a:t>jika</a:t>
            </a:r>
            <a:r>
              <a:rPr lang="en-US" sz="2000" dirty="0" smtClean="0"/>
              <a:t> </a:t>
            </a:r>
            <a:r>
              <a:rPr lang="en-US" sz="2000" dirty="0" err="1" smtClean="0"/>
              <a:t>memang</a:t>
            </a:r>
            <a:r>
              <a:rPr lang="en-US" sz="2000" dirty="0" smtClean="0"/>
              <a:t> </a:t>
            </a:r>
            <a:r>
              <a:rPr lang="en-US" sz="2000" dirty="0" err="1" smtClean="0"/>
              <a:t>bukan</a:t>
            </a:r>
            <a:r>
              <a:rPr lang="en-US" sz="2000" dirty="0" smtClean="0"/>
              <a:t> </a:t>
            </a:r>
            <a:r>
              <a:rPr lang="en-US" sz="2000" dirty="0" err="1" smtClean="0"/>
              <a:t>ia</a:t>
            </a:r>
            <a:r>
              <a:rPr lang="en-US" sz="2000" dirty="0" smtClean="0"/>
              <a:t> </a:t>
            </a:r>
            <a:r>
              <a:rPr lang="en-US" sz="2000" dirty="0" err="1" smtClean="0"/>
              <a:t>pelakunya</a:t>
            </a:r>
            <a:r>
              <a:rPr lang="en-US" sz="2000" dirty="0" smtClean="0"/>
              <a:t>, </a:t>
            </a:r>
            <a:r>
              <a:rPr lang="en-US" sz="2000" dirty="0" err="1" smtClean="0"/>
              <a:t>tetapi</a:t>
            </a:r>
            <a:r>
              <a:rPr lang="en-US" sz="2000" dirty="0" smtClean="0"/>
              <a:t> </a:t>
            </a:r>
            <a:r>
              <a:rPr lang="en-US" sz="2000" dirty="0" err="1" smtClean="0"/>
              <a:t>adalah</a:t>
            </a:r>
            <a:r>
              <a:rPr lang="en-US" sz="2000" dirty="0" smtClean="0"/>
              <a:t> </a:t>
            </a:r>
            <a:r>
              <a:rPr lang="en-US" sz="2000" dirty="0" err="1" smtClean="0"/>
              <a:t>suatu</a:t>
            </a:r>
            <a:r>
              <a:rPr lang="en-US" sz="2000" dirty="0" smtClean="0"/>
              <a:t> “</a:t>
            </a:r>
            <a:r>
              <a:rPr lang="en-US" sz="2000" dirty="0" err="1" smtClean="0"/>
              <a:t>kebohongan</a:t>
            </a:r>
            <a:r>
              <a:rPr lang="en-US" sz="2000" dirty="0" smtClean="0"/>
              <a:t>” </a:t>
            </a:r>
            <a:r>
              <a:rPr lang="en-US" sz="2000" dirty="0" err="1" smtClean="0"/>
              <a:t>atau</a:t>
            </a:r>
            <a:r>
              <a:rPr lang="en-US" sz="2000" dirty="0" smtClean="0"/>
              <a:t> “</a:t>
            </a:r>
            <a:r>
              <a:rPr lang="en-US" sz="2000" dirty="0" err="1" smtClean="0"/>
              <a:t>keterangan</a:t>
            </a:r>
            <a:r>
              <a:rPr lang="en-US" sz="2000" dirty="0" smtClean="0"/>
              <a:t> </a:t>
            </a:r>
            <a:r>
              <a:rPr lang="en-US" sz="2000" dirty="0" err="1" smtClean="0"/>
              <a:t>palsu</a:t>
            </a:r>
            <a:r>
              <a:rPr lang="en-US" sz="2000" dirty="0" smtClean="0"/>
              <a:t>” </a:t>
            </a:r>
            <a:r>
              <a:rPr lang="en-US" sz="2000" dirty="0" err="1" smtClean="0"/>
              <a:t>bahkan</a:t>
            </a:r>
            <a:r>
              <a:rPr lang="en-US" sz="2000" dirty="0" smtClean="0"/>
              <a:t> </a:t>
            </a:r>
            <a:r>
              <a:rPr lang="en-US" sz="2000" dirty="0" err="1" smtClean="0"/>
              <a:t>indikasi</a:t>
            </a:r>
            <a:r>
              <a:rPr lang="en-US" sz="2000" dirty="0" smtClean="0"/>
              <a:t> “</a:t>
            </a:r>
            <a:r>
              <a:rPr lang="en-US" sz="2000" dirty="0" err="1" smtClean="0"/>
              <a:t>penipuan</a:t>
            </a:r>
            <a:r>
              <a:rPr lang="en-US" sz="2000" dirty="0" smtClean="0"/>
              <a:t>” </a:t>
            </a:r>
            <a:r>
              <a:rPr lang="en-US" sz="2000" dirty="0" err="1" smtClean="0"/>
              <a:t>jika</a:t>
            </a:r>
            <a:r>
              <a:rPr lang="en-US" sz="2000" dirty="0" smtClean="0"/>
              <a:t> </a:t>
            </a:r>
            <a:r>
              <a:rPr lang="en-US" sz="2000" dirty="0" err="1" smtClean="0"/>
              <a:t>memang</a:t>
            </a:r>
            <a:r>
              <a:rPr lang="en-US" sz="2000" dirty="0" smtClean="0"/>
              <a:t> </a:t>
            </a:r>
            <a:r>
              <a:rPr lang="en-US" sz="2000" dirty="0" err="1" smtClean="0"/>
              <a:t>ia</a:t>
            </a:r>
            <a:r>
              <a:rPr lang="en-US" sz="2000" dirty="0" smtClean="0"/>
              <a:t> </a:t>
            </a:r>
            <a:r>
              <a:rPr lang="en-US" sz="2000" dirty="0" err="1" smtClean="0"/>
              <a:t>pihak</a:t>
            </a:r>
            <a:r>
              <a:rPr lang="en-US" sz="2000" dirty="0" smtClean="0"/>
              <a:t> yang </a:t>
            </a:r>
            <a:r>
              <a:rPr lang="en-US" sz="2000" dirty="0" err="1" smtClean="0"/>
              <a:t>seharusnya</a:t>
            </a:r>
            <a:r>
              <a:rPr lang="en-US" sz="2000" dirty="0" smtClean="0"/>
              <a:t> </a:t>
            </a:r>
            <a:r>
              <a:rPr lang="en-US" sz="2000" dirty="0" err="1" smtClean="0"/>
              <a:t>bertanggungjawab</a:t>
            </a:r>
            <a:r>
              <a:rPr lang="en-US" sz="2000" dirty="0" smtClean="0"/>
              <a:t> </a:t>
            </a:r>
            <a:r>
              <a:rPr lang="en-US" sz="2000" dirty="0" err="1" smtClean="0"/>
              <a:t>terhadap</a:t>
            </a:r>
            <a:r>
              <a:rPr lang="en-US" sz="2000" dirty="0" smtClean="0"/>
              <a:t> </a:t>
            </a:r>
            <a:r>
              <a:rPr lang="en-US" sz="2000" dirty="0" err="1" smtClean="0"/>
              <a:t>informasi</a:t>
            </a:r>
            <a:r>
              <a:rPr lang="en-US" sz="2000" dirty="0" smtClean="0"/>
              <a:t> </a:t>
            </a:r>
            <a:r>
              <a:rPr lang="en-US" sz="2000" dirty="0" err="1" smtClean="0"/>
              <a:t>tersebut</a:t>
            </a:r>
            <a:r>
              <a:rPr lang="en-US" sz="2000" dirty="0" smtClean="0"/>
              <a:t>. </a:t>
            </a:r>
            <a:r>
              <a:rPr lang="en-US" sz="2000" dirty="0" err="1" smtClean="0"/>
              <a:t>Pihak</a:t>
            </a:r>
            <a:r>
              <a:rPr lang="en-US" sz="2000" dirty="0" smtClean="0"/>
              <a:t> lain </a:t>
            </a:r>
            <a:r>
              <a:rPr lang="en-US" sz="2000" dirty="0" err="1" smtClean="0"/>
              <a:t>mempunyai</a:t>
            </a:r>
            <a:r>
              <a:rPr lang="en-US" sz="2000" dirty="0" smtClean="0"/>
              <a:t> </a:t>
            </a:r>
            <a:r>
              <a:rPr lang="en-US" sz="2000" dirty="0" err="1" smtClean="0"/>
              <a:t>hak</a:t>
            </a:r>
            <a:r>
              <a:rPr lang="en-US" sz="2000" dirty="0" smtClean="0"/>
              <a:t> </a:t>
            </a:r>
            <a:r>
              <a:rPr lang="en-US" sz="2000" dirty="0" err="1" smtClean="0"/>
              <a:t>untuk</a:t>
            </a:r>
            <a:r>
              <a:rPr lang="en-US" sz="2000" dirty="0" smtClean="0"/>
              <a:t> </a:t>
            </a:r>
            <a:r>
              <a:rPr lang="en-US" sz="2000" dirty="0" err="1" smtClean="0"/>
              <a:t>tidak</a:t>
            </a:r>
            <a:r>
              <a:rPr lang="en-US" sz="2000" dirty="0" smtClean="0"/>
              <a:t> </a:t>
            </a:r>
            <a:r>
              <a:rPr lang="en-US" sz="2000" dirty="0" err="1" smtClean="0"/>
              <a:t>mengakui</a:t>
            </a:r>
            <a:r>
              <a:rPr lang="en-US" sz="2000" dirty="0" smtClean="0"/>
              <a:t> </a:t>
            </a:r>
            <a:r>
              <a:rPr lang="en-US" sz="2000" dirty="0" err="1" smtClean="0"/>
              <a:t>namun</a:t>
            </a:r>
            <a:r>
              <a:rPr lang="en-US" sz="2000" dirty="0" smtClean="0"/>
              <a:t> </a:t>
            </a:r>
            <a:r>
              <a:rPr lang="en-US" sz="2000" dirty="0" err="1" smtClean="0"/>
              <a:t>ia</a:t>
            </a:r>
            <a:r>
              <a:rPr lang="en-US" sz="2000" dirty="0" smtClean="0"/>
              <a:t> </a:t>
            </a:r>
            <a:r>
              <a:rPr lang="en-US" sz="2000" dirty="0" err="1" smtClean="0"/>
              <a:t>harus</a:t>
            </a:r>
            <a:r>
              <a:rPr lang="en-US" sz="2000" dirty="0" smtClean="0"/>
              <a:t> </a:t>
            </a:r>
            <a:r>
              <a:rPr lang="en-US" sz="2000" dirty="0" err="1" smtClean="0"/>
              <a:t>mematuhi</a:t>
            </a:r>
            <a:r>
              <a:rPr lang="en-US" sz="2000" dirty="0" smtClean="0"/>
              <a:t> </a:t>
            </a:r>
            <a:r>
              <a:rPr lang="en-US" sz="2000" dirty="0" err="1" smtClean="0"/>
              <a:t>jika</a:t>
            </a:r>
            <a:r>
              <a:rPr lang="en-US" sz="2000" dirty="0" smtClean="0"/>
              <a:t> </a:t>
            </a:r>
            <a:r>
              <a:rPr lang="en-US" sz="2000" dirty="0" err="1" smtClean="0"/>
              <a:t>pemeriksaan</a:t>
            </a:r>
            <a:r>
              <a:rPr lang="en-US" sz="2000" dirty="0" smtClean="0"/>
              <a:t> </a:t>
            </a:r>
            <a:r>
              <a:rPr lang="en-US" sz="2000" dirty="0" err="1" smtClean="0"/>
              <a:t>dimuka</a:t>
            </a:r>
            <a:r>
              <a:rPr lang="en-US" sz="2000" dirty="0" smtClean="0"/>
              <a:t> </a:t>
            </a:r>
            <a:r>
              <a:rPr lang="en-US" sz="2000" dirty="0" err="1" smtClean="0"/>
              <a:t>pengadilan</a:t>
            </a:r>
            <a:r>
              <a:rPr lang="en-US" sz="2000" dirty="0" smtClean="0"/>
              <a:t> </a:t>
            </a:r>
            <a:r>
              <a:rPr lang="en-US" sz="2000" dirty="0" err="1" smtClean="0"/>
              <a:t>menyatakan</a:t>
            </a:r>
            <a:r>
              <a:rPr lang="en-US" sz="2000" dirty="0" smtClean="0"/>
              <a:t> </a:t>
            </a:r>
            <a:r>
              <a:rPr lang="en-US" sz="2000" dirty="0" err="1" smtClean="0"/>
              <a:t>hal</a:t>
            </a:r>
            <a:r>
              <a:rPr lang="en-US" sz="2000" dirty="0" smtClean="0"/>
              <a:t> </a:t>
            </a:r>
            <a:r>
              <a:rPr lang="en-US" sz="2000" dirty="0" err="1" smtClean="0"/>
              <a:t>tersebut</a:t>
            </a:r>
            <a:r>
              <a:rPr lang="en-US" sz="2000" dirty="0" smtClean="0"/>
              <a:t> valid.</a:t>
            </a:r>
          </a:p>
          <a:p>
            <a:pPr marL="457200" indent="-457200" algn="just">
              <a:buFont typeface="Arial" pitchFamily="34" charset="0"/>
              <a:buChar char="•"/>
            </a:pPr>
            <a:r>
              <a:rPr lang="en-US" sz="2000" dirty="0" smtClean="0"/>
              <a:t>UU ITE </a:t>
            </a:r>
            <a:r>
              <a:rPr lang="en-US" sz="2000" dirty="0" err="1" smtClean="0"/>
              <a:t>telah</a:t>
            </a:r>
            <a:r>
              <a:rPr lang="en-US" sz="2000" dirty="0" smtClean="0"/>
              <a:t> </a:t>
            </a:r>
            <a:r>
              <a:rPr lang="en-US" sz="2000" dirty="0" err="1" smtClean="0"/>
              <a:t>memberikan</a:t>
            </a:r>
            <a:r>
              <a:rPr lang="en-US" sz="2000" dirty="0" smtClean="0"/>
              <a:t> </a:t>
            </a:r>
            <a:r>
              <a:rPr lang="en-US" sz="2000" dirty="0" err="1" smtClean="0"/>
              <a:t>tempat</a:t>
            </a:r>
            <a:r>
              <a:rPr lang="en-US" sz="2000" dirty="0" smtClean="0"/>
              <a:t> agar </a:t>
            </a:r>
            <a:r>
              <a:rPr lang="en-US" sz="2000" dirty="0" err="1" smtClean="0"/>
              <a:t>suatu</a:t>
            </a:r>
            <a:r>
              <a:rPr lang="en-US" sz="2000" dirty="0" smtClean="0"/>
              <a:t> </a:t>
            </a:r>
            <a:r>
              <a:rPr lang="en-US" sz="2000" dirty="0" err="1" smtClean="0"/>
              <a:t>informasi</a:t>
            </a:r>
            <a:r>
              <a:rPr lang="en-US" sz="2000" dirty="0" smtClean="0"/>
              <a:t> </a:t>
            </a:r>
            <a:r>
              <a:rPr lang="en-US" sz="2000" dirty="0" err="1" smtClean="0"/>
              <a:t>elektronik</a:t>
            </a:r>
            <a:r>
              <a:rPr lang="en-US" sz="2000" dirty="0" smtClean="0"/>
              <a:t> </a:t>
            </a:r>
            <a:r>
              <a:rPr lang="en-US" sz="2000" dirty="0" err="1" smtClean="0"/>
              <a:t>dapat</a:t>
            </a:r>
            <a:r>
              <a:rPr lang="en-US" sz="2000" dirty="0" smtClean="0"/>
              <a:t> </a:t>
            </a:r>
            <a:r>
              <a:rPr lang="en-US" sz="2000" dirty="0" err="1" smtClean="0"/>
              <a:t>diterima</a:t>
            </a:r>
            <a:r>
              <a:rPr lang="en-US" sz="2000" dirty="0" smtClean="0"/>
              <a:t>, </a:t>
            </a:r>
            <a:r>
              <a:rPr lang="en-US" sz="2000" dirty="0" err="1" smtClean="0"/>
              <a:t>dan</a:t>
            </a:r>
            <a:r>
              <a:rPr lang="en-US" sz="2000" dirty="0" smtClean="0"/>
              <a:t> </a:t>
            </a:r>
            <a:r>
              <a:rPr lang="en-US" sz="2000" dirty="0" err="1" smtClean="0"/>
              <a:t>memberikan</a:t>
            </a:r>
            <a:r>
              <a:rPr lang="en-US" sz="2000" dirty="0" smtClean="0"/>
              <a:t> </a:t>
            </a:r>
            <a:r>
              <a:rPr lang="en-US" sz="2000" dirty="0" err="1" smtClean="0"/>
              <a:t>prosedur</a:t>
            </a:r>
            <a:r>
              <a:rPr lang="en-US" sz="2000" dirty="0" smtClean="0"/>
              <a:t> </a:t>
            </a:r>
            <a:r>
              <a:rPr lang="en-US" sz="2000" dirty="0" err="1" smtClean="0"/>
              <a:t>tertentu</a:t>
            </a:r>
            <a:r>
              <a:rPr lang="en-US" sz="2000" dirty="0" smtClean="0"/>
              <a:t> </a:t>
            </a:r>
            <a:r>
              <a:rPr lang="en-US" sz="2000" dirty="0" err="1" smtClean="0"/>
              <a:t>untuk</a:t>
            </a:r>
            <a:r>
              <a:rPr lang="en-US" sz="2000" dirty="0" smtClean="0"/>
              <a:t> </a:t>
            </a:r>
            <a:r>
              <a:rPr lang="en-US" sz="2000" dirty="0" err="1" smtClean="0"/>
              <a:t>pedoman</a:t>
            </a:r>
            <a:r>
              <a:rPr lang="en-US" sz="2000" dirty="0" smtClean="0"/>
              <a:t> </a:t>
            </a:r>
            <a:r>
              <a:rPr lang="en-US" sz="2000" dirty="0" err="1" smtClean="0"/>
              <a:t>bagi</a:t>
            </a:r>
            <a:r>
              <a:rPr lang="en-US" sz="2000" dirty="0" smtClean="0"/>
              <a:t> hakim </a:t>
            </a:r>
            <a:r>
              <a:rPr lang="en-US" sz="2000" dirty="0" err="1" smtClean="0"/>
              <a:t>dalam</a:t>
            </a:r>
            <a:r>
              <a:rPr lang="en-US" sz="2000" dirty="0" smtClean="0"/>
              <a:t> </a:t>
            </a:r>
            <a:r>
              <a:rPr lang="en-US" sz="2000" dirty="0" err="1" smtClean="0"/>
              <a:t>pemeriksaan</a:t>
            </a:r>
            <a:r>
              <a:rPr lang="en-US" sz="2000" dirty="0" smtClean="0"/>
              <a:t> </a:t>
            </a:r>
            <a:r>
              <a:rPr lang="en-US" sz="2000" dirty="0" err="1" smtClean="0"/>
              <a:t>dan</a:t>
            </a:r>
            <a:r>
              <a:rPr lang="en-US" sz="2000" dirty="0" smtClean="0"/>
              <a:t> </a:t>
            </a:r>
            <a:r>
              <a:rPr lang="en-US" sz="2000" dirty="0" err="1" smtClean="0"/>
              <a:t>pembuktian</a:t>
            </a:r>
            <a:r>
              <a:rPr lang="en-US" sz="2000" dirty="0" smtClean="0"/>
              <a:t>. </a:t>
            </a:r>
            <a:r>
              <a:rPr lang="en-US" sz="2000" dirty="0" err="1" smtClean="0"/>
              <a:t>Jika</a:t>
            </a:r>
            <a:r>
              <a:rPr lang="en-US" sz="2000" dirty="0" smtClean="0"/>
              <a:t> </a:t>
            </a:r>
            <a:r>
              <a:rPr lang="en-US" sz="2000" dirty="0" err="1" smtClean="0"/>
              <a:t>telah</a:t>
            </a:r>
            <a:r>
              <a:rPr lang="en-US" sz="2000" dirty="0" smtClean="0"/>
              <a:t> </a:t>
            </a:r>
            <a:r>
              <a:rPr lang="en-US" sz="2000" dirty="0" err="1" smtClean="0"/>
              <a:t>ada</a:t>
            </a:r>
            <a:r>
              <a:rPr lang="en-US" sz="2000" dirty="0" smtClean="0"/>
              <a:t> UU yang </a:t>
            </a:r>
            <a:r>
              <a:rPr lang="en-US" sz="2000" dirty="0" err="1" smtClean="0"/>
              <a:t>menerima</a:t>
            </a:r>
            <a:r>
              <a:rPr lang="en-US" sz="2000" dirty="0" smtClean="0"/>
              <a:t> </a:t>
            </a:r>
            <a:r>
              <a:rPr lang="en-US" sz="2000" dirty="0" err="1" smtClean="0"/>
              <a:t>keberadaan</a:t>
            </a:r>
            <a:r>
              <a:rPr lang="en-US" sz="2000" dirty="0" smtClean="0"/>
              <a:t> </a:t>
            </a:r>
            <a:r>
              <a:rPr lang="en-US" sz="2000" dirty="0" err="1" smtClean="0"/>
              <a:t>sistem</a:t>
            </a:r>
            <a:r>
              <a:rPr lang="en-US" sz="2000" dirty="0" smtClean="0"/>
              <a:t> security </a:t>
            </a:r>
            <a:r>
              <a:rPr lang="en-US" sz="2000" dirty="0" err="1" smtClean="0"/>
              <a:t>secara</a:t>
            </a:r>
            <a:r>
              <a:rPr lang="en-US" sz="2000" dirty="0" smtClean="0"/>
              <a:t> </a:t>
            </a:r>
            <a:r>
              <a:rPr lang="en-US" sz="2000" dirty="0" err="1" smtClean="0"/>
              <a:t>baik</a:t>
            </a:r>
            <a:r>
              <a:rPr lang="en-US" sz="2000" dirty="0" smtClean="0"/>
              <a:t> </a:t>
            </a:r>
            <a:r>
              <a:rPr lang="en-US" sz="2000" dirty="0" err="1" smtClean="0"/>
              <a:t>maka</a:t>
            </a:r>
            <a:r>
              <a:rPr lang="en-US" sz="2000" dirty="0" smtClean="0"/>
              <a:t> </a:t>
            </a:r>
            <a:r>
              <a:rPr lang="en-US" sz="2000" dirty="0" err="1" smtClean="0"/>
              <a:t>sepanjang</a:t>
            </a:r>
            <a:r>
              <a:rPr lang="en-US" sz="2000" dirty="0" smtClean="0"/>
              <a:t> </a:t>
            </a:r>
            <a:r>
              <a:rPr lang="en-US" sz="2000" dirty="0" err="1" smtClean="0"/>
              <a:t>tidak</a:t>
            </a:r>
            <a:r>
              <a:rPr lang="en-US" sz="2000" dirty="0" smtClean="0"/>
              <a:t> </a:t>
            </a:r>
            <a:r>
              <a:rPr lang="en-US" sz="2000" dirty="0" err="1" smtClean="0"/>
              <a:t>dapat</a:t>
            </a:r>
            <a:r>
              <a:rPr lang="en-US" sz="2000" dirty="0" smtClean="0"/>
              <a:t> </a:t>
            </a:r>
            <a:r>
              <a:rPr lang="en-US" sz="2000" dirty="0" err="1" smtClean="0"/>
              <a:t>dibuktikan</a:t>
            </a:r>
            <a:r>
              <a:rPr lang="en-US" sz="2000" dirty="0" smtClean="0"/>
              <a:t> lain </a:t>
            </a:r>
            <a:r>
              <a:rPr lang="en-US" sz="2000" dirty="0" err="1" smtClean="0"/>
              <a:t>Subyek</a:t>
            </a:r>
            <a:r>
              <a:rPr lang="en-US" sz="2000" dirty="0" smtClean="0"/>
              <a:t> </a:t>
            </a:r>
            <a:r>
              <a:rPr lang="en-US" sz="2000" dirty="0" err="1" smtClean="0"/>
              <a:t>Hukum</a:t>
            </a:r>
            <a:r>
              <a:rPr lang="en-US" sz="2000" dirty="0" smtClean="0"/>
              <a:t> yang </a:t>
            </a:r>
            <a:r>
              <a:rPr lang="en-US" sz="2000" dirty="0" err="1" smtClean="0"/>
              <a:t>tercatat</a:t>
            </a:r>
            <a:r>
              <a:rPr lang="en-US" sz="2000" dirty="0" smtClean="0"/>
              <a:t> </a:t>
            </a:r>
            <a:r>
              <a:rPr lang="en-US" sz="2000" dirty="0" err="1" smtClean="0"/>
              <a:t>oleh</a:t>
            </a:r>
            <a:r>
              <a:rPr lang="en-US" sz="2000" dirty="0" smtClean="0"/>
              <a:t> </a:t>
            </a:r>
            <a:r>
              <a:rPr lang="en-US" sz="2000" dirty="0" err="1" smtClean="0"/>
              <a:t>sistem</a:t>
            </a:r>
            <a:r>
              <a:rPr lang="en-US" sz="2000" dirty="0" smtClean="0"/>
              <a:t> </a:t>
            </a:r>
            <a:r>
              <a:rPr lang="en-US" sz="2000" dirty="0" err="1" smtClean="0"/>
              <a:t>tidak</a:t>
            </a:r>
            <a:r>
              <a:rPr lang="en-US" sz="2000" dirty="0" smtClean="0"/>
              <a:t> </a:t>
            </a:r>
            <a:r>
              <a:rPr lang="en-US" sz="2000" dirty="0" err="1" smtClean="0"/>
              <a:t>dapat</a:t>
            </a:r>
            <a:r>
              <a:rPr lang="en-US" sz="2000" dirty="0" smtClean="0"/>
              <a:t> </a:t>
            </a:r>
            <a:r>
              <a:rPr lang="en-US" sz="2000" dirty="0" err="1" smtClean="0"/>
              <a:t>menampiknya</a:t>
            </a:r>
            <a:r>
              <a:rPr lang="en-US" sz="2000" dirty="0" smtClean="0"/>
              <a:t> </a:t>
            </a:r>
            <a:r>
              <a:rPr lang="en-US" sz="2000" dirty="0" err="1" smtClean="0"/>
              <a:t>karena</a:t>
            </a:r>
            <a:r>
              <a:rPr lang="en-US" sz="2000" dirty="0" smtClean="0"/>
              <a:t> </a:t>
            </a:r>
            <a:r>
              <a:rPr lang="en-US" sz="2000" dirty="0" err="1" smtClean="0"/>
              <a:t>telah</a:t>
            </a:r>
            <a:r>
              <a:rPr lang="en-US" sz="2000" dirty="0" smtClean="0"/>
              <a:t> “</a:t>
            </a:r>
            <a:r>
              <a:rPr lang="en-US" sz="2000" dirty="0" err="1" smtClean="0"/>
              <a:t>dianggap</a:t>
            </a:r>
            <a:r>
              <a:rPr lang="en-US" sz="2000" dirty="0" smtClean="0"/>
              <a:t>” </a:t>
            </a:r>
            <a:r>
              <a:rPr lang="en-US" sz="2000" dirty="0" err="1" smtClean="0"/>
              <a:t>sebagai</a:t>
            </a:r>
            <a:r>
              <a:rPr lang="en-US" sz="2000" dirty="0" smtClean="0"/>
              <a:t> </a:t>
            </a:r>
            <a:r>
              <a:rPr lang="en-US" sz="2000" dirty="0" err="1" smtClean="0"/>
              <a:t>pihak</a:t>
            </a:r>
            <a:r>
              <a:rPr lang="en-US" sz="2000" dirty="0" smtClean="0"/>
              <a:t> yang </a:t>
            </a:r>
            <a:r>
              <a:rPr lang="en-US" sz="2000" dirty="0" err="1" smtClean="0"/>
              <a:t>bertanggung</a:t>
            </a:r>
            <a:r>
              <a:rPr lang="en-US" sz="2000" dirty="0" smtClean="0"/>
              <a:t> </a:t>
            </a:r>
            <a:r>
              <a:rPr lang="en-US" sz="2000" dirty="0" err="1" smtClean="0"/>
              <a:t>jawab</a:t>
            </a:r>
            <a:r>
              <a:rPr lang="en-US" sz="2000" dirty="0" smtClean="0"/>
              <a:t> </a:t>
            </a:r>
            <a:r>
              <a:rPr lang="en-US" sz="2000" dirty="0" err="1" smtClean="0"/>
              <a:t>atas</a:t>
            </a:r>
            <a:r>
              <a:rPr lang="en-US" sz="2000" dirty="0" smtClean="0"/>
              <a:t> </a:t>
            </a:r>
            <a:r>
              <a:rPr lang="en-US" sz="2000" dirty="0" err="1" smtClean="0"/>
              <a:t>informasi</a:t>
            </a:r>
            <a:r>
              <a:rPr lang="en-US" sz="2000" dirty="0" smtClean="0"/>
              <a:t> </a:t>
            </a:r>
            <a:r>
              <a:rPr lang="en-US" sz="2000" dirty="0" err="1" smtClean="0"/>
              <a:t>tersebut</a:t>
            </a:r>
            <a:r>
              <a:rPr lang="en-US" sz="2000" dirty="0" smtClean="0"/>
              <a:t>. </a:t>
            </a:r>
            <a:r>
              <a:rPr lang="en-US" sz="2000" dirty="0" err="1" smtClean="0"/>
              <a:t>Bila</a:t>
            </a:r>
            <a:r>
              <a:rPr lang="en-US" sz="2000" dirty="0" smtClean="0"/>
              <a:t> </a:t>
            </a:r>
            <a:r>
              <a:rPr lang="en-US" sz="2000" dirty="0" err="1" smtClean="0"/>
              <a:t>suatu</a:t>
            </a:r>
            <a:r>
              <a:rPr lang="en-US" sz="2000" dirty="0" smtClean="0"/>
              <a:t> </a:t>
            </a:r>
            <a:r>
              <a:rPr lang="en-US" sz="2000" dirty="0" err="1" smtClean="0"/>
              <a:t>informasi</a:t>
            </a:r>
            <a:r>
              <a:rPr lang="en-US" sz="2000" dirty="0" smtClean="0"/>
              <a:t> </a:t>
            </a:r>
            <a:r>
              <a:rPr lang="en-US" sz="2000" dirty="0" err="1" smtClean="0"/>
              <a:t>elektronik</a:t>
            </a:r>
            <a:r>
              <a:rPr lang="en-US" sz="2000" dirty="0" smtClean="0"/>
              <a:t> </a:t>
            </a:r>
            <a:r>
              <a:rPr lang="en-US" sz="2000" dirty="0" err="1" smtClean="0"/>
              <a:t>tersebut</a:t>
            </a:r>
            <a:r>
              <a:rPr lang="en-US" sz="2000" dirty="0" smtClean="0"/>
              <a:t> </a:t>
            </a:r>
            <a:r>
              <a:rPr lang="en-US" sz="2000" dirty="0" err="1" smtClean="0"/>
              <a:t>dapat</a:t>
            </a:r>
            <a:r>
              <a:rPr lang="en-US" sz="2000" dirty="0" smtClean="0"/>
              <a:t> </a:t>
            </a:r>
            <a:r>
              <a:rPr lang="en-US" sz="2000" dirty="0" err="1" smtClean="0"/>
              <a:t>dibuktikan</a:t>
            </a:r>
            <a:r>
              <a:rPr lang="en-US" sz="2000" dirty="0" smtClean="0"/>
              <a:t> </a:t>
            </a:r>
            <a:r>
              <a:rPr lang="en-US" sz="2000" dirty="0" err="1" smtClean="0"/>
              <a:t>oleh</a:t>
            </a:r>
            <a:r>
              <a:rPr lang="en-US" sz="2000" dirty="0" smtClean="0"/>
              <a:t> </a:t>
            </a:r>
            <a:r>
              <a:rPr lang="en-US" sz="2000" dirty="0" err="1" smtClean="0"/>
              <a:t>pihak</a:t>
            </a:r>
            <a:r>
              <a:rPr lang="en-US" sz="2000" dirty="0" smtClean="0"/>
              <a:t> lain </a:t>
            </a:r>
            <a:r>
              <a:rPr lang="en-US" sz="2000" dirty="0" err="1" smtClean="0"/>
              <a:t>tentang</a:t>
            </a:r>
            <a:r>
              <a:rPr lang="en-US" sz="2000" dirty="0" smtClean="0"/>
              <a:t> </a:t>
            </a:r>
            <a:r>
              <a:rPr lang="en-US" sz="2000" dirty="0" err="1" smtClean="0"/>
              <a:t>otentisasinya</a:t>
            </a:r>
            <a:r>
              <a:rPr lang="en-US" sz="2000" dirty="0" smtClean="0"/>
              <a:t> </a:t>
            </a:r>
            <a:r>
              <a:rPr lang="en-US" sz="2000" dirty="0" err="1" smtClean="0"/>
              <a:t>dan</a:t>
            </a:r>
            <a:r>
              <a:rPr lang="en-US" sz="2000" dirty="0" smtClean="0"/>
              <a:t> </a:t>
            </a:r>
            <a:r>
              <a:rPr lang="en-US" sz="2000" dirty="0" err="1" smtClean="0"/>
              <a:t>kebenarannya</a:t>
            </a:r>
            <a:r>
              <a:rPr lang="en-US" sz="2000" dirty="0" smtClean="0"/>
              <a:t> , </a:t>
            </a:r>
            <a:r>
              <a:rPr lang="en-US" sz="2000" dirty="0" err="1" smtClean="0"/>
              <a:t>maka</a:t>
            </a:r>
            <a:r>
              <a:rPr lang="en-US" sz="2000" dirty="0" smtClean="0"/>
              <a:t> </a:t>
            </a:r>
            <a:r>
              <a:rPr lang="en-US" sz="2000" dirty="0" err="1" smtClean="0"/>
              <a:t>informasi</a:t>
            </a:r>
            <a:r>
              <a:rPr lang="en-US" sz="2000" dirty="0" smtClean="0"/>
              <a:t> </a:t>
            </a:r>
            <a:r>
              <a:rPr lang="en-US" sz="2000" dirty="0" err="1" smtClean="0"/>
              <a:t>elektronik</a:t>
            </a:r>
            <a:r>
              <a:rPr lang="en-US" sz="2000" dirty="0" smtClean="0"/>
              <a:t> </a:t>
            </a:r>
            <a:r>
              <a:rPr lang="en-US" sz="2000" dirty="0" err="1" smtClean="0"/>
              <a:t>tersebut</a:t>
            </a:r>
            <a:r>
              <a:rPr lang="en-US" sz="2000" dirty="0" smtClean="0"/>
              <a:t> </a:t>
            </a:r>
            <a:r>
              <a:rPr lang="en-US" sz="2000" dirty="0" err="1" smtClean="0"/>
              <a:t>menjadi</a:t>
            </a:r>
            <a:r>
              <a:rPr lang="en-US" sz="2000" dirty="0" smtClean="0"/>
              <a:t> </a:t>
            </a:r>
            <a:r>
              <a:rPr lang="en-US" sz="2000" dirty="0" err="1" smtClean="0"/>
              <a:t>hal</a:t>
            </a:r>
            <a:r>
              <a:rPr lang="en-US" sz="2000" dirty="0" smtClean="0"/>
              <a:t> yang </a:t>
            </a:r>
            <a:r>
              <a:rPr lang="en-US" sz="2000" dirty="0" err="1" smtClean="0"/>
              <a:t>tidak</a:t>
            </a:r>
            <a:r>
              <a:rPr lang="en-US" sz="2000" dirty="0" smtClean="0"/>
              <a:t> </a:t>
            </a:r>
            <a:r>
              <a:rPr lang="en-US" sz="2000" dirty="0" err="1" smtClean="0"/>
              <a:t>dapat</a:t>
            </a:r>
            <a:r>
              <a:rPr lang="en-US" sz="2000" dirty="0" smtClean="0"/>
              <a:t> </a:t>
            </a:r>
            <a:r>
              <a:rPr lang="en-US" sz="2000" dirty="0" err="1" smtClean="0"/>
              <a:t>dipungkiri</a:t>
            </a:r>
            <a:r>
              <a:rPr lang="en-US" sz="2000" dirty="0" smtClean="0"/>
              <a:t> ( non-repudiation ) </a:t>
            </a:r>
            <a:r>
              <a:rPr lang="en-US" sz="2000" dirty="0" err="1" smtClean="0"/>
              <a:t>oleh</a:t>
            </a:r>
            <a:r>
              <a:rPr lang="en-US" sz="2000" dirty="0" smtClean="0"/>
              <a:t> </a:t>
            </a:r>
            <a:r>
              <a:rPr lang="en-US" sz="2000" dirty="0" err="1" smtClean="0"/>
              <a:t>pelakunya</a:t>
            </a:r>
            <a:r>
              <a:rPr lang="en-US" sz="2000" dirty="0" smtClean="0"/>
              <a:t>.</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sz="3600" b="1" spc="150" dirty="0" smtClean="0">
                <a:ln w="11430"/>
                <a:solidFill>
                  <a:srgbClr val="F8F8F8"/>
                </a:solidFill>
                <a:effectLst>
                  <a:outerShdw blurRad="25400" algn="tl" rotWithShape="0">
                    <a:srgbClr val="000000">
                      <a:alpha val="43000"/>
                    </a:srgbClr>
                  </a:outerShdw>
                </a:effectLst>
              </a:rPr>
              <a:t>INFORMASI ELEKTRONIK SEBAGAI PEMBUKTIAN BIDANG LAIN</a:t>
            </a:r>
            <a:br>
              <a:rPr lang="en-US" sz="3600" b="1" spc="150" dirty="0" smtClean="0">
                <a:ln w="11430"/>
                <a:solidFill>
                  <a:srgbClr val="F8F8F8"/>
                </a:solidFill>
                <a:effectLst>
                  <a:outerShdw blurRad="25400" algn="tl" rotWithShape="0">
                    <a:srgbClr val="000000">
                      <a:alpha val="43000"/>
                    </a:srgbClr>
                  </a:outerShdw>
                </a:effectLst>
              </a:rPr>
            </a:br>
            <a:r>
              <a:rPr lang="en-US" sz="3600" b="1" spc="150" dirty="0" smtClean="0">
                <a:ln w="11430"/>
                <a:solidFill>
                  <a:srgbClr val="F8F8F8"/>
                </a:solidFill>
                <a:effectLst>
                  <a:outerShdw blurRad="25400" algn="tl" rotWithShape="0">
                    <a:srgbClr val="000000">
                      <a:alpha val="43000"/>
                    </a:srgbClr>
                  </a:outerShdw>
                </a:effectLst>
              </a:rPr>
              <a:t> </a:t>
            </a:r>
            <a:r>
              <a:rPr lang="en-US" sz="3600" dirty="0" smtClean="0">
                <a:solidFill>
                  <a:srgbClr val="CC3300"/>
                </a:solidFill>
                <a:latin typeface="Arial Narrow" pitchFamily="34" charset="0"/>
              </a:rPr>
              <a:t>(</a:t>
            </a:r>
            <a:r>
              <a:rPr lang="en-US" sz="3600" dirty="0" err="1" smtClean="0">
                <a:solidFill>
                  <a:srgbClr val="CC3300"/>
                </a:solidFill>
                <a:latin typeface="Arial Narrow" pitchFamily="34" charset="0"/>
              </a:rPr>
              <a:t>Tipikor</a:t>
            </a:r>
            <a:r>
              <a:rPr lang="en-US" sz="3600" dirty="0" smtClean="0">
                <a:solidFill>
                  <a:srgbClr val="CC3300"/>
                </a:solidFill>
                <a:latin typeface="Arial Narrow" pitchFamily="34" charset="0"/>
              </a:rPr>
              <a:t>, Money </a:t>
            </a:r>
            <a:r>
              <a:rPr lang="en-US" sz="3600" dirty="0" err="1" smtClean="0">
                <a:solidFill>
                  <a:srgbClr val="CC3300"/>
                </a:solidFill>
                <a:latin typeface="Arial Narrow" pitchFamily="34" charset="0"/>
              </a:rPr>
              <a:t>Laundring</a:t>
            </a:r>
            <a:r>
              <a:rPr lang="en-US" sz="3600" dirty="0" smtClean="0">
                <a:solidFill>
                  <a:srgbClr val="CC3300"/>
                </a:solidFill>
                <a:latin typeface="Arial Narrow" pitchFamily="34" charset="0"/>
              </a:rPr>
              <a:t> &amp; </a:t>
            </a:r>
            <a:r>
              <a:rPr lang="en-US" sz="3600" dirty="0" err="1" smtClean="0">
                <a:solidFill>
                  <a:srgbClr val="CC3300"/>
                </a:solidFill>
                <a:latin typeface="Arial Narrow" pitchFamily="34" charset="0"/>
              </a:rPr>
              <a:t>Terorisme</a:t>
            </a:r>
            <a:r>
              <a:rPr lang="en-US" sz="3600" dirty="0" smtClean="0">
                <a:solidFill>
                  <a:srgbClr val="CC3300"/>
                </a:solidFill>
                <a:latin typeface="Arial Narrow" pitchFamily="34" charset="0"/>
              </a:rPr>
              <a:t>)</a:t>
            </a:r>
            <a:endParaRPr lang="en-US" sz="3600"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928802"/>
            <a:ext cx="8572560" cy="34778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80000"/>
              </a:lnSpc>
            </a:pPr>
            <a:r>
              <a:rPr lang="id-ID" sz="2000" dirty="0" smtClean="0">
                <a:ea typeface="ＭＳ Ｐゴシック" pitchFamily="34" charset="-128"/>
                <a:cs typeface="Times New Roman" pitchFamily="18" charset="0"/>
              </a:rPr>
              <a:t>Alat bukti yang sah dalam bentuk petunjuk sebagaimana dimaksud dalam </a:t>
            </a:r>
            <a:r>
              <a:rPr lang="id-ID" sz="2000" dirty="0" smtClean="0">
                <a:ea typeface="ＭＳ Ｐゴシック" pitchFamily="34" charset="-128"/>
                <a:cs typeface="Times New Roman" pitchFamily="18" charset="0"/>
              </a:rPr>
              <a:t>Pasal</a:t>
            </a:r>
            <a:r>
              <a:rPr lang="en-US" sz="2000" dirty="0" smtClean="0">
                <a:ea typeface="ＭＳ Ｐゴシック" pitchFamily="34" charset="-128"/>
                <a:cs typeface="Times New Roman" pitchFamily="18" charset="0"/>
              </a:rPr>
              <a:t> </a:t>
            </a:r>
            <a:r>
              <a:rPr lang="id-ID" sz="2000" dirty="0" smtClean="0">
                <a:ea typeface="ＭＳ Ｐゴシック" pitchFamily="34" charset="-128"/>
                <a:cs typeface="Times New Roman" pitchFamily="18" charset="0"/>
              </a:rPr>
              <a:t>188 </a:t>
            </a:r>
            <a:r>
              <a:rPr lang="id-ID" sz="2000" dirty="0" smtClean="0">
                <a:ea typeface="ＭＳ Ｐゴシック" pitchFamily="34" charset="-128"/>
                <a:cs typeface="Times New Roman" pitchFamily="18" charset="0"/>
              </a:rPr>
              <a:t>ayat (2) Undang-undang Nomor 8 Tahun 1981 tentang Hukum Acara Pidana, khusus untuk tindak pidana </a:t>
            </a:r>
            <a:r>
              <a:rPr lang="en-US" sz="2000" dirty="0" smtClean="0">
                <a:ea typeface="ＭＳ Ｐゴシック" pitchFamily="34" charset="-128"/>
                <a:cs typeface="Times New Roman" pitchFamily="18" charset="0"/>
              </a:rPr>
              <a:t>(</a:t>
            </a:r>
            <a:r>
              <a:rPr lang="en-US" sz="2000" dirty="0" err="1" smtClean="0">
                <a:ea typeface="ＭＳ Ｐゴシック" pitchFamily="34" charset="-128"/>
                <a:cs typeface="Times New Roman" pitchFamily="18" charset="0"/>
              </a:rPr>
              <a:t>korupsi</a:t>
            </a:r>
            <a:r>
              <a:rPr lang="en-US" sz="2000" dirty="0" smtClean="0">
                <a:ea typeface="ＭＳ Ｐゴシック" pitchFamily="34" charset="-128"/>
                <a:cs typeface="Times New Roman" pitchFamily="18" charset="0"/>
              </a:rPr>
              <a:t>, money laundering &amp; </a:t>
            </a:r>
            <a:r>
              <a:rPr lang="en-US" sz="2000" dirty="0" err="1" smtClean="0">
                <a:ea typeface="ＭＳ Ｐゴシック" pitchFamily="34" charset="-128"/>
                <a:cs typeface="Times New Roman" pitchFamily="18" charset="0"/>
              </a:rPr>
              <a:t>terorisme</a:t>
            </a:r>
            <a:r>
              <a:rPr lang="en-US" sz="2000" dirty="0" smtClean="0">
                <a:ea typeface="ＭＳ Ｐゴシック" pitchFamily="34" charset="-128"/>
                <a:cs typeface="Times New Roman" pitchFamily="18" charset="0"/>
              </a:rPr>
              <a:t>) </a:t>
            </a:r>
            <a:r>
              <a:rPr lang="id-ID" sz="2000" dirty="0" smtClean="0">
                <a:ea typeface="ＭＳ Ｐゴシック" pitchFamily="34" charset="-128"/>
                <a:cs typeface="Times New Roman" pitchFamily="18" charset="0"/>
              </a:rPr>
              <a:t>juga dapat diperoleh dari:</a:t>
            </a:r>
          </a:p>
          <a:p>
            <a:pPr marL="457200" indent="-457200" algn="just">
              <a:lnSpc>
                <a:spcPct val="80000"/>
              </a:lnSpc>
              <a:buFont typeface="Arial" pitchFamily="34" charset="0"/>
              <a:buChar char="•"/>
            </a:pPr>
            <a:r>
              <a:rPr lang="id-ID" sz="2000" dirty="0" smtClean="0">
                <a:ea typeface="ＭＳ Ｐゴシック" pitchFamily="34" charset="-128"/>
                <a:cs typeface="Times New Roman" pitchFamily="18" charset="0"/>
              </a:rPr>
              <a:t>alat bukti lain yang berupa informasi yang diucapkan, dikirim, diterima, atau disimpan secara elektronik dengan alat optik atau yang serupa dengan itu; dan </a:t>
            </a:r>
          </a:p>
          <a:p>
            <a:pPr marL="457200" indent="-457200" algn="just">
              <a:lnSpc>
                <a:spcPct val="90000"/>
              </a:lnSpc>
              <a:buFont typeface="Arial" pitchFamily="34" charset="0"/>
              <a:buChar char="•"/>
            </a:pPr>
            <a:r>
              <a:rPr lang="id-ID" sz="2000" dirty="0" smtClean="0">
                <a:ea typeface="ＭＳ Ｐゴシック" pitchFamily="34" charset="-128"/>
                <a:cs typeface="Times New Roman" pitchFamily="18" charset="0"/>
              </a:rPr>
              <a:t>dokumen, yakni setiap rekaman data atau informasi yang dapat dilihat, dibaca, dan atau didengar yang dapat dikeluarkan dengan atau tanpa bantuan suatu sarana, baik yang tertuang di atas kertas, benda fisik apapun selain kertas, maupun yang terekam secara elektronik, yang berupa tulisan, suara, gambar, peta, rancangan, foto, huruf, tanda, angka, atau perforasi yang memiliki makna.</a:t>
            </a:r>
            <a:r>
              <a:rPr lang="ja-JP" altLang="id-ID" sz="2000" smtClean="0">
                <a:ea typeface="ＭＳ Ｐゴシック" pitchFamily="34" charset="-128"/>
                <a:cs typeface="Times New Roman" pitchFamily="18" charset="0"/>
              </a:rPr>
              <a:t>”</a:t>
            </a:r>
            <a:endParaRPr lang="en-US" sz="2000" dirty="0" smtClean="0">
              <a:ea typeface="ＭＳ Ｐゴシック" pitchFamily="34" charset="-128"/>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PEMAHAMAN MAHASISWA</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14282" y="1428736"/>
            <a:ext cx="857256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buAutoNum type="arabicPeriod"/>
            </a:pPr>
            <a:r>
              <a:rPr lang="en-US" sz="2000" b="1" dirty="0" err="1" smtClean="0"/>
              <a:t>Jelaskan</a:t>
            </a:r>
            <a:r>
              <a:rPr lang="en-US" sz="2000" b="1" dirty="0" smtClean="0"/>
              <a:t> </a:t>
            </a:r>
            <a:r>
              <a:rPr lang="en-US" sz="2000" b="1" dirty="0" err="1" smtClean="0"/>
              <a:t>Kekuatan</a:t>
            </a:r>
            <a:r>
              <a:rPr lang="en-US" sz="2000" b="1" dirty="0" smtClean="0"/>
              <a:t> </a:t>
            </a:r>
            <a:r>
              <a:rPr lang="en-US" sz="2000" b="1" dirty="0" err="1" smtClean="0"/>
              <a:t>pembuktian</a:t>
            </a:r>
            <a:r>
              <a:rPr lang="en-US" sz="2000" b="1" dirty="0" smtClean="0"/>
              <a:t> </a:t>
            </a:r>
            <a:r>
              <a:rPr lang="en-US" sz="2000" b="1" dirty="0" err="1" smtClean="0"/>
              <a:t>alat</a:t>
            </a:r>
            <a:r>
              <a:rPr lang="en-US" sz="2000" b="1" dirty="0" smtClean="0"/>
              <a:t> </a:t>
            </a:r>
            <a:r>
              <a:rPr lang="en-US" sz="2000" b="1" dirty="0" err="1" smtClean="0"/>
              <a:t>bukti</a:t>
            </a:r>
            <a:r>
              <a:rPr lang="en-US" sz="2000" b="1" dirty="0" smtClean="0"/>
              <a:t> </a:t>
            </a:r>
            <a:r>
              <a:rPr lang="en-US" sz="2000" b="1" dirty="0" err="1" smtClean="0"/>
              <a:t>informasi</a:t>
            </a:r>
            <a:r>
              <a:rPr lang="en-US" sz="2000" b="1" dirty="0" smtClean="0"/>
              <a:t> </a:t>
            </a:r>
            <a:r>
              <a:rPr lang="en-US" sz="2000" b="1" dirty="0" err="1" smtClean="0"/>
              <a:t>elektronik</a:t>
            </a:r>
            <a:r>
              <a:rPr lang="en-US" sz="2000" b="1" dirty="0" smtClean="0"/>
              <a:t> </a:t>
            </a:r>
            <a:r>
              <a:rPr lang="en-US" sz="2000" b="1" dirty="0" err="1" smtClean="0"/>
              <a:t>di</a:t>
            </a:r>
            <a:r>
              <a:rPr lang="en-US" sz="2000" b="1" dirty="0" smtClean="0"/>
              <a:t> Indonesia </a:t>
            </a:r>
            <a:r>
              <a:rPr lang="en-US" sz="2000" b="1" dirty="0" err="1" smtClean="0"/>
              <a:t>bila</a:t>
            </a:r>
            <a:r>
              <a:rPr lang="en-US" sz="2000" b="1" dirty="0" smtClean="0"/>
              <a:t> </a:t>
            </a:r>
            <a:r>
              <a:rPr lang="en-US" sz="2000" b="1" dirty="0" err="1" smtClean="0"/>
              <a:t>dikaitkan</a:t>
            </a:r>
            <a:r>
              <a:rPr lang="en-US" sz="2000" b="1" dirty="0" smtClean="0"/>
              <a:t> </a:t>
            </a:r>
            <a:r>
              <a:rPr lang="en-US" sz="2000" b="1" dirty="0" err="1" smtClean="0"/>
              <a:t>dengan</a:t>
            </a:r>
            <a:r>
              <a:rPr lang="en-US" sz="2000" b="1" dirty="0" smtClean="0"/>
              <a:t> </a:t>
            </a:r>
            <a:r>
              <a:rPr lang="en-US" sz="2000" b="1" dirty="0" err="1" smtClean="0"/>
              <a:t>hukum</a:t>
            </a:r>
            <a:r>
              <a:rPr lang="en-US" sz="2000" b="1" dirty="0" smtClean="0"/>
              <a:t> </a:t>
            </a:r>
            <a:r>
              <a:rPr lang="en-US" sz="2000" b="1" dirty="0" err="1" smtClean="0"/>
              <a:t>acara</a:t>
            </a:r>
            <a:r>
              <a:rPr lang="en-US" sz="2000" b="1" dirty="0" smtClean="0"/>
              <a:t> ?</a:t>
            </a:r>
          </a:p>
          <a:p>
            <a:pPr marL="457200" indent="-457200">
              <a:buAutoNum type="arabicPeriod"/>
            </a:pPr>
            <a:r>
              <a:rPr lang="en-US" sz="2000" b="1" dirty="0" err="1" smtClean="0"/>
              <a:t>Jelaskan</a:t>
            </a:r>
            <a:r>
              <a:rPr lang="en-US" sz="2000" b="1" dirty="0" smtClean="0"/>
              <a:t> </a:t>
            </a:r>
            <a:r>
              <a:rPr lang="en-US" sz="2000" b="1" dirty="0" err="1" smtClean="0"/>
              <a:t>tentang</a:t>
            </a:r>
            <a:r>
              <a:rPr lang="en-US" sz="2000" b="1" dirty="0" smtClean="0"/>
              <a:t> </a:t>
            </a:r>
            <a:r>
              <a:rPr lang="en-US" sz="2000" b="1" dirty="0" err="1" smtClean="0"/>
              <a:t>Otentisasi</a:t>
            </a:r>
            <a:r>
              <a:rPr lang="en-US" sz="2000" b="1" dirty="0" smtClean="0"/>
              <a:t> </a:t>
            </a:r>
            <a:r>
              <a:rPr lang="en-US" sz="2000" b="1" dirty="0" err="1" smtClean="0"/>
              <a:t>Bukti</a:t>
            </a:r>
            <a:r>
              <a:rPr lang="en-US" sz="2000" b="1" dirty="0" smtClean="0"/>
              <a:t> </a:t>
            </a:r>
            <a:r>
              <a:rPr lang="en-US" sz="2000" b="1" dirty="0" err="1" smtClean="0"/>
              <a:t>Elektronik</a:t>
            </a:r>
            <a:r>
              <a:rPr lang="en-US" sz="2000" b="1" dirty="0" smtClean="0"/>
              <a:t> </a:t>
            </a:r>
            <a:r>
              <a:rPr lang="en-US" sz="2000" b="1" dirty="0" err="1" smtClean="0"/>
              <a:t>dan</a:t>
            </a:r>
            <a:r>
              <a:rPr lang="en-US" sz="2000" b="1" dirty="0" smtClean="0"/>
              <a:t> </a:t>
            </a:r>
            <a:r>
              <a:rPr lang="en-US" sz="2000" b="1" dirty="0" err="1" smtClean="0"/>
              <a:t>apakah</a:t>
            </a:r>
            <a:r>
              <a:rPr lang="en-US" sz="2000" b="1" dirty="0" smtClean="0"/>
              <a:t> </a:t>
            </a:r>
            <a:r>
              <a:rPr lang="en-US" sz="2000" b="1" dirty="0" err="1" smtClean="0"/>
              <a:t>bukti</a:t>
            </a:r>
            <a:r>
              <a:rPr lang="en-US" sz="2000" b="1" dirty="0" smtClean="0"/>
              <a:t> </a:t>
            </a:r>
            <a:r>
              <a:rPr lang="en-US" sz="2000" b="1" dirty="0" err="1" smtClean="0"/>
              <a:t>elektronik</a:t>
            </a:r>
            <a:r>
              <a:rPr lang="en-US" sz="2000" b="1" dirty="0" smtClean="0"/>
              <a:t> </a:t>
            </a:r>
            <a:r>
              <a:rPr lang="en-US" sz="2000" b="1" dirty="0" err="1" smtClean="0"/>
              <a:t>dapat</a:t>
            </a:r>
            <a:r>
              <a:rPr lang="en-US" sz="2000" b="1" dirty="0" smtClean="0"/>
              <a:t> </a:t>
            </a:r>
            <a:r>
              <a:rPr lang="en-US" sz="2000" b="1" dirty="0" err="1" smtClean="0"/>
              <a:t>dipungkiri</a:t>
            </a:r>
            <a:r>
              <a:rPr lang="en-US" sz="2000" b="1" dirty="0" smtClean="0"/>
              <a:t> </a:t>
            </a:r>
            <a:r>
              <a:rPr lang="en-US" sz="2000" b="1" dirty="0" err="1" smtClean="0"/>
              <a:t>oleh</a:t>
            </a:r>
            <a:r>
              <a:rPr lang="en-US" sz="2000" b="1" dirty="0" smtClean="0"/>
              <a:t> </a:t>
            </a:r>
            <a:r>
              <a:rPr lang="en-US" sz="2000" b="1" dirty="0" err="1" smtClean="0"/>
              <a:t>Pelakunya</a:t>
            </a:r>
            <a:r>
              <a:rPr lang="en-US" sz="2000" b="1" dirty="0" smtClean="0"/>
              <a:t> ?</a:t>
            </a:r>
          </a:p>
          <a:p>
            <a:pPr marL="457200" indent="-457200">
              <a:buAutoNum type="arabicPeriod"/>
            </a:pPr>
            <a:r>
              <a:rPr lang="en-US" sz="2000" b="1" dirty="0" err="1" smtClean="0"/>
              <a:t>Bagaimana</a:t>
            </a:r>
            <a:r>
              <a:rPr lang="en-US" sz="2000" b="1" dirty="0" smtClean="0"/>
              <a:t> </a:t>
            </a:r>
            <a:r>
              <a:rPr lang="en-US" sz="2000" b="1" dirty="0" err="1" smtClean="0"/>
              <a:t>keterkaitan</a:t>
            </a:r>
            <a:r>
              <a:rPr lang="en-US" sz="2000" b="1" dirty="0" smtClean="0"/>
              <a:t> </a:t>
            </a:r>
            <a:r>
              <a:rPr lang="en-US" sz="2000" b="1" dirty="0" err="1" smtClean="0"/>
              <a:t>pembuktian</a:t>
            </a:r>
            <a:r>
              <a:rPr lang="en-US" sz="2000" b="1" dirty="0" smtClean="0"/>
              <a:t> </a:t>
            </a:r>
            <a:r>
              <a:rPr lang="en-US" sz="2000" b="1" dirty="0" err="1" smtClean="0"/>
              <a:t>Informasi</a:t>
            </a:r>
            <a:r>
              <a:rPr lang="en-US" sz="2000" b="1" dirty="0" smtClean="0"/>
              <a:t> </a:t>
            </a:r>
            <a:r>
              <a:rPr lang="en-US" sz="2000" b="1" dirty="0" err="1" smtClean="0"/>
              <a:t>Elektronik</a:t>
            </a:r>
            <a:r>
              <a:rPr lang="en-US" sz="2000" b="1" dirty="0" smtClean="0"/>
              <a:t> </a:t>
            </a:r>
            <a:r>
              <a:rPr lang="en-US" sz="2000" b="1" dirty="0" err="1" smtClean="0"/>
              <a:t>dalam</a:t>
            </a:r>
            <a:r>
              <a:rPr lang="en-US" sz="2000" b="1" dirty="0" smtClean="0"/>
              <a:t> </a:t>
            </a:r>
            <a:r>
              <a:rPr lang="en-US" sz="2000" b="1" dirty="0" err="1" smtClean="0"/>
              <a:t>sistem</a:t>
            </a:r>
            <a:r>
              <a:rPr lang="en-US" sz="2000" b="1" dirty="0" smtClean="0"/>
              <a:t> </a:t>
            </a:r>
            <a:r>
              <a:rPr lang="en-US" sz="2000" b="1" dirty="0" err="1" smtClean="0"/>
              <a:t>pembuktian</a:t>
            </a:r>
            <a:r>
              <a:rPr lang="en-US" sz="2000" b="1" dirty="0" smtClean="0"/>
              <a:t> </a:t>
            </a:r>
            <a:r>
              <a:rPr lang="en-US" sz="2000" b="1" dirty="0" err="1" smtClean="0"/>
              <a:t>di</a:t>
            </a:r>
            <a:r>
              <a:rPr lang="en-US" sz="2000" b="1" dirty="0" smtClean="0"/>
              <a:t> Indonesia (</a:t>
            </a:r>
            <a:r>
              <a:rPr lang="en-US" sz="2000" i="1" dirty="0" err="1" smtClean="0"/>
              <a:t>Pembuktian</a:t>
            </a:r>
            <a:r>
              <a:rPr lang="en-US" sz="2000" i="1" dirty="0" smtClean="0"/>
              <a:t> </a:t>
            </a:r>
            <a:r>
              <a:rPr lang="en-US" sz="2000" i="1" dirty="0" err="1" smtClean="0"/>
              <a:t>Menurut</a:t>
            </a:r>
            <a:r>
              <a:rPr lang="en-US" sz="2000" i="1" dirty="0" smtClean="0"/>
              <a:t> </a:t>
            </a:r>
            <a:r>
              <a:rPr lang="en-US" sz="2000" i="1" dirty="0" err="1" smtClean="0"/>
              <a:t>Undang-Undang</a:t>
            </a:r>
            <a:r>
              <a:rPr lang="en-US" sz="2000" i="1" dirty="0" smtClean="0"/>
              <a:t> </a:t>
            </a:r>
            <a:r>
              <a:rPr lang="en-US" sz="2000" i="1" dirty="0" err="1" smtClean="0"/>
              <a:t>Secara</a:t>
            </a:r>
            <a:r>
              <a:rPr lang="en-US" sz="2000" i="1" dirty="0" smtClean="0"/>
              <a:t> </a:t>
            </a:r>
            <a:r>
              <a:rPr lang="en-US" sz="2000" i="1" dirty="0" err="1" smtClean="0"/>
              <a:t>Negatif</a:t>
            </a:r>
            <a:r>
              <a:rPr lang="en-US" sz="2000" i="1" dirty="0" smtClean="0"/>
              <a:t>) ?</a:t>
            </a:r>
          </a:p>
          <a:p>
            <a:pPr marL="457200" indent="-457200">
              <a:buAutoNum type="arabicPeriod"/>
            </a:pPr>
            <a:endParaRPr lang="en-US" sz="2000" b="1" dirty="0" smtClean="0"/>
          </a:p>
          <a:p>
            <a:pPr marL="457200" indent="-457200">
              <a:buAutoNum type="arabicPeriod"/>
            </a:pPr>
            <a:endParaRPr lang="en-US" sz="2000" dirty="0"/>
          </a:p>
        </p:txBody>
      </p:sp>
      <p:sp>
        <p:nvSpPr>
          <p:cNvPr id="11" name="TextBox 10"/>
          <p:cNvSpPr txBox="1"/>
          <p:nvPr/>
        </p:nvSpPr>
        <p:spPr>
          <a:xfrm>
            <a:off x="2143108" y="4929198"/>
            <a:ext cx="5500726" cy="769441"/>
          </a:xfrm>
          <a:prstGeom prst="rect">
            <a:avLst/>
          </a:prstGeom>
          <a:noFill/>
        </p:spPr>
        <p:txBody>
          <a:bodyPr wrap="square" rtlCol="0">
            <a:spAutoFit/>
          </a:bodyPr>
          <a:lstStyle/>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TERIMA KASIH</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PEMBUKTIAN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285860"/>
            <a:ext cx="857256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lvl="0" indent="-342900">
              <a:buFont typeface="+mj-lt"/>
              <a:buAutoNum type="arabicPeriod"/>
            </a:pPr>
            <a:r>
              <a:rPr lang="en-US" sz="2000" dirty="0" smtClean="0"/>
              <a:t> </a:t>
            </a:r>
            <a:r>
              <a:rPr lang="en-US" sz="2000" dirty="0" err="1" smtClean="0"/>
              <a:t>Membuktikan</a:t>
            </a:r>
            <a:r>
              <a:rPr lang="en-US" sz="2000" dirty="0" smtClean="0"/>
              <a:t> </a:t>
            </a:r>
            <a:r>
              <a:rPr lang="en-US" sz="2000" dirty="0" err="1" smtClean="0"/>
              <a:t>menurut</a:t>
            </a:r>
            <a:r>
              <a:rPr lang="en-US" sz="2000" dirty="0" smtClean="0"/>
              <a:t> </a:t>
            </a:r>
            <a:r>
              <a:rPr lang="en-US" sz="2000" dirty="0" err="1" smtClean="0"/>
              <a:t>Sudikno</a:t>
            </a:r>
            <a:r>
              <a:rPr lang="en-US" sz="2000" dirty="0" smtClean="0"/>
              <a:t> </a:t>
            </a:r>
            <a:r>
              <a:rPr lang="en-US" sz="2000" dirty="0" err="1" smtClean="0"/>
              <a:t>Mertokusumo</a:t>
            </a:r>
            <a:r>
              <a:rPr lang="en-US" sz="2000" dirty="0" smtClean="0"/>
              <a:t> </a:t>
            </a:r>
            <a:r>
              <a:rPr lang="en-US" sz="2000" dirty="0" err="1" smtClean="0"/>
              <a:t>disebut</a:t>
            </a:r>
            <a:r>
              <a:rPr lang="en-US" sz="2000" dirty="0" smtClean="0"/>
              <a:t> </a:t>
            </a:r>
            <a:r>
              <a:rPr lang="en-US" sz="2000" dirty="0" err="1" smtClean="0"/>
              <a:t>dalam</a:t>
            </a:r>
            <a:r>
              <a:rPr lang="en-US" sz="2000" dirty="0" smtClean="0"/>
              <a:t> </a:t>
            </a:r>
            <a:r>
              <a:rPr lang="en-US" sz="2000" dirty="0" err="1" smtClean="0"/>
              <a:t>arti</a:t>
            </a:r>
            <a:r>
              <a:rPr lang="en-US" sz="2000" dirty="0" smtClean="0"/>
              <a:t> </a:t>
            </a:r>
            <a:r>
              <a:rPr lang="en-US" sz="2000" dirty="0" err="1" smtClean="0"/>
              <a:t>yuridis</a:t>
            </a:r>
            <a:r>
              <a:rPr lang="en-US" sz="2000" dirty="0" smtClean="0"/>
              <a:t> </a:t>
            </a:r>
            <a:r>
              <a:rPr lang="en-US" sz="2000" dirty="0" err="1" smtClean="0"/>
              <a:t>yaitu</a:t>
            </a:r>
            <a:r>
              <a:rPr lang="en-US" sz="2000" dirty="0" smtClean="0"/>
              <a:t> </a:t>
            </a:r>
            <a:r>
              <a:rPr lang="en-US" sz="2000" dirty="0" err="1" smtClean="0"/>
              <a:t>memberi</a:t>
            </a:r>
            <a:r>
              <a:rPr lang="en-US" sz="2000" dirty="0" smtClean="0"/>
              <a:t> </a:t>
            </a:r>
            <a:r>
              <a:rPr lang="en-US" sz="2000" dirty="0" err="1" smtClean="0"/>
              <a:t>dasar-dasar</a:t>
            </a:r>
            <a:r>
              <a:rPr lang="en-US" sz="2000" dirty="0" smtClean="0"/>
              <a:t> yang </a:t>
            </a:r>
            <a:r>
              <a:rPr lang="en-US" sz="2000" dirty="0" err="1" smtClean="0"/>
              <a:t>cukup</a:t>
            </a:r>
            <a:r>
              <a:rPr lang="en-US" sz="2000" dirty="0" smtClean="0"/>
              <a:t> </a:t>
            </a:r>
            <a:r>
              <a:rPr lang="en-US" sz="2000" dirty="0" err="1" smtClean="0"/>
              <a:t>kepada</a:t>
            </a:r>
            <a:r>
              <a:rPr lang="en-US" sz="2000" dirty="0" smtClean="0"/>
              <a:t> hakim yang </a:t>
            </a:r>
            <a:r>
              <a:rPr lang="en-US" sz="2000" dirty="0" err="1" smtClean="0"/>
              <a:t>memeriksa</a:t>
            </a:r>
            <a:r>
              <a:rPr lang="en-US" sz="2000" dirty="0" smtClean="0"/>
              <a:t> </a:t>
            </a:r>
            <a:r>
              <a:rPr lang="en-US" sz="2000" dirty="0" err="1" smtClean="0"/>
              <a:t>perkara</a:t>
            </a:r>
            <a:r>
              <a:rPr lang="en-US" sz="2000" dirty="0" smtClean="0"/>
              <a:t> yang </a:t>
            </a:r>
            <a:r>
              <a:rPr lang="en-US" sz="2000" dirty="0" err="1" smtClean="0"/>
              <a:t>bersangkutan</a:t>
            </a:r>
            <a:r>
              <a:rPr lang="en-US" sz="2000" dirty="0" smtClean="0"/>
              <a:t> </a:t>
            </a:r>
            <a:r>
              <a:rPr lang="en-US" sz="2000" dirty="0" err="1" smtClean="0"/>
              <a:t>guna</a:t>
            </a:r>
            <a:r>
              <a:rPr lang="en-US" sz="2000" dirty="0" smtClean="0"/>
              <a:t> </a:t>
            </a:r>
            <a:r>
              <a:rPr lang="en-US" sz="2000" dirty="0" err="1" smtClean="0"/>
              <a:t>memberi</a:t>
            </a:r>
            <a:r>
              <a:rPr lang="en-US" sz="2000" dirty="0" smtClean="0"/>
              <a:t> </a:t>
            </a:r>
            <a:r>
              <a:rPr lang="en-US" sz="2000" dirty="0" err="1" smtClean="0"/>
              <a:t>kepastian</a:t>
            </a:r>
            <a:r>
              <a:rPr lang="en-US" sz="2000" dirty="0" smtClean="0"/>
              <a:t> </a:t>
            </a:r>
            <a:r>
              <a:rPr lang="en-US" sz="2000" dirty="0" err="1" smtClean="0"/>
              <a:t>tentang</a:t>
            </a:r>
            <a:r>
              <a:rPr lang="en-US" sz="2000" dirty="0" smtClean="0"/>
              <a:t> </a:t>
            </a:r>
            <a:r>
              <a:rPr lang="en-US" sz="2000" dirty="0" err="1" smtClean="0"/>
              <a:t>kebenaran</a:t>
            </a:r>
            <a:r>
              <a:rPr lang="en-US" sz="2000" dirty="0" smtClean="0"/>
              <a:t> </a:t>
            </a:r>
            <a:r>
              <a:rPr lang="en-US" sz="2000" dirty="0" err="1" smtClean="0"/>
              <a:t>peristiwa</a:t>
            </a:r>
            <a:r>
              <a:rPr lang="en-US" sz="2000" dirty="0" smtClean="0"/>
              <a:t> yang </a:t>
            </a:r>
            <a:r>
              <a:rPr lang="en-US" sz="2000" dirty="0" err="1" smtClean="0"/>
              <a:t>diajukan</a:t>
            </a:r>
            <a:r>
              <a:rPr lang="en-US" sz="2000" dirty="0" smtClean="0"/>
              <a:t>.</a:t>
            </a:r>
          </a:p>
          <a:p>
            <a:pPr marL="342900" lvl="0" indent="-342900">
              <a:buFont typeface="+mj-lt"/>
              <a:buAutoNum type="arabicPeriod"/>
            </a:pPr>
            <a:r>
              <a:rPr lang="en-US" sz="2000" dirty="0" err="1" smtClean="0"/>
              <a:t>Subekti</a:t>
            </a:r>
            <a:r>
              <a:rPr lang="en-US" sz="2000" dirty="0" smtClean="0"/>
              <a:t> </a:t>
            </a:r>
            <a:r>
              <a:rPr lang="en-US" sz="2000" dirty="0" err="1" smtClean="0"/>
              <a:t>menyatakan</a:t>
            </a:r>
            <a:r>
              <a:rPr lang="en-US" sz="2000" dirty="0" smtClean="0"/>
              <a:t> </a:t>
            </a:r>
            <a:r>
              <a:rPr lang="en-US" sz="2000" dirty="0" err="1" smtClean="0"/>
              <a:t>bahwa</a:t>
            </a:r>
            <a:r>
              <a:rPr lang="en-US" sz="2000" dirty="0" smtClean="0"/>
              <a:t> </a:t>
            </a:r>
            <a:r>
              <a:rPr lang="en-US" sz="2000" dirty="0" err="1" smtClean="0"/>
              <a:t>membuktikan</a:t>
            </a:r>
            <a:r>
              <a:rPr lang="en-US" sz="2000" dirty="0" smtClean="0"/>
              <a:t> </a:t>
            </a:r>
            <a:r>
              <a:rPr lang="en-US" sz="2000" dirty="0" err="1" smtClean="0"/>
              <a:t>adalah</a:t>
            </a:r>
            <a:r>
              <a:rPr lang="en-US" sz="2000" dirty="0" smtClean="0"/>
              <a:t> </a:t>
            </a:r>
            <a:r>
              <a:rPr lang="en-US" sz="2000" dirty="0" err="1" smtClean="0"/>
              <a:t>meyakinkan</a:t>
            </a:r>
            <a:r>
              <a:rPr lang="en-US" sz="2000" dirty="0" smtClean="0"/>
              <a:t> hakim </a:t>
            </a:r>
            <a:r>
              <a:rPr lang="en-US" sz="2000" dirty="0" err="1" smtClean="0"/>
              <a:t>tentang</a:t>
            </a:r>
            <a:r>
              <a:rPr lang="en-US" sz="2000" dirty="0" smtClean="0"/>
              <a:t> </a:t>
            </a:r>
            <a:r>
              <a:rPr lang="en-US" sz="2000" dirty="0" err="1" smtClean="0"/>
              <a:t>kebenaran</a:t>
            </a:r>
            <a:r>
              <a:rPr lang="en-US" sz="2000" dirty="0" smtClean="0"/>
              <a:t> </a:t>
            </a:r>
            <a:r>
              <a:rPr lang="en-US" sz="2000" dirty="0" err="1" smtClean="0"/>
              <a:t>dalil</a:t>
            </a:r>
            <a:r>
              <a:rPr lang="en-US" sz="2000" dirty="0" smtClean="0"/>
              <a:t> </a:t>
            </a:r>
            <a:r>
              <a:rPr lang="en-US" sz="2000" dirty="0" err="1" smtClean="0"/>
              <a:t>atau</a:t>
            </a:r>
            <a:r>
              <a:rPr lang="en-US" sz="2000" dirty="0" smtClean="0"/>
              <a:t> </a:t>
            </a:r>
            <a:r>
              <a:rPr lang="en-US" sz="2000" dirty="0" err="1" smtClean="0"/>
              <a:t>dalil-dalil</a:t>
            </a:r>
            <a:r>
              <a:rPr lang="en-US" sz="2000" dirty="0" smtClean="0"/>
              <a:t> yang </a:t>
            </a:r>
            <a:r>
              <a:rPr lang="en-US" sz="2000" dirty="0" err="1" smtClean="0"/>
              <a:t>dikemukakan</a:t>
            </a:r>
            <a:r>
              <a:rPr lang="en-US" sz="2000" dirty="0" smtClean="0"/>
              <a:t> </a:t>
            </a:r>
            <a:r>
              <a:rPr lang="en-US" sz="2000" dirty="0" err="1" smtClean="0"/>
              <a:t>dalam</a:t>
            </a:r>
            <a:r>
              <a:rPr lang="en-US" sz="2000" dirty="0" smtClean="0"/>
              <a:t> </a:t>
            </a:r>
            <a:r>
              <a:rPr lang="en-US" sz="2000" dirty="0" err="1" smtClean="0"/>
              <a:t>suatu</a:t>
            </a:r>
            <a:r>
              <a:rPr lang="en-US" sz="2000" dirty="0" smtClean="0"/>
              <a:t> </a:t>
            </a:r>
            <a:r>
              <a:rPr lang="en-US" sz="2000" dirty="0" err="1" smtClean="0"/>
              <a:t>persengketaan</a:t>
            </a:r>
            <a:r>
              <a:rPr lang="en-US" sz="2000" dirty="0" smtClean="0"/>
              <a:t>.</a:t>
            </a:r>
          </a:p>
          <a:p>
            <a:pPr marL="342900" lvl="0" indent="-342900">
              <a:buFont typeface="+mj-lt"/>
              <a:buAutoNum type="arabicPeriod"/>
            </a:pPr>
            <a:r>
              <a:rPr lang="en-US" sz="2000" dirty="0" err="1" smtClean="0"/>
              <a:t>Andi</a:t>
            </a:r>
            <a:r>
              <a:rPr lang="en-US" sz="2000" dirty="0" smtClean="0"/>
              <a:t> </a:t>
            </a:r>
            <a:r>
              <a:rPr lang="en-US" sz="2000" dirty="0" err="1" smtClean="0"/>
              <a:t>Hamzah</a:t>
            </a:r>
            <a:r>
              <a:rPr lang="en-US" sz="2000" dirty="0" smtClean="0"/>
              <a:t> </a:t>
            </a:r>
            <a:r>
              <a:rPr lang="en-US" sz="2000" dirty="0" err="1" smtClean="0"/>
              <a:t>mendefinisakan</a:t>
            </a:r>
            <a:r>
              <a:rPr lang="en-US" sz="2000" dirty="0" smtClean="0"/>
              <a:t> </a:t>
            </a:r>
            <a:r>
              <a:rPr lang="en-US" sz="2000" dirty="0" err="1" smtClean="0"/>
              <a:t>pembuktian</a:t>
            </a:r>
            <a:r>
              <a:rPr lang="en-US" sz="2000" dirty="0" smtClean="0"/>
              <a:t> </a:t>
            </a:r>
            <a:r>
              <a:rPr lang="en-US" sz="2000" dirty="0" err="1" smtClean="0"/>
              <a:t>sebagai</a:t>
            </a:r>
            <a:r>
              <a:rPr lang="en-US" sz="2000" dirty="0" smtClean="0"/>
              <a:t> </a:t>
            </a:r>
            <a:r>
              <a:rPr lang="en-US" sz="2000" dirty="0" err="1" smtClean="0"/>
              <a:t>upaya</a:t>
            </a:r>
            <a:r>
              <a:rPr lang="en-US" sz="2000" dirty="0" smtClean="0"/>
              <a:t> </a:t>
            </a:r>
            <a:r>
              <a:rPr lang="en-US" sz="2000" dirty="0" err="1" smtClean="0"/>
              <a:t>mendapatkan</a:t>
            </a:r>
            <a:r>
              <a:rPr lang="en-US" sz="2000" dirty="0" smtClean="0"/>
              <a:t> </a:t>
            </a:r>
            <a:r>
              <a:rPr lang="en-US" sz="2000" dirty="0" err="1" smtClean="0"/>
              <a:t>keterangan-keterangan</a:t>
            </a:r>
            <a:r>
              <a:rPr lang="en-US" sz="2000" dirty="0" smtClean="0"/>
              <a:t> </a:t>
            </a:r>
            <a:r>
              <a:rPr lang="en-US" sz="2000" dirty="0" err="1" smtClean="0"/>
              <a:t>melalui</a:t>
            </a:r>
            <a:r>
              <a:rPr lang="en-US" sz="2000" dirty="0" smtClean="0"/>
              <a:t> </a:t>
            </a:r>
            <a:r>
              <a:rPr lang="en-US" sz="2000" dirty="0" err="1" smtClean="0"/>
              <a:t>alat-alat</a:t>
            </a:r>
            <a:r>
              <a:rPr lang="en-US" sz="2000" dirty="0" smtClean="0"/>
              <a:t> </a:t>
            </a:r>
            <a:r>
              <a:rPr lang="en-US" sz="2000" dirty="0" err="1" smtClean="0"/>
              <a:t>bukti</a:t>
            </a:r>
            <a:r>
              <a:rPr lang="en-US" sz="2000" dirty="0" smtClean="0"/>
              <a:t> </a:t>
            </a:r>
            <a:r>
              <a:rPr lang="en-US" sz="2000" dirty="0" err="1" smtClean="0"/>
              <a:t>dan</a:t>
            </a:r>
            <a:r>
              <a:rPr lang="en-US" sz="2000" dirty="0" smtClean="0"/>
              <a:t> </a:t>
            </a:r>
            <a:r>
              <a:rPr lang="en-US" sz="2000" dirty="0" err="1" smtClean="0"/>
              <a:t>barang</a:t>
            </a:r>
            <a:r>
              <a:rPr lang="en-US" sz="2000" dirty="0" smtClean="0"/>
              <a:t> </a:t>
            </a:r>
            <a:r>
              <a:rPr lang="en-US" sz="2000" dirty="0" err="1" smtClean="0"/>
              <a:t>bukti</a:t>
            </a:r>
            <a:r>
              <a:rPr lang="en-US" sz="2000" dirty="0" smtClean="0"/>
              <a:t> </a:t>
            </a:r>
            <a:r>
              <a:rPr lang="en-US" sz="2000" dirty="0" err="1" smtClean="0"/>
              <a:t>guna</a:t>
            </a:r>
            <a:r>
              <a:rPr lang="en-US" sz="2000" dirty="0" smtClean="0"/>
              <a:t> </a:t>
            </a:r>
            <a:r>
              <a:rPr lang="en-US" sz="2000" dirty="0" err="1" smtClean="0"/>
              <a:t>memperoleh</a:t>
            </a:r>
            <a:r>
              <a:rPr lang="en-US" sz="2000" dirty="0" smtClean="0"/>
              <a:t> </a:t>
            </a:r>
            <a:r>
              <a:rPr lang="en-US" sz="2000" dirty="0" err="1" smtClean="0"/>
              <a:t>suatu</a:t>
            </a:r>
            <a:r>
              <a:rPr lang="en-US" sz="2000" dirty="0" smtClean="0"/>
              <a:t> </a:t>
            </a:r>
            <a:r>
              <a:rPr lang="en-US" sz="2000" dirty="0" err="1" smtClean="0"/>
              <a:t>keyakinan</a:t>
            </a:r>
            <a:r>
              <a:rPr lang="en-US" sz="2000" dirty="0" smtClean="0"/>
              <a:t> </a:t>
            </a:r>
            <a:r>
              <a:rPr lang="en-US" sz="2000" dirty="0" err="1" smtClean="0"/>
              <a:t>atas</a:t>
            </a:r>
            <a:r>
              <a:rPr lang="en-US" sz="2000" dirty="0" smtClean="0"/>
              <a:t> </a:t>
            </a:r>
            <a:r>
              <a:rPr lang="en-US" sz="2000" dirty="0" err="1" smtClean="0"/>
              <a:t>benar</a:t>
            </a:r>
            <a:r>
              <a:rPr lang="en-US" sz="2000" dirty="0" smtClean="0"/>
              <a:t> </a:t>
            </a:r>
            <a:r>
              <a:rPr lang="en-US" sz="2000" dirty="0" err="1" smtClean="0"/>
              <a:t>tidaknya</a:t>
            </a:r>
            <a:r>
              <a:rPr lang="en-US" sz="2000" dirty="0" smtClean="0"/>
              <a:t> </a:t>
            </a:r>
            <a:r>
              <a:rPr lang="en-US" sz="2000" dirty="0" err="1" smtClean="0"/>
              <a:t>perbuatan</a:t>
            </a:r>
            <a:r>
              <a:rPr lang="en-US" sz="2000" dirty="0" smtClean="0"/>
              <a:t> </a:t>
            </a:r>
            <a:r>
              <a:rPr lang="en-US" sz="2000" dirty="0" err="1" smtClean="0"/>
              <a:t>pidana</a:t>
            </a:r>
            <a:r>
              <a:rPr lang="en-US" sz="2000" dirty="0" smtClean="0"/>
              <a:t> yang </a:t>
            </a:r>
            <a:r>
              <a:rPr lang="en-US" sz="2000" dirty="0" err="1" smtClean="0"/>
              <a:t>didakwakan</a:t>
            </a:r>
            <a:r>
              <a:rPr lang="en-US" sz="2000" dirty="0" smtClean="0"/>
              <a:t> </a:t>
            </a:r>
            <a:r>
              <a:rPr lang="en-US" sz="2000" dirty="0" err="1" smtClean="0"/>
              <a:t>serta</a:t>
            </a:r>
            <a:r>
              <a:rPr lang="en-US" sz="2000" dirty="0" smtClean="0"/>
              <a:t> </a:t>
            </a:r>
            <a:r>
              <a:rPr lang="en-US" sz="2000" dirty="0" err="1" smtClean="0"/>
              <a:t>dapat</a:t>
            </a:r>
            <a:r>
              <a:rPr lang="en-US" sz="2000" dirty="0" smtClean="0"/>
              <a:t> </a:t>
            </a:r>
            <a:r>
              <a:rPr lang="en-US" sz="2000" dirty="0" err="1" smtClean="0"/>
              <a:t>mengetahui</a:t>
            </a:r>
            <a:r>
              <a:rPr lang="en-US" sz="2000" dirty="0" smtClean="0"/>
              <a:t> </a:t>
            </a:r>
            <a:r>
              <a:rPr lang="en-US" sz="2000" dirty="0" err="1" smtClean="0"/>
              <a:t>ada</a:t>
            </a:r>
            <a:r>
              <a:rPr lang="en-US" sz="2000" dirty="0" smtClean="0"/>
              <a:t> </a:t>
            </a:r>
            <a:r>
              <a:rPr lang="en-US" sz="2000" dirty="0" err="1" smtClean="0"/>
              <a:t>tidaknya</a:t>
            </a:r>
            <a:r>
              <a:rPr lang="en-US" sz="2000" dirty="0" smtClean="0"/>
              <a:t> </a:t>
            </a:r>
            <a:r>
              <a:rPr lang="en-US" sz="2000" dirty="0" err="1" smtClean="0"/>
              <a:t>kesalahan</a:t>
            </a:r>
            <a:r>
              <a:rPr lang="en-US" sz="2000" dirty="0" smtClean="0"/>
              <a:t> </a:t>
            </a:r>
            <a:r>
              <a:rPr lang="en-US" sz="2000" dirty="0" err="1" smtClean="0"/>
              <a:t>pada</a:t>
            </a:r>
            <a:r>
              <a:rPr lang="en-US" sz="2000" dirty="0" smtClean="0"/>
              <a:t> </a:t>
            </a:r>
            <a:r>
              <a:rPr lang="en-US" sz="2000" dirty="0" err="1" smtClean="0"/>
              <a:t>diri</a:t>
            </a:r>
            <a:r>
              <a:rPr lang="en-US" sz="2000" dirty="0" smtClean="0"/>
              <a:t> </a:t>
            </a:r>
            <a:r>
              <a:rPr lang="en-US" sz="2000" dirty="0" err="1" smtClean="0"/>
              <a:t>terdakwa</a:t>
            </a:r>
            <a:r>
              <a:rPr lang="en-US" sz="2000" dirty="0" smtClean="0"/>
              <a:t>.</a:t>
            </a:r>
          </a:p>
          <a:p>
            <a:pPr marL="342900" lvl="0" indent="-342900">
              <a:buFont typeface="+mj-lt"/>
              <a:buAutoNum type="arabicPeriod"/>
            </a:pPr>
            <a:r>
              <a:rPr lang="en-US" sz="2000" dirty="0" smtClean="0"/>
              <a:t>M. </a:t>
            </a:r>
            <a:r>
              <a:rPr lang="en-US" sz="2000" dirty="0" err="1" smtClean="0"/>
              <a:t>Yahya</a:t>
            </a:r>
            <a:r>
              <a:rPr lang="en-US" sz="2000" dirty="0" smtClean="0"/>
              <a:t> </a:t>
            </a:r>
            <a:r>
              <a:rPr lang="en-US" sz="2000" dirty="0" err="1" smtClean="0"/>
              <a:t>Harahap</a:t>
            </a:r>
            <a:r>
              <a:rPr lang="en-US" sz="2000" dirty="0" smtClean="0"/>
              <a:t>, S.H., </a:t>
            </a:r>
            <a:r>
              <a:rPr lang="en-US" sz="2000" dirty="0" err="1" smtClean="0"/>
              <a:t>beranggapan</a:t>
            </a:r>
            <a:r>
              <a:rPr lang="en-US" sz="2000" dirty="0" smtClean="0"/>
              <a:t> </a:t>
            </a:r>
            <a:r>
              <a:rPr lang="en-US" sz="2000" dirty="0" err="1" smtClean="0"/>
              <a:t>bahwa</a:t>
            </a:r>
            <a:r>
              <a:rPr lang="en-US" sz="2000" dirty="0" smtClean="0"/>
              <a:t> yang </a:t>
            </a:r>
            <a:r>
              <a:rPr lang="en-US" sz="2000" dirty="0" err="1" smtClean="0"/>
              <a:t>dimaksud</a:t>
            </a:r>
            <a:r>
              <a:rPr lang="en-US" sz="2000" dirty="0" smtClean="0"/>
              <a:t> </a:t>
            </a:r>
            <a:r>
              <a:rPr lang="en-US" sz="2000" dirty="0" err="1" smtClean="0"/>
              <a:t>dengan</a:t>
            </a:r>
            <a:r>
              <a:rPr lang="en-US" sz="2000" dirty="0" smtClean="0"/>
              <a:t> </a:t>
            </a:r>
            <a:r>
              <a:rPr lang="en-US" sz="2000" dirty="0" err="1" smtClean="0"/>
              <a:t>pembuktian</a:t>
            </a:r>
            <a:r>
              <a:rPr lang="en-US" sz="2000" dirty="0" smtClean="0"/>
              <a:t> </a:t>
            </a:r>
            <a:r>
              <a:rPr lang="en-US" sz="2000" dirty="0" err="1" smtClean="0"/>
              <a:t>adalah</a:t>
            </a:r>
            <a:r>
              <a:rPr lang="en-US" sz="2000" dirty="0" smtClean="0"/>
              <a:t> </a:t>
            </a:r>
            <a:r>
              <a:rPr lang="en-US" sz="2000" dirty="0" err="1" smtClean="0"/>
              <a:t>ketentuan</a:t>
            </a:r>
            <a:r>
              <a:rPr lang="en-US" sz="2000" dirty="0" smtClean="0"/>
              <a:t> yang </a:t>
            </a:r>
            <a:r>
              <a:rPr lang="en-US" sz="2000" dirty="0" err="1" smtClean="0"/>
              <a:t>membatasi</a:t>
            </a:r>
            <a:r>
              <a:rPr lang="en-US" sz="2000" dirty="0" smtClean="0"/>
              <a:t> </a:t>
            </a:r>
            <a:r>
              <a:rPr lang="en-US" sz="2000" dirty="0" err="1" smtClean="0"/>
              <a:t>sidang</a:t>
            </a:r>
            <a:r>
              <a:rPr lang="en-US" sz="2000" dirty="0" smtClean="0"/>
              <a:t> </a:t>
            </a:r>
            <a:r>
              <a:rPr lang="en-US" sz="2000" dirty="0" err="1" smtClean="0"/>
              <a:t>pengadilan</a:t>
            </a:r>
            <a:r>
              <a:rPr lang="en-US" sz="2000" dirty="0" smtClean="0"/>
              <a:t> </a:t>
            </a:r>
            <a:r>
              <a:rPr lang="en-US" sz="2000" dirty="0" err="1" smtClean="0"/>
              <a:t>dalam</a:t>
            </a:r>
            <a:r>
              <a:rPr lang="en-US" sz="2000" dirty="0" smtClean="0"/>
              <a:t> </a:t>
            </a:r>
            <a:r>
              <a:rPr lang="en-US" sz="2000" dirty="0" err="1" smtClean="0"/>
              <a:t>usahanya</a:t>
            </a:r>
            <a:r>
              <a:rPr lang="en-US" sz="2000" dirty="0" smtClean="0"/>
              <a:t> </a:t>
            </a:r>
            <a:r>
              <a:rPr lang="en-US" sz="2000" dirty="0" err="1" smtClean="0"/>
              <a:t>mencari</a:t>
            </a:r>
            <a:r>
              <a:rPr lang="en-US" sz="2000" dirty="0" smtClean="0"/>
              <a:t> </a:t>
            </a:r>
            <a:r>
              <a:rPr lang="en-US" sz="2000" dirty="0" err="1" smtClean="0"/>
              <a:t>dan</a:t>
            </a:r>
            <a:r>
              <a:rPr lang="en-US" sz="2000" dirty="0" smtClean="0"/>
              <a:t> </a:t>
            </a:r>
            <a:r>
              <a:rPr lang="en-US" sz="2000" dirty="0" err="1" smtClean="0"/>
              <a:t>mempertahankan</a:t>
            </a:r>
            <a:r>
              <a:rPr lang="en-US" sz="2000" dirty="0" smtClean="0"/>
              <a:t> </a:t>
            </a:r>
            <a:r>
              <a:rPr lang="en-US" sz="2000" dirty="0" err="1" smtClean="0"/>
              <a:t>kebenaran</a:t>
            </a:r>
            <a:r>
              <a:rPr lang="en-US" sz="2000" dirty="0" smtClean="0"/>
              <a:t>.</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PEMBUKTIAN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285860"/>
            <a:ext cx="857256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a:t>Dalam</a:t>
            </a:r>
            <a:r>
              <a:rPr lang="en-US" dirty="0"/>
              <a:t> </a:t>
            </a:r>
            <a:r>
              <a:rPr lang="en-US" dirty="0" err="1"/>
              <a:t>pasal</a:t>
            </a:r>
            <a:r>
              <a:rPr lang="en-US" dirty="0"/>
              <a:t> 183 KUHAP </a:t>
            </a:r>
            <a:r>
              <a:rPr lang="en-US" dirty="0" err="1"/>
              <a:t>dinyatakan</a:t>
            </a:r>
            <a:r>
              <a:rPr lang="en-US" dirty="0"/>
              <a:t> </a:t>
            </a:r>
            <a:r>
              <a:rPr lang="en-US" dirty="0" err="1"/>
              <a:t>sebagai</a:t>
            </a:r>
            <a:r>
              <a:rPr lang="en-US" dirty="0"/>
              <a:t> </a:t>
            </a:r>
            <a:r>
              <a:rPr lang="en-US" dirty="0" err="1"/>
              <a:t>berikut</a:t>
            </a:r>
            <a:r>
              <a:rPr lang="en-US" dirty="0"/>
              <a:t> : </a:t>
            </a:r>
            <a:r>
              <a:rPr lang="en-US" i="1" dirty="0"/>
              <a:t>“ Hakim </a:t>
            </a:r>
            <a:r>
              <a:rPr lang="en-US" i="1" dirty="0" err="1"/>
              <a:t>tidak</a:t>
            </a:r>
            <a:r>
              <a:rPr lang="en-US" i="1" dirty="0"/>
              <a:t> </a:t>
            </a:r>
            <a:r>
              <a:rPr lang="en-US" i="1" dirty="0" err="1"/>
              <a:t>boleh</a:t>
            </a:r>
            <a:r>
              <a:rPr lang="en-US" i="1" dirty="0"/>
              <a:t> </a:t>
            </a:r>
            <a:r>
              <a:rPr lang="en-US" i="1" dirty="0" err="1"/>
              <a:t>menjatuhkan</a:t>
            </a:r>
            <a:r>
              <a:rPr lang="en-US" i="1" dirty="0"/>
              <a:t> </a:t>
            </a:r>
            <a:r>
              <a:rPr lang="en-US" i="1" dirty="0" err="1"/>
              <a:t>pidana</a:t>
            </a:r>
            <a:r>
              <a:rPr lang="en-US" i="1" dirty="0"/>
              <a:t> </a:t>
            </a:r>
            <a:r>
              <a:rPr lang="en-US" i="1" dirty="0" err="1"/>
              <a:t>kepada</a:t>
            </a:r>
            <a:r>
              <a:rPr lang="en-US" i="1" dirty="0"/>
              <a:t> </a:t>
            </a:r>
            <a:r>
              <a:rPr lang="en-US" i="1" dirty="0" err="1"/>
              <a:t>seseorang</a:t>
            </a:r>
            <a:r>
              <a:rPr lang="en-US" i="1" dirty="0"/>
              <a:t> </a:t>
            </a:r>
            <a:r>
              <a:rPr lang="en-US" i="1" dirty="0" err="1"/>
              <a:t>kecuali</a:t>
            </a:r>
            <a:r>
              <a:rPr lang="en-US" i="1" dirty="0"/>
              <a:t> </a:t>
            </a:r>
            <a:r>
              <a:rPr lang="en-US" i="1" dirty="0" err="1"/>
              <a:t>apabila</a:t>
            </a:r>
            <a:r>
              <a:rPr lang="en-US" i="1" dirty="0"/>
              <a:t> </a:t>
            </a:r>
            <a:r>
              <a:rPr lang="en-US" i="1" dirty="0" err="1"/>
              <a:t>dengan</a:t>
            </a:r>
            <a:r>
              <a:rPr lang="en-US" i="1" dirty="0"/>
              <a:t> </a:t>
            </a:r>
            <a:r>
              <a:rPr lang="en-US" i="1" dirty="0" err="1"/>
              <a:t>sekurang-kurangnya</a:t>
            </a:r>
            <a:r>
              <a:rPr lang="en-US" i="1" dirty="0"/>
              <a:t> </a:t>
            </a:r>
            <a:r>
              <a:rPr lang="en-US" i="1" dirty="0" err="1"/>
              <a:t>dua</a:t>
            </a:r>
            <a:r>
              <a:rPr lang="en-US" i="1" dirty="0"/>
              <a:t> </a:t>
            </a:r>
            <a:r>
              <a:rPr lang="en-US" i="1" dirty="0" err="1"/>
              <a:t>alat</a:t>
            </a:r>
            <a:r>
              <a:rPr lang="en-US" i="1" dirty="0"/>
              <a:t> </a:t>
            </a:r>
            <a:r>
              <a:rPr lang="en-US" i="1" dirty="0" err="1"/>
              <a:t>bukti</a:t>
            </a:r>
            <a:r>
              <a:rPr lang="en-US" i="1" dirty="0"/>
              <a:t> yang </a:t>
            </a:r>
            <a:r>
              <a:rPr lang="en-US" i="1" dirty="0" err="1"/>
              <a:t>sah</a:t>
            </a:r>
            <a:r>
              <a:rPr lang="en-US" i="1" dirty="0"/>
              <a:t> </a:t>
            </a:r>
            <a:r>
              <a:rPr lang="en-US" i="1" dirty="0" err="1"/>
              <a:t>ia</a:t>
            </a:r>
            <a:r>
              <a:rPr lang="en-US" i="1" dirty="0"/>
              <a:t> </a:t>
            </a:r>
            <a:r>
              <a:rPr lang="en-US" i="1" dirty="0" err="1"/>
              <a:t>memperoleh</a:t>
            </a:r>
            <a:r>
              <a:rPr lang="en-US" i="1" dirty="0"/>
              <a:t> </a:t>
            </a:r>
            <a:r>
              <a:rPr lang="en-US" i="1" dirty="0" err="1"/>
              <a:t>keyakinan</a:t>
            </a:r>
            <a:r>
              <a:rPr lang="en-US" i="1" dirty="0"/>
              <a:t> </a:t>
            </a:r>
            <a:r>
              <a:rPr lang="en-US" i="1" dirty="0" err="1"/>
              <a:t>bahwa</a:t>
            </a:r>
            <a:r>
              <a:rPr lang="en-US" i="1" dirty="0"/>
              <a:t> </a:t>
            </a:r>
            <a:r>
              <a:rPr lang="en-US" i="1" dirty="0" err="1"/>
              <a:t>suatu</a:t>
            </a:r>
            <a:r>
              <a:rPr lang="en-US" i="1" dirty="0"/>
              <a:t> </a:t>
            </a:r>
            <a:r>
              <a:rPr lang="en-US" i="1" dirty="0" err="1"/>
              <a:t>tindak</a:t>
            </a:r>
            <a:r>
              <a:rPr lang="en-US" i="1" dirty="0"/>
              <a:t> </a:t>
            </a:r>
            <a:r>
              <a:rPr lang="en-US" i="1" dirty="0" err="1"/>
              <a:t>pidana</a:t>
            </a:r>
            <a:r>
              <a:rPr lang="en-US" i="1" dirty="0"/>
              <a:t> </a:t>
            </a:r>
            <a:r>
              <a:rPr lang="en-US" i="1" dirty="0" err="1"/>
              <a:t>benar-benar</a:t>
            </a:r>
            <a:r>
              <a:rPr lang="en-US" i="1" dirty="0"/>
              <a:t> </a:t>
            </a:r>
            <a:r>
              <a:rPr lang="en-US" i="1" dirty="0" err="1"/>
              <a:t>terjadi</a:t>
            </a:r>
            <a:r>
              <a:rPr lang="en-US" i="1" dirty="0"/>
              <a:t> </a:t>
            </a:r>
            <a:r>
              <a:rPr lang="en-US" i="1" dirty="0" err="1"/>
              <a:t>dan</a:t>
            </a:r>
            <a:r>
              <a:rPr lang="en-US" i="1" dirty="0"/>
              <a:t> </a:t>
            </a:r>
            <a:r>
              <a:rPr lang="en-US" i="1" dirty="0" err="1"/>
              <a:t>bahwa</a:t>
            </a:r>
            <a:r>
              <a:rPr lang="en-US" i="1" dirty="0"/>
              <a:t> </a:t>
            </a:r>
            <a:r>
              <a:rPr lang="en-US" i="1" dirty="0" err="1"/>
              <a:t>terdakwalah</a:t>
            </a:r>
            <a:r>
              <a:rPr lang="en-US" i="1" dirty="0"/>
              <a:t> yang </a:t>
            </a:r>
            <a:r>
              <a:rPr lang="en-US" i="1" dirty="0" err="1"/>
              <a:t>bersalah</a:t>
            </a:r>
            <a:r>
              <a:rPr lang="en-US" i="1" dirty="0"/>
              <a:t> </a:t>
            </a:r>
            <a:r>
              <a:rPr lang="en-US" i="1" dirty="0" err="1"/>
              <a:t>melakukannya</a:t>
            </a:r>
            <a:r>
              <a:rPr lang="en-US" i="1" dirty="0"/>
              <a:t>”. </a:t>
            </a:r>
            <a:endParaRPr lang="en-US" dirty="0"/>
          </a:p>
        </p:txBody>
      </p:sp>
      <p:sp>
        <p:nvSpPr>
          <p:cNvPr id="7" name="TextBox 6"/>
          <p:cNvSpPr txBox="1"/>
          <p:nvPr/>
        </p:nvSpPr>
        <p:spPr>
          <a:xfrm>
            <a:off x="285720" y="2500306"/>
            <a:ext cx="857256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Pasal</a:t>
            </a:r>
            <a:r>
              <a:rPr lang="en-US" dirty="0" smtClean="0"/>
              <a:t> 163 HIR yang </a:t>
            </a:r>
            <a:r>
              <a:rPr lang="en-US" dirty="0" err="1" smtClean="0"/>
              <a:t>menyebutkan</a:t>
            </a:r>
            <a:r>
              <a:rPr lang="en-US" dirty="0" smtClean="0"/>
              <a:t> </a:t>
            </a:r>
            <a:r>
              <a:rPr lang="en-US" dirty="0" err="1" smtClean="0"/>
              <a:t>bahwa</a:t>
            </a:r>
            <a:r>
              <a:rPr lang="en-US" dirty="0" smtClean="0"/>
              <a:t>: “ </a:t>
            </a:r>
            <a:r>
              <a:rPr lang="en-US" i="1" dirty="0" err="1" smtClean="0"/>
              <a:t>Barangsiapa</a:t>
            </a:r>
            <a:r>
              <a:rPr lang="en-US" i="1" dirty="0" smtClean="0"/>
              <a:t>, yang </a:t>
            </a:r>
            <a:r>
              <a:rPr lang="en-US" i="1" dirty="0" err="1" smtClean="0"/>
              <a:t>mengatakan</a:t>
            </a:r>
            <a:r>
              <a:rPr lang="en-US" i="1" dirty="0" smtClean="0"/>
              <a:t> </a:t>
            </a:r>
            <a:r>
              <a:rPr lang="en-US" i="1" dirty="0" err="1" smtClean="0"/>
              <a:t>ia</a:t>
            </a:r>
            <a:r>
              <a:rPr lang="en-US" i="1" dirty="0" smtClean="0"/>
              <a:t> </a:t>
            </a:r>
            <a:r>
              <a:rPr lang="en-US" i="1" dirty="0" err="1" smtClean="0"/>
              <a:t>mempunyai</a:t>
            </a:r>
            <a:r>
              <a:rPr lang="en-US" i="1" dirty="0" smtClean="0"/>
              <a:t> </a:t>
            </a:r>
            <a:r>
              <a:rPr lang="en-US" i="1" dirty="0" err="1" smtClean="0"/>
              <a:t>hak</a:t>
            </a:r>
            <a:r>
              <a:rPr lang="en-US" i="1" dirty="0" smtClean="0"/>
              <a:t>, </a:t>
            </a:r>
            <a:r>
              <a:rPr lang="en-US" i="1" dirty="0" err="1" smtClean="0"/>
              <a:t>atau</a:t>
            </a:r>
            <a:r>
              <a:rPr lang="en-US" i="1" dirty="0" smtClean="0"/>
              <a:t> </a:t>
            </a:r>
            <a:r>
              <a:rPr lang="en-US" i="1" dirty="0" err="1" smtClean="0"/>
              <a:t>ia</a:t>
            </a:r>
            <a:r>
              <a:rPr lang="en-US" i="1" dirty="0" smtClean="0"/>
              <a:t> </a:t>
            </a:r>
            <a:r>
              <a:rPr lang="en-US" i="1" dirty="0" err="1" smtClean="0"/>
              <a:t>menyebutkan</a:t>
            </a:r>
            <a:r>
              <a:rPr lang="en-US" i="1" dirty="0" smtClean="0"/>
              <a:t> </a:t>
            </a:r>
            <a:r>
              <a:rPr lang="en-US" i="1" dirty="0" err="1" smtClean="0"/>
              <a:t>suatu</a:t>
            </a:r>
            <a:r>
              <a:rPr lang="en-US" i="1" dirty="0" smtClean="0"/>
              <a:t> </a:t>
            </a:r>
            <a:r>
              <a:rPr lang="en-US" i="1" dirty="0" err="1" smtClean="0"/>
              <a:t>perbuatan</a:t>
            </a:r>
            <a:r>
              <a:rPr lang="en-US" i="1" dirty="0" smtClean="0"/>
              <a:t> </a:t>
            </a:r>
            <a:r>
              <a:rPr lang="en-US" i="1" dirty="0" err="1" smtClean="0"/>
              <a:t>untuk</a:t>
            </a:r>
            <a:r>
              <a:rPr lang="en-US" i="1" dirty="0" smtClean="0"/>
              <a:t> </a:t>
            </a:r>
            <a:r>
              <a:rPr lang="en-US" i="1" dirty="0" err="1" smtClean="0"/>
              <a:t>menguatkan</a:t>
            </a:r>
            <a:r>
              <a:rPr lang="en-US" i="1" dirty="0" smtClean="0"/>
              <a:t> </a:t>
            </a:r>
            <a:r>
              <a:rPr lang="en-US" i="1" dirty="0" err="1" smtClean="0"/>
              <a:t>haknya</a:t>
            </a:r>
            <a:r>
              <a:rPr lang="en-US" i="1" dirty="0" smtClean="0"/>
              <a:t> </a:t>
            </a:r>
            <a:r>
              <a:rPr lang="en-US" i="1" dirty="0" err="1" smtClean="0"/>
              <a:t>itu</a:t>
            </a:r>
            <a:r>
              <a:rPr lang="en-US" i="1" dirty="0" smtClean="0"/>
              <a:t>, </a:t>
            </a:r>
            <a:r>
              <a:rPr lang="en-US" i="1" dirty="0" err="1" smtClean="0"/>
              <a:t>atau</a:t>
            </a:r>
            <a:r>
              <a:rPr lang="en-US" i="1" dirty="0" smtClean="0"/>
              <a:t> </a:t>
            </a:r>
            <a:r>
              <a:rPr lang="en-US" i="1" dirty="0" err="1" smtClean="0"/>
              <a:t>untuk</a:t>
            </a:r>
            <a:r>
              <a:rPr lang="en-US" i="1" dirty="0" smtClean="0"/>
              <a:t> </a:t>
            </a:r>
            <a:r>
              <a:rPr lang="en-US" i="1" dirty="0" err="1" smtClean="0"/>
              <a:t>membantah</a:t>
            </a:r>
            <a:r>
              <a:rPr lang="en-US" i="1" dirty="0" smtClean="0"/>
              <a:t> </a:t>
            </a:r>
            <a:r>
              <a:rPr lang="en-US" i="1" dirty="0" err="1" smtClean="0"/>
              <a:t>hak</a:t>
            </a:r>
            <a:r>
              <a:rPr lang="en-US" i="1" dirty="0" smtClean="0"/>
              <a:t> </a:t>
            </a:r>
            <a:r>
              <a:rPr lang="en-US" i="1" dirty="0" err="1" smtClean="0"/>
              <a:t>orang</a:t>
            </a:r>
            <a:r>
              <a:rPr lang="en-US" i="1" dirty="0" smtClean="0"/>
              <a:t> lain, </a:t>
            </a:r>
            <a:r>
              <a:rPr lang="en-US" i="1" dirty="0" err="1" smtClean="0"/>
              <a:t>maka</a:t>
            </a:r>
            <a:r>
              <a:rPr lang="en-US" i="1" dirty="0" smtClean="0"/>
              <a:t> </a:t>
            </a:r>
            <a:r>
              <a:rPr lang="en-US" i="1" dirty="0" err="1" smtClean="0"/>
              <a:t>orang</a:t>
            </a:r>
            <a:r>
              <a:rPr lang="en-US" i="1" dirty="0" smtClean="0"/>
              <a:t> </a:t>
            </a:r>
            <a:r>
              <a:rPr lang="en-US" i="1" dirty="0" err="1" smtClean="0"/>
              <a:t>itu</a:t>
            </a:r>
            <a:r>
              <a:rPr lang="en-US" i="1" dirty="0" smtClean="0"/>
              <a:t> </a:t>
            </a:r>
            <a:r>
              <a:rPr lang="en-US" i="1" dirty="0" err="1" smtClean="0"/>
              <a:t>harus</a:t>
            </a:r>
            <a:r>
              <a:rPr lang="en-US" i="1" dirty="0" smtClean="0"/>
              <a:t> </a:t>
            </a:r>
            <a:r>
              <a:rPr lang="en-US" i="1" dirty="0" err="1" smtClean="0"/>
              <a:t>membuktikan</a:t>
            </a:r>
            <a:r>
              <a:rPr lang="en-US" i="1" dirty="0" smtClean="0"/>
              <a:t> </a:t>
            </a:r>
            <a:r>
              <a:rPr lang="en-US" i="1" dirty="0" err="1" smtClean="0"/>
              <a:t>adanya</a:t>
            </a:r>
            <a:r>
              <a:rPr lang="en-US" i="1" dirty="0" smtClean="0"/>
              <a:t> </a:t>
            </a:r>
            <a:r>
              <a:rPr lang="en-US" i="1" dirty="0" err="1" smtClean="0"/>
              <a:t>hak</a:t>
            </a:r>
            <a:r>
              <a:rPr lang="en-US" i="1" dirty="0" smtClean="0"/>
              <a:t> </a:t>
            </a:r>
            <a:r>
              <a:rPr lang="en-US" i="1" dirty="0" err="1" smtClean="0"/>
              <a:t>itu</a:t>
            </a:r>
            <a:r>
              <a:rPr lang="en-US" i="1" dirty="0" smtClean="0"/>
              <a:t> </a:t>
            </a:r>
            <a:r>
              <a:rPr lang="en-US" i="1" dirty="0" err="1" smtClean="0"/>
              <a:t>atau</a:t>
            </a:r>
            <a:r>
              <a:rPr lang="en-US" i="1" dirty="0" smtClean="0"/>
              <a:t> </a:t>
            </a:r>
            <a:r>
              <a:rPr lang="en-US" i="1" dirty="0" err="1" smtClean="0"/>
              <a:t>adanya</a:t>
            </a:r>
            <a:r>
              <a:rPr lang="en-US" i="1" dirty="0" smtClean="0"/>
              <a:t> </a:t>
            </a:r>
            <a:r>
              <a:rPr lang="en-US" i="1" dirty="0" err="1" smtClean="0"/>
              <a:t>kejadian</a:t>
            </a:r>
            <a:r>
              <a:rPr lang="en-US" i="1" dirty="0" smtClean="0"/>
              <a:t> </a:t>
            </a:r>
            <a:r>
              <a:rPr lang="en-US" i="1" dirty="0" err="1" smtClean="0"/>
              <a:t>itu</a:t>
            </a:r>
            <a:r>
              <a:rPr lang="en-US" dirty="0" smtClean="0"/>
              <a:t>.”</a:t>
            </a:r>
            <a:endParaRPr lang="en-US" dirty="0"/>
          </a:p>
        </p:txBody>
      </p:sp>
      <p:sp>
        <p:nvSpPr>
          <p:cNvPr id="8" name="TextBox 7"/>
          <p:cNvSpPr txBox="1"/>
          <p:nvPr/>
        </p:nvSpPr>
        <p:spPr>
          <a:xfrm>
            <a:off x="285720" y="3786190"/>
            <a:ext cx="857256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Pasal</a:t>
            </a:r>
            <a:r>
              <a:rPr lang="en-US" dirty="0" smtClean="0"/>
              <a:t> 1865 </a:t>
            </a:r>
            <a:r>
              <a:rPr lang="en-US" dirty="0" err="1" smtClean="0"/>
              <a:t>KUHPerdata</a:t>
            </a:r>
            <a:r>
              <a:rPr lang="en-US" dirty="0" smtClean="0"/>
              <a:t> yang </a:t>
            </a:r>
            <a:r>
              <a:rPr lang="en-US" dirty="0" err="1" smtClean="0"/>
              <a:t>menyebutkan</a:t>
            </a:r>
            <a:r>
              <a:rPr lang="en-US" dirty="0" smtClean="0"/>
              <a:t> </a:t>
            </a:r>
            <a:r>
              <a:rPr lang="en-US" dirty="0" err="1" smtClean="0"/>
              <a:t>bahwa</a:t>
            </a:r>
            <a:r>
              <a:rPr lang="en-US" dirty="0" smtClean="0"/>
              <a:t>: “ </a:t>
            </a:r>
            <a:r>
              <a:rPr lang="en-US" i="1" dirty="0" err="1" smtClean="0"/>
              <a:t>Setiap</a:t>
            </a:r>
            <a:r>
              <a:rPr lang="en-US" i="1" dirty="0" smtClean="0"/>
              <a:t> </a:t>
            </a:r>
            <a:r>
              <a:rPr lang="en-US" i="1" dirty="0" err="1" smtClean="0"/>
              <a:t>orang</a:t>
            </a:r>
            <a:r>
              <a:rPr lang="en-US" i="1" dirty="0" smtClean="0"/>
              <a:t> yang </a:t>
            </a:r>
            <a:r>
              <a:rPr lang="en-US" i="1" dirty="0" err="1" smtClean="0"/>
              <a:t>mendalilkan</a:t>
            </a:r>
            <a:r>
              <a:rPr lang="en-US" i="1" dirty="0" smtClean="0"/>
              <a:t> </a:t>
            </a:r>
            <a:r>
              <a:rPr lang="en-US" i="1" dirty="0" err="1" smtClean="0"/>
              <a:t>bahwa</a:t>
            </a:r>
            <a:r>
              <a:rPr lang="en-US" i="1" dirty="0" smtClean="0"/>
              <a:t> </a:t>
            </a:r>
            <a:r>
              <a:rPr lang="en-US" i="1" dirty="0" err="1" smtClean="0"/>
              <a:t>ia</a:t>
            </a:r>
            <a:r>
              <a:rPr lang="en-US" i="1" dirty="0" smtClean="0"/>
              <a:t> </a:t>
            </a:r>
            <a:r>
              <a:rPr lang="en-US" i="1" dirty="0" err="1" smtClean="0"/>
              <a:t>mempunyai</a:t>
            </a:r>
            <a:r>
              <a:rPr lang="en-US" i="1" dirty="0" smtClean="0"/>
              <a:t> </a:t>
            </a:r>
            <a:r>
              <a:rPr lang="en-US" i="1" dirty="0" err="1" smtClean="0"/>
              <a:t>sesuatu</a:t>
            </a:r>
            <a:r>
              <a:rPr lang="en-US" i="1" dirty="0" smtClean="0"/>
              <a:t> </a:t>
            </a:r>
            <a:r>
              <a:rPr lang="en-US" i="1" dirty="0" err="1" smtClean="0"/>
              <a:t>hak</a:t>
            </a:r>
            <a:r>
              <a:rPr lang="en-US" i="1" dirty="0" smtClean="0"/>
              <a:t>, </a:t>
            </a:r>
            <a:r>
              <a:rPr lang="en-US" i="1" dirty="0" err="1" smtClean="0"/>
              <a:t>atau</a:t>
            </a:r>
            <a:r>
              <a:rPr lang="en-US" i="1" dirty="0" smtClean="0"/>
              <a:t>, </a:t>
            </a:r>
            <a:r>
              <a:rPr lang="en-US" i="1" dirty="0" err="1" smtClean="0"/>
              <a:t>guna</a:t>
            </a:r>
            <a:r>
              <a:rPr lang="en-US" i="1" dirty="0" smtClean="0"/>
              <a:t> </a:t>
            </a:r>
            <a:r>
              <a:rPr lang="en-US" i="1" dirty="0" err="1" smtClean="0"/>
              <a:t>meneguhkan</a:t>
            </a:r>
            <a:r>
              <a:rPr lang="en-US" i="1" dirty="0" smtClean="0"/>
              <a:t> </a:t>
            </a:r>
            <a:r>
              <a:rPr lang="en-US" i="1" dirty="0" err="1" smtClean="0"/>
              <a:t>haknya</a:t>
            </a:r>
            <a:r>
              <a:rPr lang="en-US" i="1" dirty="0" smtClean="0"/>
              <a:t> </a:t>
            </a:r>
            <a:r>
              <a:rPr lang="en-US" i="1" dirty="0" err="1" smtClean="0"/>
              <a:t>sendiri</a:t>
            </a:r>
            <a:r>
              <a:rPr lang="en-US" i="1" dirty="0" smtClean="0"/>
              <a:t> </a:t>
            </a:r>
            <a:r>
              <a:rPr lang="en-US" i="1" dirty="0" err="1" smtClean="0"/>
              <a:t>maupun</a:t>
            </a:r>
            <a:r>
              <a:rPr lang="en-US" i="1" dirty="0" smtClean="0"/>
              <a:t> </a:t>
            </a:r>
            <a:r>
              <a:rPr lang="en-US" i="1" dirty="0" err="1" smtClean="0"/>
              <a:t>membantah</a:t>
            </a:r>
            <a:r>
              <a:rPr lang="en-US" i="1" dirty="0" smtClean="0"/>
              <a:t> </a:t>
            </a:r>
            <a:r>
              <a:rPr lang="en-US" i="1" dirty="0" err="1" smtClean="0"/>
              <a:t>suatu</a:t>
            </a:r>
            <a:r>
              <a:rPr lang="en-US" i="1" dirty="0" smtClean="0"/>
              <a:t> </a:t>
            </a:r>
            <a:r>
              <a:rPr lang="en-US" i="1" dirty="0" err="1" smtClean="0"/>
              <a:t>hak</a:t>
            </a:r>
            <a:r>
              <a:rPr lang="en-US" i="1" dirty="0" smtClean="0"/>
              <a:t> </a:t>
            </a:r>
            <a:r>
              <a:rPr lang="en-US" i="1" dirty="0" err="1" smtClean="0"/>
              <a:t>orang</a:t>
            </a:r>
            <a:r>
              <a:rPr lang="en-US" i="1" dirty="0" smtClean="0"/>
              <a:t> lain, </a:t>
            </a:r>
            <a:r>
              <a:rPr lang="en-US" i="1" dirty="0" err="1" smtClean="0"/>
              <a:t>menunjuk</a:t>
            </a:r>
            <a:r>
              <a:rPr lang="en-US" i="1" dirty="0" smtClean="0"/>
              <a:t> </a:t>
            </a:r>
            <a:r>
              <a:rPr lang="en-US" i="1" dirty="0" err="1" smtClean="0"/>
              <a:t>pada</a:t>
            </a:r>
            <a:r>
              <a:rPr lang="en-US" i="1" dirty="0" smtClean="0"/>
              <a:t> </a:t>
            </a:r>
            <a:r>
              <a:rPr lang="en-US" i="1" dirty="0" err="1" smtClean="0"/>
              <a:t>suatu</a:t>
            </a:r>
            <a:r>
              <a:rPr lang="en-US" i="1" dirty="0" smtClean="0"/>
              <a:t> </a:t>
            </a:r>
            <a:r>
              <a:rPr lang="en-US" i="1" dirty="0" err="1" smtClean="0"/>
              <a:t>peristiwa</a:t>
            </a:r>
            <a:r>
              <a:rPr lang="en-US" i="1" dirty="0" smtClean="0"/>
              <a:t>, </a:t>
            </a:r>
            <a:r>
              <a:rPr lang="en-US" i="1" dirty="0" err="1" smtClean="0"/>
              <a:t>diwajibkan</a:t>
            </a:r>
            <a:r>
              <a:rPr lang="en-US" i="1" dirty="0" smtClean="0"/>
              <a:t> </a:t>
            </a:r>
            <a:r>
              <a:rPr lang="en-US" i="1" dirty="0" err="1" smtClean="0"/>
              <a:t>membuktikan</a:t>
            </a:r>
            <a:r>
              <a:rPr lang="en-US" i="1" dirty="0" smtClean="0"/>
              <a:t> </a:t>
            </a:r>
            <a:r>
              <a:rPr lang="en-US" i="1" dirty="0" err="1" smtClean="0"/>
              <a:t>adanya</a:t>
            </a:r>
            <a:r>
              <a:rPr lang="en-US" i="1" dirty="0" smtClean="0"/>
              <a:t> </a:t>
            </a:r>
            <a:r>
              <a:rPr lang="en-US" i="1" dirty="0" err="1" smtClean="0"/>
              <a:t>hak</a:t>
            </a:r>
            <a:r>
              <a:rPr lang="en-US" i="1" dirty="0" smtClean="0"/>
              <a:t> </a:t>
            </a:r>
            <a:r>
              <a:rPr lang="en-US" i="1" dirty="0" err="1" smtClean="0"/>
              <a:t>atau</a:t>
            </a:r>
            <a:r>
              <a:rPr lang="en-US" i="1" dirty="0" smtClean="0"/>
              <a:t> </a:t>
            </a:r>
            <a:r>
              <a:rPr lang="en-US" i="1" dirty="0" err="1" smtClean="0"/>
              <a:t>peristiwa</a:t>
            </a:r>
            <a:r>
              <a:rPr lang="en-US" i="1" dirty="0" smtClean="0"/>
              <a:t> </a:t>
            </a:r>
            <a:r>
              <a:rPr lang="en-US" i="1" dirty="0" err="1" smtClean="0"/>
              <a:t>tersebut</a:t>
            </a:r>
            <a:r>
              <a:rPr lang="en-US" i="1" dirty="0" smtClean="0"/>
              <a:t>.</a:t>
            </a:r>
            <a:r>
              <a:rPr lang="en-US" dirty="0" smtClean="0"/>
              <a:t>”</a:t>
            </a:r>
            <a:endParaRPr lang="en-US" dirty="0"/>
          </a:p>
        </p:txBody>
      </p:sp>
      <p:sp>
        <p:nvSpPr>
          <p:cNvPr id="9" name="TextBox 8"/>
          <p:cNvSpPr txBox="1"/>
          <p:nvPr/>
        </p:nvSpPr>
        <p:spPr>
          <a:xfrm>
            <a:off x="285720" y="5072074"/>
            <a:ext cx="85725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dalam</a:t>
            </a:r>
            <a:r>
              <a:rPr lang="en-US" dirty="0" smtClean="0"/>
              <a:t> HIR (</a:t>
            </a:r>
            <a:r>
              <a:rPr lang="en-US" dirty="0" err="1" smtClean="0"/>
              <a:t>Herziene</a:t>
            </a:r>
            <a:r>
              <a:rPr lang="en-US" dirty="0" smtClean="0"/>
              <a:t> </a:t>
            </a:r>
            <a:r>
              <a:rPr lang="en-US" dirty="0" err="1" smtClean="0"/>
              <a:t>lnlands</a:t>
            </a:r>
            <a:r>
              <a:rPr lang="en-US" dirty="0" smtClean="0"/>
              <a:t> </a:t>
            </a:r>
            <a:r>
              <a:rPr lang="en-US" dirty="0" err="1" smtClean="0"/>
              <a:t>Reglemen</a:t>
            </a:r>
            <a:r>
              <a:rPr lang="en-US" dirty="0" smtClean="0"/>
              <a:t>) </a:t>
            </a:r>
            <a:r>
              <a:rPr lang="en-US" dirty="0" err="1" smtClean="0"/>
              <a:t>Pasal</a:t>
            </a:r>
            <a:r>
              <a:rPr lang="en-US" dirty="0" smtClean="0"/>
              <a:t> 294, yang </a:t>
            </a:r>
            <a:r>
              <a:rPr lang="en-US" dirty="0" err="1" smtClean="0"/>
              <a:t>isinya</a:t>
            </a:r>
            <a:r>
              <a:rPr lang="en-US" dirty="0" smtClean="0"/>
              <a:t> : </a:t>
            </a:r>
            <a:r>
              <a:rPr lang="en-US" i="1" dirty="0" smtClean="0"/>
              <a:t>“</a:t>
            </a:r>
            <a:r>
              <a:rPr lang="en-US" i="1" dirty="0" err="1" smtClean="0"/>
              <a:t>Seseorang</a:t>
            </a:r>
            <a:r>
              <a:rPr lang="en-US" i="1" dirty="0" smtClean="0"/>
              <a:t> </a:t>
            </a:r>
            <a:r>
              <a:rPr lang="en-US" i="1" dirty="0" err="1" smtClean="0"/>
              <a:t>tidak</a:t>
            </a:r>
            <a:r>
              <a:rPr lang="en-US" i="1" dirty="0" smtClean="0"/>
              <a:t> </a:t>
            </a:r>
            <a:r>
              <a:rPr lang="en-US" i="1" dirty="0" err="1" smtClean="0"/>
              <a:t>dapat</a:t>
            </a:r>
            <a:r>
              <a:rPr lang="en-US" i="1" dirty="0" smtClean="0"/>
              <a:t> </a:t>
            </a:r>
            <a:r>
              <a:rPr lang="en-US" i="1" dirty="0" err="1" smtClean="0"/>
              <a:t>dipidana</a:t>
            </a:r>
            <a:r>
              <a:rPr lang="en-US" i="1" dirty="0" smtClean="0"/>
              <a:t> </a:t>
            </a:r>
            <a:r>
              <a:rPr lang="en-US" i="1" dirty="0" err="1" smtClean="0"/>
              <a:t>kecuali</a:t>
            </a:r>
            <a:r>
              <a:rPr lang="en-US" i="1" dirty="0" smtClean="0"/>
              <a:t> </a:t>
            </a:r>
            <a:r>
              <a:rPr lang="en-US" i="1" dirty="0" err="1" smtClean="0"/>
              <a:t>bila</a:t>
            </a:r>
            <a:r>
              <a:rPr lang="en-US" i="1" dirty="0" smtClean="0"/>
              <a:t> hakim </a:t>
            </a:r>
            <a:r>
              <a:rPr lang="en-US" i="1" dirty="0" err="1" smtClean="0"/>
              <a:t>mendapat</a:t>
            </a:r>
            <a:r>
              <a:rPr lang="en-US" i="1" dirty="0" smtClean="0"/>
              <a:t> </a:t>
            </a:r>
            <a:r>
              <a:rPr lang="en-US" i="1" dirty="0" err="1" smtClean="0"/>
              <a:t>keyakinan</a:t>
            </a:r>
            <a:r>
              <a:rPr lang="en-US" i="1" dirty="0" smtClean="0"/>
              <a:t> </a:t>
            </a:r>
            <a:r>
              <a:rPr lang="en-US" i="1" dirty="0" err="1" smtClean="0"/>
              <a:t>alat-alat</a:t>
            </a:r>
            <a:r>
              <a:rPr lang="en-US" i="1" dirty="0" smtClean="0"/>
              <a:t> </a:t>
            </a:r>
            <a:r>
              <a:rPr lang="en-US" i="1" dirty="0" err="1" smtClean="0"/>
              <a:t>bukti</a:t>
            </a:r>
            <a:r>
              <a:rPr lang="en-US" i="1" dirty="0" smtClean="0"/>
              <a:t> yang </a:t>
            </a:r>
            <a:r>
              <a:rPr lang="en-US" i="1" dirty="0" err="1" smtClean="0"/>
              <a:t>sah</a:t>
            </a:r>
            <a:r>
              <a:rPr lang="en-US" i="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SISTEM PEMBUKTIAN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285860"/>
            <a:ext cx="8572560"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Sistem</a:t>
            </a:r>
            <a:r>
              <a:rPr lang="en-US" dirty="0" smtClean="0"/>
              <a:t> </a:t>
            </a:r>
            <a:r>
              <a:rPr lang="en-US" dirty="0" err="1" smtClean="0"/>
              <a:t>pembuktian</a:t>
            </a:r>
            <a:r>
              <a:rPr lang="en-US" dirty="0" smtClean="0"/>
              <a:t> </a:t>
            </a:r>
            <a:r>
              <a:rPr lang="en-US" dirty="0" err="1" smtClean="0"/>
              <a:t>secara</a:t>
            </a:r>
            <a:r>
              <a:rPr lang="en-US" dirty="0" smtClean="0"/>
              <a:t> </a:t>
            </a:r>
            <a:r>
              <a:rPr lang="en-US" dirty="0" err="1" smtClean="0"/>
              <a:t>umum</a:t>
            </a:r>
            <a:r>
              <a:rPr lang="en-US" dirty="0" smtClean="0"/>
              <a:t> </a:t>
            </a:r>
            <a:r>
              <a:rPr lang="en-US" dirty="0" err="1" smtClean="0"/>
              <a:t>dibagi</a:t>
            </a:r>
            <a:r>
              <a:rPr lang="en-US" dirty="0" smtClean="0"/>
              <a:t> </a:t>
            </a:r>
            <a:r>
              <a:rPr lang="en-US" dirty="0" err="1" smtClean="0"/>
              <a:t>menjadi</a:t>
            </a:r>
            <a:r>
              <a:rPr lang="en-US" dirty="0" smtClean="0"/>
              <a:t> </a:t>
            </a:r>
          </a:p>
          <a:p>
            <a:pPr marL="342900" lvl="0" indent="-342900">
              <a:buFont typeface="+mj-lt"/>
              <a:buAutoNum type="arabicPeriod"/>
            </a:pPr>
            <a:r>
              <a:rPr lang="en-US" i="1" dirty="0" smtClean="0"/>
              <a:t>Conviction-in Time</a:t>
            </a:r>
            <a:endParaRPr lang="en-US" dirty="0" smtClean="0"/>
          </a:p>
          <a:p>
            <a:pPr marL="342900" indent="-342900"/>
            <a:r>
              <a:rPr lang="en-US" dirty="0" smtClean="0"/>
              <a:t>	</a:t>
            </a:r>
            <a:r>
              <a:rPr lang="en-US" dirty="0" err="1" smtClean="0"/>
              <a:t>Sistem</a:t>
            </a:r>
            <a:r>
              <a:rPr lang="en-US" dirty="0" smtClean="0"/>
              <a:t> </a:t>
            </a:r>
            <a:r>
              <a:rPr lang="en-US" dirty="0" err="1" smtClean="0"/>
              <a:t>pembuktian</a:t>
            </a:r>
            <a:r>
              <a:rPr lang="en-US" dirty="0" smtClean="0"/>
              <a:t> conviction-in time </a:t>
            </a:r>
            <a:r>
              <a:rPr lang="en-US" dirty="0" err="1" smtClean="0"/>
              <a:t>menentukan</a:t>
            </a:r>
            <a:r>
              <a:rPr lang="en-US" dirty="0" smtClean="0"/>
              <a:t> </a:t>
            </a:r>
            <a:r>
              <a:rPr lang="en-US" dirty="0" err="1" smtClean="0"/>
              <a:t>salah</a:t>
            </a:r>
            <a:r>
              <a:rPr lang="en-US" dirty="0" smtClean="0"/>
              <a:t> </a:t>
            </a:r>
            <a:r>
              <a:rPr lang="en-US" dirty="0" err="1" smtClean="0"/>
              <a:t>tidaknya</a:t>
            </a:r>
            <a:r>
              <a:rPr lang="en-US" dirty="0" smtClean="0"/>
              <a:t> </a:t>
            </a:r>
            <a:r>
              <a:rPr lang="en-US" dirty="0" err="1" smtClean="0"/>
              <a:t>seorang</a:t>
            </a:r>
            <a:r>
              <a:rPr lang="en-US" dirty="0" smtClean="0"/>
              <a:t> </a:t>
            </a:r>
            <a:r>
              <a:rPr lang="en-US" dirty="0" err="1" smtClean="0"/>
              <a:t>terdakwa</a:t>
            </a:r>
            <a:r>
              <a:rPr lang="en-US" dirty="0" smtClean="0"/>
              <a:t>, </a:t>
            </a:r>
            <a:r>
              <a:rPr lang="en-US" dirty="0" err="1" smtClean="0"/>
              <a:t>semata-mata</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penilaian</a:t>
            </a:r>
            <a:r>
              <a:rPr lang="en-US" dirty="0" smtClean="0"/>
              <a:t> “</a:t>
            </a:r>
            <a:r>
              <a:rPr lang="en-US" dirty="0" err="1" smtClean="0"/>
              <a:t>keyakinan</a:t>
            </a:r>
            <a:r>
              <a:rPr lang="en-US" dirty="0" smtClean="0"/>
              <a:t>” hakim. </a:t>
            </a:r>
          </a:p>
          <a:p>
            <a:pPr marL="342900" indent="-342900"/>
            <a:r>
              <a:rPr lang="en-US" i="1" dirty="0" smtClean="0"/>
              <a:t>2.   Conviction-</a:t>
            </a:r>
            <a:r>
              <a:rPr lang="en-US" i="1" dirty="0" err="1" smtClean="0"/>
              <a:t>Raisonee</a:t>
            </a:r>
            <a:endParaRPr lang="en-US" dirty="0" smtClean="0"/>
          </a:p>
          <a:p>
            <a:pPr marL="342900" indent="-342900"/>
            <a:r>
              <a:rPr lang="en-US" dirty="0" smtClean="0"/>
              <a:t>	</a:t>
            </a:r>
            <a:r>
              <a:rPr lang="en-US" dirty="0" err="1" smtClean="0"/>
              <a:t>Dalam</a:t>
            </a:r>
            <a:r>
              <a:rPr lang="en-US" dirty="0" smtClean="0"/>
              <a:t> </a:t>
            </a:r>
            <a:r>
              <a:rPr lang="en-US" dirty="0" err="1" smtClean="0"/>
              <a:t>sistem</a:t>
            </a:r>
            <a:r>
              <a:rPr lang="en-US" dirty="0" smtClean="0"/>
              <a:t> </a:t>
            </a:r>
            <a:r>
              <a:rPr lang="en-US" dirty="0" err="1" smtClean="0"/>
              <a:t>inipun</a:t>
            </a:r>
            <a:r>
              <a:rPr lang="en-US" dirty="0" smtClean="0"/>
              <a:t> </a:t>
            </a:r>
            <a:r>
              <a:rPr lang="en-US" dirty="0" err="1" smtClean="0"/>
              <a:t>dapat</a:t>
            </a:r>
            <a:r>
              <a:rPr lang="en-US" dirty="0" smtClean="0"/>
              <a:t> </a:t>
            </a:r>
            <a:r>
              <a:rPr lang="en-US" dirty="0" err="1" smtClean="0"/>
              <a:t>dikatakan</a:t>
            </a:r>
            <a:r>
              <a:rPr lang="en-US" dirty="0" smtClean="0"/>
              <a:t> “</a:t>
            </a:r>
            <a:r>
              <a:rPr lang="en-US" dirty="0" err="1" smtClean="0"/>
              <a:t>keyakinan</a:t>
            </a:r>
            <a:r>
              <a:rPr lang="en-US" dirty="0" smtClean="0"/>
              <a:t> hakim” </a:t>
            </a:r>
            <a:r>
              <a:rPr lang="en-US" dirty="0" err="1" smtClean="0"/>
              <a:t>tetap</a:t>
            </a:r>
            <a:r>
              <a:rPr lang="en-US" dirty="0" smtClean="0"/>
              <a:t> </a:t>
            </a:r>
            <a:r>
              <a:rPr lang="en-US" dirty="0" err="1" smtClean="0"/>
              <a:t>memegang</a:t>
            </a:r>
            <a:r>
              <a:rPr lang="en-US" dirty="0" smtClean="0"/>
              <a:t> </a:t>
            </a:r>
            <a:r>
              <a:rPr lang="en-US" dirty="0" err="1" smtClean="0"/>
              <a:t>peranan</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salah</a:t>
            </a:r>
            <a:r>
              <a:rPr lang="en-US" dirty="0" smtClean="0"/>
              <a:t> </a:t>
            </a:r>
            <a:r>
              <a:rPr lang="en-US" dirty="0" err="1" smtClean="0"/>
              <a:t>tidaknya</a:t>
            </a:r>
            <a:r>
              <a:rPr lang="en-US" dirty="0" smtClean="0"/>
              <a:t> </a:t>
            </a:r>
            <a:r>
              <a:rPr lang="en-US" dirty="0" err="1" smtClean="0"/>
              <a:t>terdakwa</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pembuktian</a:t>
            </a:r>
            <a:r>
              <a:rPr lang="en-US" dirty="0" smtClean="0"/>
              <a:t> </a:t>
            </a:r>
            <a:r>
              <a:rPr lang="en-US" dirty="0" err="1" smtClean="0"/>
              <a:t>ini</a:t>
            </a:r>
            <a:r>
              <a:rPr lang="en-US" dirty="0" smtClean="0"/>
              <a:t>, </a:t>
            </a:r>
            <a:r>
              <a:rPr lang="en-US" dirty="0" err="1" smtClean="0"/>
              <a:t>faktor</a:t>
            </a:r>
            <a:r>
              <a:rPr lang="en-US" dirty="0" smtClean="0"/>
              <a:t> </a:t>
            </a:r>
            <a:r>
              <a:rPr lang="en-US" dirty="0" err="1" smtClean="0"/>
              <a:t>keyakinan</a:t>
            </a:r>
            <a:r>
              <a:rPr lang="en-US" dirty="0" smtClean="0"/>
              <a:t> hakim “</a:t>
            </a:r>
            <a:r>
              <a:rPr lang="en-US" dirty="0" err="1" smtClean="0"/>
              <a:t>dibatasi</a:t>
            </a:r>
            <a:endParaRPr lang="en-US" dirty="0" smtClean="0"/>
          </a:p>
          <a:p>
            <a:pPr marL="342900" indent="-342900"/>
            <a:r>
              <a:rPr lang="en-US" i="1" dirty="0" smtClean="0"/>
              <a:t>3.    </a:t>
            </a:r>
            <a:r>
              <a:rPr lang="en-US" i="1" dirty="0" err="1" smtClean="0"/>
              <a:t>Pembuktian</a:t>
            </a:r>
            <a:r>
              <a:rPr lang="en-US" i="1" dirty="0" smtClean="0"/>
              <a:t> </a:t>
            </a:r>
            <a:r>
              <a:rPr lang="en-US" i="1" dirty="0" err="1" smtClean="0"/>
              <a:t>Menurut</a:t>
            </a:r>
            <a:r>
              <a:rPr lang="en-US" i="1" dirty="0" smtClean="0"/>
              <a:t> </a:t>
            </a:r>
            <a:r>
              <a:rPr lang="en-US" i="1" dirty="0" err="1" smtClean="0"/>
              <a:t>Undang-Undang</a:t>
            </a:r>
            <a:r>
              <a:rPr lang="en-US" i="1" dirty="0" smtClean="0"/>
              <a:t> </a:t>
            </a:r>
            <a:r>
              <a:rPr lang="en-US" i="1" dirty="0" err="1" smtClean="0"/>
              <a:t>Secara</a:t>
            </a:r>
            <a:r>
              <a:rPr lang="en-US" i="1" dirty="0" smtClean="0"/>
              <a:t> </a:t>
            </a:r>
            <a:r>
              <a:rPr lang="en-US" i="1" dirty="0" err="1" smtClean="0"/>
              <a:t>Positif</a:t>
            </a:r>
            <a:endParaRPr lang="en-US" dirty="0" smtClean="0"/>
          </a:p>
          <a:p>
            <a:pPr marL="342900" indent="-342900"/>
            <a:r>
              <a:rPr lang="en-US" dirty="0" smtClean="0"/>
              <a:t>	</a:t>
            </a:r>
            <a:r>
              <a:rPr lang="en-US" dirty="0" err="1" smtClean="0"/>
              <a:t>Maksud</a:t>
            </a:r>
            <a:r>
              <a:rPr lang="en-US" dirty="0" smtClean="0"/>
              <a:t> </a:t>
            </a:r>
            <a:r>
              <a:rPr lang="en-US" dirty="0" err="1" smtClean="0"/>
              <a:t>dari</a:t>
            </a:r>
            <a:r>
              <a:rPr lang="en-US" dirty="0" smtClean="0"/>
              <a:t> </a:t>
            </a:r>
            <a:r>
              <a:rPr lang="en-US" dirty="0" err="1" smtClean="0"/>
              <a:t>pembuktian</a:t>
            </a:r>
            <a:r>
              <a:rPr lang="en-US" dirty="0" smtClean="0"/>
              <a:t> </a:t>
            </a:r>
            <a:r>
              <a:rPr lang="en-US" dirty="0" err="1" smtClean="0"/>
              <a:t>menurut</a:t>
            </a:r>
            <a:r>
              <a:rPr lang="en-US" dirty="0" smtClean="0"/>
              <a:t> </a:t>
            </a:r>
            <a:r>
              <a:rPr lang="en-US" dirty="0" err="1" smtClean="0"/>
              <a:t>undang-undang</a:t>
            </a:r>
            <a:r>
              <a:rPr lang="en-US" dirty="0" smtClean="0"/>
              <a:t> </a:t>
            </a:r>
            <a:r>
              <a:rPr lang="en-US" dirty="0" err="1" smtClean="0"/>
              <a:t>secara</a:t>
            </a:r>
            <a:r>
              <a:rPr lang="en-US" dirty="0" smtClean="0"/>
              <a:t> </a:t>
            </a:r>
            <a:r>
              <a:rPr lang="en-US" dirty="0" err="1" smtClean="0"/>
              <a:t>positif</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membuktikan</a:t>
            </a:r>
            <a:r>
              <a:rPr lang="en-US" dirty="0" smtClean="0"/>
              <a:t> </a:t>
            </a:r>
            <a:r>
              <a:rPr lang="en-US" dirty="0" err="1" smtClean="0"/>
              <a:t>terdakwa</a:t>
            </a:r>
            <a:r>
              <a:rPr lang="en-US" dirty="0" smtClean="0"/>
              <a:t> </a:t>
            </a:r>
            <a:r>
              <a:rPr lang="en-US" dirty="0" err="1" smtClean="0"/>
              <a:t>bersalah</a:t>
            </a:r>
            <a:r>
              <a:rPr lang="en-US" dirty="0" smtClean="0"/>
              <a:t> </a:t>
            </a:r>
            <a:r>
              <a:rPr lang="en-US" dirty="0" err="1" smtClean="0"/>
              <a:t>atau</a:t>
            </a:r>
            <a:r>
              <a:rPr lang="en-US" dirty="0" smtClean="0"/>
              <a:t> </a:t>
            </a:r>
            <a:r>
              <a:rPr lang="en-US" dirty="0" err="1" smtClean="0"/>
              <a:t>tidak</a:t>
            </a:r>
            <a:r>
              <a:rPr lang="en-US" dirty="0" smtClean="0"/>
              <a:t> </a:t>
            </a:r>
            <a:r>
              <a:rPr lang="en-US" dirty="0" err="1" smtClean="0"/>
              <a:t>bersalah</a:t>
            </a:r>
            <a:r>
              <a:rPr lang="en-US" dirty="0" smtClean="0"/>
              <a:t> </a:t>
            </a:r>
            <a:r>
              <a:rPr lang="en-US" dirty="0" err="1" smtClean="0"/>
              <a:t>harus</a:t>
            </a:r>
            <a:r>
              <a:rPr lang="en-US" dirty="0" smtClean="0"/>
              <a:t> </a:t>
            </a:r>
            <a:r>
              <a:rPr lang="en-US" dirty="0" err="1" smtClean="0"/>
              <a:t>tunduk</a:t>
            </a:r>
            <a:r>
              <a:rPr lang="en-US" dirty="0" smtClean="0"/>
              <a:t> </a:t>
            </a:r>
            <a:r>
              <a:rPr lang="en-US" dirty="0" err="1" smtClean="0"/>
              <a:t>terhadap</a:t>
            </a:r>
            <a:r>
              <a:rPr lang="en-US" dirty="0" smtClean="0"/>
              <a:t> </a:t>
            </a:r>
            <a:r>
              <a:rPr lang="en-US" dirty="0" err="1" smtClean="0"/>
              <a:t>undang-undang</a:t>
            </a:r>
            <a:r>
              <a:rPr lang="en-US" dirty="0" smtClean="0"/>
              <a:t>. </a:t>
            </a:r>
            <a:r>
              <a:rPr lang="en-US" dirty="0" err="1" smtClean="0"/>
              <a:t>Proses</a:t>
            </a:r>
            <a:r>
              <a:rPr lang="en-US" dirty="0" smtClean="0"/>
              <a:t> </a:t>
            </a:r>
            <a:r>
              <a:rPr lang="en-US" dirty="0" err="1" smtClean="0"/>
              <a:t>pembuktian</a:t>
            </a:r>
            <a:r>
              <a:rPr lang="en-US" dirty="0" smtClean="0"/>
              <a:t> </a:t>
            </a:r>
            <a:r>
              <a:rPr lang="en-US" dirty="0" err="1" smtClean="0"/>
              <a:t>serta</a:t>
            </a:r>
            <a:r>
              <a:rPr lang="en-US" dirty="0" smtClean="0"/>
              <a:t> </a:t>
            </a:r>
            <a:r>
              <a:rPr lang="en-US" dirty="0" err="1" smtClean="0"/>
              <a:t>alat</a:t>
            </a:r>
            <a:r>
              <a:rPr lang="en-US" dirty="0" smtClean="0"/>
              <a:t> </a:t>
            </a:r>
            <a:r>
              <a:rPr lang="en-US" dirty="0" err="1" smtClean="0"/>
              <a:t>bukti</a:t>
            </a:r>
            <a:r>
              <a:rPr lang="en-US" dirty="0" smtClean="0"/>
              <a:t> yang </a:t>
            </a:r>
            <a:r>
              <a:rPr lang="en-US" dirty="0" err="1" smtClean="0"/>
              <a:t>diajukan</a:t>
            </a:r>
            <a:r>
              <a:rPr lang="en-US" dirty="0" smtClean="0"/>
              <a:t> </a:t>
            </a:r>
            <a:r>
              <a:rPr lang="en-US" dirty="0" err="1" smtClean="0"/>
              <a:t>diatur</a:t>
            </a:r>
            <a:r>
              <a:rPr lang="en-US" dirty="0" smtClean="0"/>
              <a:t> </a:t>
            </a:r>
            <a:r>
              <a:rPr lang="en-US" dirty="0" err="1" smtClean="0"/>
              <a:t>secara</a:t>
            </a:r>
            <a:r>
              <a:rPr lang="en-US" dirty="0" smtClean="0"/>
              <a:t> </a:t>
            </a:r>
            <a:r>
              <a:rPr lang="en-US" dirty="0" err="1" smtClean="0"/>
              <a:t>tegas</a:t>
            </a:r>
            <a:r>
              <a:rPr lang="en-US" dirty="0" smtClean="0"/>
              <a:t> </a:t>
            </a:r>
            <a:r>
              <a:rPr lang="en-US" dirty="0" err="1" smtClean="0"/>
              <a:t>dalam</a:t>
            </a:r>
            <a:r>
              <a:rPr lang="en-US" dirty="0" smtClean="0"/>
              <a:t> </a:t>
            </a:r>
            <a:r>
              <a:rPr lang="en-US" dirty="0" err="1" smtClean="0"/>
              <a:t>undang-undang</a:t>
            </a:r>
            <a:r>
              <a:rPr lang="en-US" dirty="0" smtClean="0"/>
              <a:t>.</a:t>
            </a:r>
          </a:p>
          <a:p>
            <a:pPr marL="342900" lvl="0" indent="-342900"/>
            <a:r>
              <a:rPr lang="en-US" i="1" dirty="0" smtClean="0"/>
              <a:t>4.    </a:t>
            </a:r>
            <a:r>
              <a:rPr lang="en-US" i="1" dirty="0" err="1" smtClean="0"/>
              <a:t>Pembuktian</a:t>
            </a:r>
            <a:r>
              <a:rPr lang="en-US" i="1" dirty="0" smtClean="0"/>
              <a:t> </a:t>
            </a:r>
            <a:r>
              <a:rPr lang="en-US" i="1" dirty="0" err="1" smtClean="0"/>
              <a:t>Menurut</a:t>
            </a:r>
            <a:r>
              <a:rPr lang="en-US" i="1" dirty="0" smtClean="0"/>
              <a:t> </a:t>
            </a:r>
            <a:r>
              <a:rPr lang="en-US" i="1" dirty="0" err="1" smtClean="0"/>
              <a:t>Undang-Undang</a:t>
            </a:r>
            <a:r>
              <a:rPr lang="en-US" i="1" dirty="0" smtClean="0"/>
              <a:t> </a:t>
            </a:r>
            <a:r>
              <a:rPr lang="en-US" i="1" dirty="0" err="1" smtClean="0"/>
              <a:t>Secara</a:t>
            </a:r>
            <a:r>
              <a:rPr lang="en-US" i="1" dirty="0" smtClean="0"/>
              <a:t> </a:t>
            </a:r>
            <a:r>
              <a:rPr lang="en-US" i="1" dirty="0" err="1" smtClean="0"/>
              <a:t>Negatif</a:t>
            </a:r>
            <a:endParaRPr lang="en-US" dirty="0" smtClean="0"/>
          </a:p>
          <a:p>
            <a:pPr marL="342900" indent="-342900"/>
            <a:r>
              <a:rPr lang="en-US" dirty="0" smtClean="0"/>
              <a:t>	</a:t>
            </a:r>
            <a:r>
              <a:rPr lang="en-US" dirty="0" err="1" smtClean="0"/>
              <a:t>disayaratkan</a:t>
            </a:r>
            <a:r>
              <a:rPr lang="en-US" dirty="0" smtClean="0"/>
              <a:t> </a:t>
            </a:r>
            <a:r>
              <a:rPr lang="en-US" dirty="0" err="1" smtClean="0"/>
              <a:t>adanya</a:t>
            </a:r>
            <a:r>
              <a:rPr lang="en-US" dirty="0" smtClean="0"/>
              <a:t> </a:t>
            </a:r>
            <a:r>
              <a:rPr lang="en-US" dirty="0" err="1" smtClean="0"/>
              <a:t>keyakinan</a:t>
            </a:r>
            <a:r>
              <a:rPr lang="en-US" dirty="0" smtClean="0"/>
              <a:t> hakim </a:t>
            </a:r>
            <a:r>
              <a:rPr lang="en-US" dirty="0" err="1" smtClean="0"/>
              <a:t>untuk</a:t>
            </a:r>
            <a:r>
              <a:rPr lang="en-US" dirty="0" smtClean="0"/>
              <a:t> </a:t>
            </a:r>
            <a:r>
              <a:rPr lang="en-US" dirty="0" err="1" smtClean="0"/>
              <a:t>menentukan</a:t>
            </a:r>
            <a:r>
              <a:rPr lang="en-US" dirty="0" smtClean="0"/>
              <a:t> </a:t>
            </a:r>
            <a:r>
              <a:rPr lang="en-US" dirty="0" err="1" smtClean="0"/>
              <a:t>apakah</a:t>
            </a:r>
            <a:r>
              <a:rPr lang="en-US" dirty="0" smtClean="0"/>
              <a:t> </a:t>
            </a:r>
            <a:r>
              <a:rPr lang="en-US" dirty="0" err="1" smtClean="0"/>
              <a:t>terdakwa</a:t>
            </a:r>
            <a:r>
              <a:rPr lang="en-US" dirty="0" smtClean="0"/>
              <a:t> </a:t>
            </a:r>
            <a:r>
              <a:rPr lang="en-US" dirty="0" err="1" smtClean="0"/>
              <a:t>bersalah</a:t>
            </a:r>
            <a:r>
              <a:rPr lang="en-US" dirty="0" smtClean="0"/>
              <a:t> </a:t>
            </a:r>
            <a:r>
              <a:rPr lang="en-US" dirty="0" err="1" smtClean="0"/>
              <a:t>ataukah</a:t>
            </a:r>
            <a:r>
              <a:rPr lang="en-US" dirty="0" smtClean="0"/>
              <a:t> </a:t>
            </a:r>
            <a:r>
              <a:rPr lang="en-US" dirty="0" err="1" smtClean="0"/>
              <a:t>tidak</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pembuktian</a:t>
            </a:r>
            <a:r>
              <a:rPr lang="en-US" dirty="0" smtClean="0"/>
              <a:t> </a:t>
            </a:r>
            <a:r>
              <a:rPr lang="en-US" dirty="0" err="1" smtClean="0"/>
              <a:t>ini</a:t>
            </a:r>
            <a:r>
              <a:rPr lang="en-US" dirty="0" smtClean="0"/>
              <a:t> </a:t>
            </a:r>
            <a:r>
              <a:rPr lang="en-US" dirty="0" err="1" smtClean="0"/>
              <a:t>alat-alat</a:t>
            </a:r>
            <a:r>
              <a:rPr lang="en-US" dirty="0" smtClean="0"/>
              <a:t> </a:t>
            </a:r>
            <a:r>
              <a:rPr lang="en-US" dirty="0" err="1" smtClean="0"/>
              <a:t>bukti</a:t>
            </a:r>
            <a:r>
              <a:rPr lang="en-US" dirty="0" smtClean="0"/>
              <a:t> </a:t>
            </a:r>
            <a:r>
              <a:rPr lang="en-US" dirty="0" err="1" smtClean="0"/>
              <a:t>diatur</a:t>
            </a:r>
            <a:r>
              <a:rPr lang="en-US" dirty="0" smtClean="0"/>
              <a:t> </a:t>
            </a:r>
            <a:r>
              <a:rPr lang="en-US" dirty="0" err="1" smtClean="0"/>
              <a:t>secara</a:t>
            </a:r>
            <a:r>
              <a:rPr lang="en-US" dirty="0" smtClean="0"/>
              <a:t> </a:t>
            </a:r>
            <a:r>
              <a:rPr lang="en-US" dirty="0" err="1" smtClean="0"/>
              <a:t>tegas</a:t>
            </a:r>
            <a:r>
              <a:rPr lang="en-US" dirty="0" smtClean="0"/>
              <a:t> </a:t>
            </a:r>
            <a:r>
              <a:rPr lang="en-US" dirty="0" err="1" smtClean="0"/>
              <a:t>oleh</a:t>
            </a:r>
            <a:r>
              <a:rPr lang="en-US" dirty="0" smtClean="0"/>
              <a:t> </a:t>
            </a:r>
            <a:r>
              <a:rPr lang="en-US" dirty="0" err="1" smtClean="0"/>
              <a:t>undang-undang</a:t>
            </a:r>
            <a:r>
              <a:rPr lang="en-US" dirty="0" smtClean="0"/>
              <a:t>, </a:t>
            </a:r>
            <a:r>
              <a:rPr lang="en-US" dirty="0" err="1" smtClean="0"/>
              <a:t>keyakinan</a:t>
            </a:r>
            <a:r>
              <a:rPr lang="en-US" dirty="0" smtClean="0"/>
              <a:t> </a:t>
            </a:r>
            <a:r>
              <a:rPr lang="en-US" dirty="0" err="1" smtClean="0"/>
              <a:t>pada</a:t>
            </a:r>
            <a:r>
              <a:rPr lang="en-US" dirty="0" smtClean="0"/>
              <a:t> </a:t>
            </a:r>
            <a:r>
              <a:rPr lang="en-US" dirty="0" err="1" smtClean="0"/>
              <a:t>diri</a:t>
            </a:r>
            <a:r>
              <a:rPr lang="en-US" dirty="0" smtClean="0"/>
              <a:t> hakim.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SISTEM PEMBUKTIAN </a:t>
            </a:r>
            <a:br>
              <a:rPr lang="en-US" b="1" spc="150" dirty="0" smtClean="0">
                <a:ln w="11430"/>
                <a:solidFill>
                  <a:srgbClr val="F8F8F8"/>
                </a:solidFill>
                <a:effectLst>
                  <a:outerShdw blurRad="25400" algn="tl" rotWithShape="0">
                    <a:srgbClr val="000000">
                      <a:alpha val="43000"/>
                    </a:srgbClr>
                  </a:outerShdw>
                </a:effectLst>
              </a:rPr>
            </a:br>
            <a:r>
              <a:rPr lang="en-US" b="1" spc="150" dirty="0" smtClean="0">
                <a:ln w="11430"/>
                <a:solidFill>
                  <a:srgbClr val="F8F8F8"/>
                </a:solidFill>
                <a:effectLst>
                  <a:outerShdw blurRad="25400" algn="tl" rotWithShape="0">
                    <a:srgbClr val="000000">
                      <a:alpha val="43000"/>
                    </a:srgbClr>
                  </a:outerShdw>
                </a:effectLst>
              </a:rPr>
              <a:t>Di INDONESIA</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2000" dirty="0" err="1" smtClean="0"/>
              <a:t>Hukum</a:t>
            </a:r>
            <a:r>
              <a:rPr lang="en-US" sz="2000" dirty="0" smtClean="0"/>
              <a:t> </a:t>
            </a:r>
            <a:r>
              <a:rPr lang="en-US" sz="2000" dirty="0" err="1" smtClean="0"/>
              <a:t>pembuktian</a:t>
            </a:r>
            <a:r>
              <a:rPr lang="en-US" sz="2000" dirty="0" smtClean="0"/>
              <a:t> </a:t>
            </a:r>
            <a:r>
              <a:rPr lang="en-US" sz="2000" dirty="0" err="1" smtClean="0"/>
              <a:t>dalam</a:t>
            </a:r>
            <a:r>
              <a:rPr lang="en-US" sz="2000" dirty="0" smtClean="0"/>
              <a:t> </a:t>
            </a:r>
            <a:r>
              <a:rPr lang="en-US" sz="2000" dirty="0" err="1" smtClean="0"/>
              <a:t>hukum</a:t>
            </a:r>
            <a:r>
              <a:rPr lang="en-US" sz="2000" dirty="0" smtClean="0"/>
              <a:t> </a:t>
            </a:r>
            <a:r>
              <a:rPr lang="en-US" sz="2000" dirty="0" err="1" smtClean="0"/>
              <a:t>acara</a:t>
            </a:r>
            <a:r>
              <a:rPr lang="en-US" sz="2000" dirty="0" smtClean="0"/>
              <a:t> </a:t>
            </a:r>
            <a:r>
              <a:rPr lang="en-US" sz="2000" dirty="0" err="1" smtClean="0"/>
              <a:t>pidana</a:t>
            </a:r>
            <a:r>
              <a:rPr lang="en-US" sz="2000" dirty="0" smtClean="0"/>
              <a:t> </a:t>
            </a:r>
            <a:r>
              <a:rPr lang="en-US" sz="2000" dirty="0" err="1" smtClean="0"/>
              <a:t>di</a:t>
            </a:r>
            <a:r>
              <a:rPr lang="en-US" sz="2000" dirty="0" smtClean="0"/>
              <a:t> Indonesia </a:t>
            </a:r>
            <a:r>
              <a:rPr lang="en-US" sz="2000" dirty="0" err="1" smtClean="0"/>
              <a:t>sejak</a:t>
            </a:r>
            <a:r>
              <a:rPr lang="en-US" sz="2000" dirty="0" smtClean="0"/>
              <a:t> </a:t>
            </a:r>
            <a:r>
              <a:rPr lang="en-US" sz="2000" dirty="0" err="1" smtClean="0"/>
              <a:t>berlakunya</a:t>
            </a:r>
            <a:r>
              <a:rPr lang="en-US" sz="2000" dirty="0" smtClean="0"/>
              <a:t> </a:t>
            </a:r>
            <a:r>
              <a:rPr lang="en-US" sz="2000" i="1" dirty="0" smtClean="0"/>
              <a:t>het </a:t>
            </a:r>
            <a:r>
              <a:rPr lang="en-US" sz="2000" i="1" dirty="0" err="1" smtClean="0"/>
              <a:t>Herzeine</a:t>
            </a:r>
            <a:r>
              <a:rPr lang="en-US" sz="2000" i="1" dirty="0" smtClean="0"/>
              <a:t> </a:t>
            </a:r>
            <a:r>
              <a:rPr lang="en-US" sz="2000" i="1" dirty="0" err="1" smtClean="0"/>
              <a:t>Indonesisch</a:t>
            </a:r>
            <a:r>
              <a:rPr lang="en-US" sz="2000" i="1" dirty="0" smtClean="0"/>
              <a:t> </a:t>
            </a:r>
            <a:r>
              <a:rPr lang="en-US" sz="2000" i="1" dirty="0" err="1" smtClean="0"/>
              <a:t>Reglement</a:t>
            </a:r>
            <a:r>
              <a:rPr lang="en-US" sz="2000" dirty="0" smtClean="0"/>
              <a:t> (HIR) </a:t>
            </a:r>
            <a:r>
              <a:rPr lang="en-US" sz="2000" dirty="0" err="1" smtClean="0"/>
              <a:t>dahulu</a:t>
            </a:r>
            <a:r>
              <a:rPr lang="en-US" sz="2000" dirty="0" smtClean="0"/>
              <a:t> yang </a:t>
            </a:r>
            <a:r>
              <a:rPr lang="en-US" sz="2000" dirty="0" err="1" smtClean="0"/>
              <a:t>saat</a:t>
            </a:r>
            <a:r>
              <a:rPr lang="en-US" sz="2000" dirty="0" smtClean="0"/>
              <a:t> </a:t>
            </a:r>
            <a:r>
              <a:rPr lang="en-US" sz="2000" dirty="0" err="1" smtClean="0"/>
              <a:t>ini</a:t>
            </a:r>
            <a:r>
              <a:rPr lang="en-US" sz="2000" dirty="0" smtClean="0"/>
              <a:t> </a:t>
            </a:r>
            <a:r>
              <a:rPr lang="en-US" sz="2000" dirty="0" err="1" smtClean="0"/>
              <a:t>disebut</a:t>
            </a:r>
            <a:r>
              <a:rPr lang="en-US" sz="2000" dirty="0" smtClean="0"/>
              <a:t> </a:t>
            </a:r>
            <a:r>
              <a:rPr lang="en-US" sz="2000" dirty="0" err="1" smtClean="0"/>
              <a:t>dengan</a:t>
            </a:r>
            <a:r>
              <a:rPr lang="en-US" sz="2000" dirty="0" smtClean="0"/>
              <a:t> KUHAP </a:t>
            </a:r>
            <a:r>
              <a:rPr lang="en-US" sz="2000" dirty="0" err="1" smtClean="0"/>
              <a:t>menganut</a:t>
            </a:r>
            <a:r>
              <a:rPr lang="en-US" sz="2000" dirty="0" smtClean="0"/>
              <a:t> </a:t>
            </a:r>
            <a:r>
              <a:rPr lang="en-US" sz="2000" dirty="0" err="1" smtClean="0"/>
              <a:t>sistem</a:t>
            </a:r>
            <a:r>
              <a:rPr lang="en-US" sz="2000" dirty="0" smtClean="0"/>
              <a:t> </a:t>
            </a:r>
            <a:r>
              <a:rPr lang="en-US" sz="2000" dirty="0" err="1" smtClean="0"/>
              <a:t>pembuktian</a:t>
            </a:r>
            <a:r>
              <a:rPr lang="en-US" sz="2000" dirty="0" smtClean="0"/>
              <a:t> </a:t>
            </a:r>
            <a:r>
              <a:rPr lang="en-US" sz="2000" dirty="0" err="1" smtClean="0"/>
              <a:t>menurut</a:t>
            </a:r>
            <a:r>
              <a:rPr lang="en-US" sz="2000" dirty="0" smtClean="0"/>
              <a:t> </a:t>
            </a:r>
            <a:r>
              <a:rPr lang="en-US" sz="2000" dirty="0" err="1" smtClean="0"/>
              <a:t>undang-undang</a:t>
            </a:r>
            <a:r>
              <a:rPr lang="en-US" sz="2000" dirty="0" smtClean="0"/>
              <a:t> </a:t>
            </a:r>
            <a:r>
              <a:rPr lang="en-US" sz="2000" dirty="0" err="1" smtClean="0"/>
              <a:t>secara</a:t>
            </a:r>
            <a:r>
              <a:rPr lang="en-US" sz="2000" dirty="0" smtClean="0"/>
              <a:t> </a:t>
            </a:r>
            <a:r>
              <a:rPr lang="en-US" sz="2000" dirty="0" err="1" smtClean="0"/>
              <a:t>terbatas</a:t>
            </a:r>
            <a:r>
              <a:rPr lang="en-US" sz="2000" dirty="0" smtClean="0"/>
              <a:t> (</a:t>
            </a:r>
            <a:r>
              <a:rPr lang="en-US" sz="2000" i="1" dirty="0" err="1" smtClean="0"/>
              <a:t>negtief</a:t>
            </a:r>
            <a:r>
              <a:rPr lang="en-US" sz="2000" i="1" dirty="0" smtClean="0"/>
              <a:t> </a:t>
            </a:r>
            <a:r>
              <a:rPr lang="en-US" sz="2000" i="1" dirty="0" err="1" smtClean="0"/>
              <a:t>wettelijk</a:t>
            </a:r>
            <a:r>
              <a:rPr lang="en-US" sz="2000" i="1" dirty="0" smtClean="0"/>
              <a:t> </a:t>
            </a:r>
            <a:r>
              <a:rPr lang="en-US" sz="2000" i="1" dirty="0" err="1" smtClean="0"/>
              <a:t>bewisjstheorie</a:t>
            </a:r>
            <a:r>
              <a:rPr lang="en-US" sz="2000" dirty="0" smtClean="0"/>
              <a:t>).</a:t>
            </a:r>
          </a:p>
          <a:p>
            <a:pPr algn="just"/>
            <a:endParaRPr lang="en-US" sz="2000" dirty="0" smtClean="0"/>
          </a:p>
          <a:p>
            <a:r>
              <a:rPr lang="en-US" sz="2000" dirty="0" err="1" smtClean="0"/>
              <a:t>sebagai</a:t>
            </a:r>
            <a:r>
              <a:rPr lang="en-US" sz="2000" dirty="0" smtClean="0"/>
              <a:t> </a:t>
            </a:r>
            <a:r>
              <a:rPr lang="en-US" sz="2000" dirty="0" err="1" smtClean="0"/>
              <a:t>intinya</a:t>
            </a:r>
            <a:r>
              <a:rPr lang="en-US" sz="2000" dirty="0" smtClean="0"/>
              <a:t>, yang </a:t>
            </a:r>
            <a:r>
              <a:rPr lang="en-US" sz="2000" dirty="0" err="1" smtClean="0"/>
              <a:t>dirumuskan</a:t>
            </a:r>
            <a:r>
              <a:rPr lang="en-US" sz="2000" dirty="0" smtClean="0"/>
              <a:t> </a:t>
            </a:r>
            <a:r>
              <a:rPr lang="en-US" sz="2000" dirty="0" err="1" smtClean="0"/>
              <a:t>dalam</a:t>
            </a:r>
            <a:r>
              <a:rPr lang="en-US" sz="2000" dirty="0" smtClean="0"/>
              <a:t> </a:t>
            </a:r>
            <a:r>
              <a:rPr lang="en-US" sz="2000" dirty="0" err="1" smtClean="0"/>
              <a:t>pasal</a:t>
            </a:r>
            <a:r>
              <a:rPr lang="en-US" sz="2000" dirty="0" smtClean="0"/>
              <a:t> 183 KUHAP, </a:t>
            </a:r>
            <a:r>
              <a:rPr lang="en-US" sz="2000" dirty="0" err="1" smtClean="0"/>
              <a:t>dapat</a:t>
            </a:r>
            <a:r>
              <a:rPr lang="en-US" sz="2000" dirty="0" smtClean="0"/>
              <a:t> </a:t>
            </a:r>
            <a:r>
              <a:rPr lang="en-US" sz="2000" dirty="0" err="1" smtClean="0"/>
              <a:t>disimpulkan</a:t>
            </a:r>
            <a:r>
              <a:rPr lang="en-US" sz="2000" dirty="0" smtClean="0"/>
              <a:t> </a:t>
            </a:r>
            <a:r>
              <a:rPr lang="en-US" sz="2000" dirty="0" err="1" smtClean="0"/>
              <a:t>pokok-pokoknya</a:t>
            </a:r>
            <a:r>
              <a:rPr lang="en-US" sz="2000" dirty="0" smtClean="0"/>
              <a:t> </a:t>
            </a:r>
            <a:r>
              <a:rPr lang="en-US" sz="2000" dirty="0" err="1" smtClean="0"/>
              <a:t>adalah</a:t>
            </a:r>
            <a:r>
              <a:rPr lang="en-US" sz="2000" dirty="0" smtClean="0"/>
              <a:t>:</a:t>
            </a:r>
          </a:p>
          <a:p>
            <a:pPr marL="342900" lvl="0" indent="-342900">
              <a:buFont typeface="+mj-lt"/>
              <a:buAutoNum type="arabicPeriod"/>
            </a:pPr>
            <a:r>
              <a:rPr lang="en-US" sz="2000" dirty="0" err="1" smtClean="0"/>
              <a:t>Tujuan</a:t>
            </a:r>
            <a:r>
              <a:rPr lang="en-US" sz="2000" dirty="0" smtClean="0"/>
              <a:t> </a:t>
            </a:r>
            <a:r>
              <a:rPr lang="en-US" sz="2000" dirty="0" err="1" smtClean="0"/>
              <a:t>akhir</a:t>
            </a:r>
            <a:r>
              <a:rPr lang="en-US" sz="2000" dirty="0" smtClean="0"/>
              <a:t> </a:t>
            </a:r>
            <a:r>
              <a:rPr lang="en-US" sz="2000" dirty="0" err="1" smtClean="0"/>
              <a:t>pembuktian</a:t>
            </a:r>
            <a:r>
              <a:rPr lang="en-US" sz="2000" dirty="0" smtClean="0"/>
              <a:t> </a:t>
            </a:r>
            <a:r>
              <a:rPr lang="en-US" sz="2000" dirty="0" err="1" smtClean="0"/>
              <a:t>untuk</a:t>
            </a:r>
            <a:r>
              <a:rPr lang="en-US" sz="2000" dirty="0" smtClean="0"/>
              <a:t> </a:t>
            </a:r>
            <a:r>
              <a:rPr lang="en-US" sz="2000" dirty="0" err="1" smtClean="0"/>
              <a:t>memutus</a:t>
            </a:r>
            <a:r>
              <a:rPr lang="en-US" sz="2000" dirty="0" smtClean="0"/>
              <a:t> </a:t>
            </a:r>
            <a:r>
              <a:rPr lang="en-US" sz="2000" dirty="0" err="1" smtClean="0"/>
              <a:t>perkara</a:t>
            </a:r>
            <a:r>
              <a:rPr lang="en-US" sz="2000" dirty="0" smtClean="0"/>
              <a:t> </a:t>
            </a:r>
            <a:r>
              <a:rPr lang="en-US" sz="2000" dirty="0" err="1" smtClean="0"/>
              <a:t>pidana</a:t>
            </a:r>
            <a:r>
              <a:rPr lang="en-US" sz="2000" dirty="0" smtClean="0"/>
              <a:t>, yang </a:t>
            </a:r>
            <a:r>
              <a:rPr lang="en-US" sz="2000" dirty="0" err="1" smtClean="0"/>
              <a:t>jika</a:t>
            </a:r>
            <a:r>
              <a:rPr lang="en-US" sz="2000" dirty="0" smtClean="0"/>
              <a:t> </a:t>
            </a:r>
            <a:r>
              <a:rPr lang="en-US" sz="2000" dirty="0" err="1" smtClean="0"/>
              <a:t>memenuhi</a:t>
            </a:r>
            <a:r>
              <a:rPr lang="en-US" sz="2000" dirty="0" smtClean="0"/>
              <a:t> </a:t>
            </a:r>
            <a:r>
              <a:rPr lang="en-US" sz="2000" dirty="0" err="1" smtClean="0"/>
              <a:t>syarat</a:t>
            </a:r>
            <a:r>
              <a:rPr lang="en-US" sz="2000" dirty="0" smtClean="0"/>
              <a:t> </a:t>
            </a:r>
            <a:r>
              <a:rPr lang="en-US" sz="2000" dirty="0" err="1" smtClean="0"/>
              <a:t>pembuktian</a:t>
            </a:r>
            <a:r>
              <a:rPr lang="en-US" sz="2000" dirty="0" smtClean="0"/>
              <a:t> </a:t>
            </a:r>
            <a:r>
              <a:rPr lang="en-US" sz="2000" dirty="0" err="1" smtClean="0"/>
              <a:t>dapat</a:t>
            </a:r>
            <a:r>
              <a:rPr lang="en-US" sz="2000" dirty="0" smtClean="0"/>
              <a:t> </a:t>
            </a:r>
            <a:r>
              <a:rPr lang="en-US" sz="2000" dirty="0" err="1" smtClean="0"/>
              <a:t>menjatuhkan</a:t>
            </a:r>
            <a:r>
              <a:rPr lang="en-US" sz="2000" dirty="0" smtClean="0"/>
              <a:t> </a:t>
            </a:r>
            <a:r>
              <a:rPr lang="en-US" sz="2000" dirty="0" err="1" smtClean="0"/>
              <a:t>pidana</a:t>
            </a:r>
            <a:r>
              <a:rPr lang="en-US" sz="2000" dirty="0" smtClean="0"/>
              <a:t>.</a:t>
            </a:r>
          </a:p>
          <a:p>
            <a:pPr marL="342900" lvl="0" indent="-342900">
              <a:buFont typeface="+mj-lt"/>
              <a:buAutoNum type="arabicPeriod"/>
            </a:pPr>
            <a:r>
              <a:rPr lang="en-US" sz="2000" dirty="0" err="1" smtClean="0"/>
              <a:t>Syarat</a:t>
            </a:r>
            <a:r>
              <a:rPr lang="en-US" sz="2000" dirty="0" smtClean="0"/>
              <a:t> </a:t>
            </a:r>
            <a:r>
              <a:rPr lang="en-US" sz="2000" dirty="0" err="1" smtClean="0"/>
              <a:t>tentang</a:t>
            </a:r>
            <a:r>
              <a:rPr lang="en-US" sz="2000" dirty="0" smtClean="0"/>
              <a:t> </a:t>
            </a:r>
            <a:r>
              <a:rPr lang="en-US" sz="2000" dirty="0" err="1" smtClean="0"/>
              <a:t>hasil</a:t>
            </a:r>
            <a:r>
              <a:rPr lang="en-US" sz="2000" dirty="0" smtClean="0"/>
              <a:t> </a:t>
            </a:r>
            <a:r>
              <a:rPr lang="en-US" sz="2000" dirty="0" err="1" smtClean="0"/>
              <a:t>pembuktian</a:t>
            </a:r>
            <a:r>
              <a:rPr lang="en-US" sz="2000" dirty="0" smtClean="0"/>
              <a:t> </a:t>
            </a:r>
            <a:r>
              <a:rPr lang="en-US" sz="2000" dirty="0" err="1" smtClean="0"/>
              <a:t>untuk</a:t>
            </a:r>
            <a:r>
              <a:rPr lang="en-US" sz="2000" dirty="0" smtClean="0"/>
              <a:t> </a:t>
            </a:r>
            <a:r>
              <a:rPr lang="en-US" sz="2000" dirty="0" err="1" smtClean="0"/>
              <a:t>menjatuhkan</a:t>
            </a:r>
            <a:r>
              <a:rPr lang="en-US" sz="2000" dirty="0" smtClean="0"/>
              <a:t> </a:t>
            </a:r>
            <a:r>
              <a:rPr lang="en-US" sz="2000" dirty="0" err="1" smtClean="0"/>
              <a:t>pidana</a:t>
            </a:r>
            <a:r>
              <a:rPr lang="en-US" sz="2000" dirty="0" smtClean="0"/>
              <a:t>.</a:t>
            </a:r>
          </a:p>
          <a:p>
            <a:r>
              <a:rPr lang="en-US" sz="2000" dirty="0" err="1" smtClean="0"/>
              <a:t>Sebenarnya</a:t>
            </a:r>
            <a:r>
              <a:rPr lang="en-US" sz="2000" dirty="0" smtClean="0"/>
              <a:t>, </a:t>
            </a:r>
            <a:r>
              <a:rPr lang="en-US" sz="2000" dirty="0" err="1" smtClean="0"/>
              <a:t>pembuktian</a:t>
            </a:r>
            <a:r>
              <a:rPr lang="en-US" sz="2000" dirty="0" smtClean="0"/>
              <a:t> </a:t>
            </a:r>
            <a:r>
              <a:rPr lang="en-US" sz="2000" dirty="0" err="1" smtClean="0"/>
              <a:t>dilakukan</a:t>
            </a:r>
            <a:r>
              <a:rPr lang="en-US" sz="2000" dirty="0" smtClean="0"/>
              <a:t> </a:t>
            </a:r>
            <a:r>
              <a:rPr lang="en-US" sz="2000" dirty="0" err="1" smtClean="0"/>
              <a:t>untuk</a:t>
            </a:r>
            <a:r>
              <a:rPr lang="en-US" sz="2000" dirty="0" smtClean="0"/>
              <a:t> </a:t>
            </a:r>
            <a:r>
              <a:rPr lang="en-US" sz="2000" dirty="0" err="1" smtClean="0"/>
              <a:t>memutus</a:t>
            </a:r>
            <a:r>
              <a:rPr lang="en-US" sz="2000" dirty="0" smtClean="0"/>
              <a:t> </a:t>
            </a:r>
            <a:r>
              <a:rPr lang="en-US" sz="2000" dirty="0" err="1" smtClean="0"/>
              <a:t>perkara</a:t>
            </a:r>
            <a:r>
              <a:rPr lang="en-US" sz="2000" dirty="0" smtClean="0"/>
              <a:t> </a:t>
            </a:r>
            <a:r>
              <a:rPr lang="en-US" sz="2000" i="1" dirty="0" smtClean="0"/>
              <a:t>in </a:t>
            </a:r>
            <a:r>
              <a:rPr lang="en-US" sz="2000" i="1" dirty="0" err="1" smtClean="0"/>
              <a:t>casu</a:t>
            </a:r>
            <a:r>
              <a:rPr lang="en-US" sz="2000" dirty="0" smtClean="0"/>
              <a:t> </a:t>
            </a:r>
            <a:r>
              <a:rPr lang="en-US" sz="2000" dirty="0" err="1" smtClean="0"/>
              <a:t>perkara</a:t>
            </a:r>
            <a:r>
              <a:rPr lang="en-US" sz="2000" dirty="0" smtClean="0"/>
              <a:t> </a:t>
            </a:r>
            <a:r>
              <a:rPr lang="en-US" sz="2000" dirty="0" err="1" smtClean="0"/>
              <a:t>pidana</a:t>
            </a:r>
            <a:r>
              <a:rPr lang="en-US" sz="2000" dirty="0" smtClean="0"/>
              <a:t>, </a:t>
            </a:r>
            <a:r>
              <a:rPr lang="en-US" sz="2000" dirty="0" err="1" smtClean="0"/>
              <a:t>dan</a:t>
            </a:r>
            <a:r>
              <a:rPr lang="en-US" sz="2000" dirty="0" smtClean="0"/>
              <a:t> </a:t>
            </a:r>
            <a:r>
              <a:rPr lang="en-US" sz="2000" dirty="0" err="1" smtClean="0"/>
              <a:t>bukan</a:t>
            </a:r>
            <a:r>
              <a:rPr lang="en-US" sz="2000" dirty="0" smtClean="0"/>
              <a:t> </a:t>
            </a:r>
            <a:r>
              <a:rPr lang="en-US" sz="2000" dirty="0" err="1" smtClean="0"/>
              <a:t>semata-mata</a:t>
            </a:r>
            <a:r>
              <a:rPr lang="en-US" sz="2000" dirty="0" smtClean="0"/>
              <a:t> </a:t>
            </a:r>
            <a:r>
              <a:rPr lang="en-US" sz="2000" dirty="0" err="1" smtClean="0"/>
              <a:t>menjatuhkan</a:t>
            </a:r>
            <a:r>
              <a:rPr lang="en-US" sz="2000" dirty="0" smtClean="0"/>
              <a:t> </a:t>
            </a:r>
            <a:r>
              <a:rPr lang="en-US" sz="2000" dirty="0" err="1" smtClean="0"/>
              <a:t>perkara</a:t>
            </a:r>
            <a:r>
              <a:rPr lang="en-US" sz="2000" dirty="0" smtClean="0"/>
              <a:t> </a:t>
            </a:r>
            <a:r>
              <a:rPr lang="en-US" sz="2000" dirty="0" err="1" smtClean="0"/>
              <a:t>pidana</a:t>
            </a:r>
            <a:r>
              <a:rPr lang="en-US" sz="2000" dirty="0" smtClean="0"/>
              <a:t>. </a:t>
            </a:r>
            <a:r>
              <a:rPr lang="en-US" sz="2000" dirty="0" err="1" smtClean="0"/>
              <a:t>Sebab</a:t>
            </a:r>
            <a:r>
              <a:rPr lang="en-US" sz="2000" dirty="0" smtClean="0"/>
              <a:t>, </a:t>
            </a:r>
            <a:r>
              <a:rPr lang="en-US" sz="2000" dirty="0" err="1" smtClean="0"/>
              <a:t>untuk</a:t>
            </a:r>
            <a:r>
              <a:rPr lang="en-US" sz="2000" dirty="0" smtClean="0"/>
              <a:t> </a:t>
            </a:r>
            <a:r>
              <a:rPr lang="en-US" sz="2000" dirty="0" err="1" smtClean="0"/>
              <a:t>menjatuhkan</a:t>
            </a:r>
            <a:r>
              <a:rPr lang="en-US" sz="2000" dirty="0" smtClean="0"/>
              <a:t> </a:t>
            </a:r>
            <a:r>
              <a:rPr lang="en-US" sz="2000" dirty="0" err="1" smtClean="0"/>
              <a:t>pidana</a:t>
            </a:r>
            <a:r>
              <a:rPr lang="en-US" sz="2000" dirty="0" smtClean="0"/>
              <a:t> </a:t>
            </a:r>
            <a:r>
              <a:rPr lang="en-US" sz="2000" dirty="0" err="1" smtClean="0"/>
              <a:t>masih</a:t>
            </a:r>
            <a:r>
              <a:rPr lang="en-US" sz="2000" dirty="0" smtClean="0"/>
              <a:t> </a:t>
            </a:r>
            <a:r>
              <a:rPr lang="en-US" sz="2000" dirty="0" err="1" smtClean="0"/>
              <a:t>diperlukan</a:t>
            </a:r>
            <a:r>
              <a:rPr lang="en-US" sz="2000" dirty="0" smtClean="0"/>
              <a:t> </a:t>
            </a:r>
            <a:r>
              <a:rPr lang="en-US" sz="2000" dirty="0" err="1" smtClean="0"/>
              <a:t>lagi</a:t>
            </a:r>
            <a:r>
              <a:rPr lang="en-US" sz="2000" dirty="0" smtClean="0"/>
              <a:t> </a:t>
            </a:r>
            <a:r>
              <a:rPr lang="en-US" sz="2000" dirty="0" err="1" smtClean="0"/>
              <a:t>syarat</a:t>
            </a:r>
            <a:r>
              <a:rPr lang="en-US" sz="2000" dirty="0" smtClean="0"/>
              <a:t> </a:t>
            </a:r>
            <a:r>
              <a:rPr lang="en-US" sz="2000" dirty="0" err="1" smtClean="0"/>
              <a:t>terbuktinya</a:t>
            </a:r>
            <a:r>
              <a:rPr lang="en-US" sz="2000" dirty="0" smtClean="0"/>
              <a:t> </a:t>
            </a:r>
            <a:r>
              <a:rPr lang="en-US" sz="2000" dirty="0" err="1" smtClean="0"/>
              <a:t>kesalahan</a:t>
            </a:r>
            <a:r>
              <a:rPr lang="en-US" sz="2000" dirty="0" smtClean="0"/>
              <a:t> </a:t>
            </a:r>
            <a:r>
              <a:rPr lang="en-US" sz="2000" dirty="0" err="1" smtClean="0"/>
              <a:t>terdakwa</a:t>
            </a:r>
            <a:r>
              <a:rPr lang="en-US" sz="2000" dirty="0" smtClean="0"/>
              <a:t> </a:t>
            </a:r>
            <a:r>
              <a:rPr lang="en-US" sz="2000" dirty="0" err="1" smtClean="0"/>
              <a:t>melakukan</a:t>
            </a:r>
            <a:r>
              <a:rPr lang="en-US" sz="2000" dirty="0" smtClean="0"/>
              <a:t> </a:t>
            </a:r>
            <a:r>
              <a:rPr lang="en-US" sz="2000" dirty="0" err="1" smtClean="0"/>
              <a:t>tindakan</a:t>
            </a:r>
            <a:r>
              <a:rPr lang="en-US" sz="2000" dirty="0" smtClean="0"/>
              <a:t> </a:t>
            </a:r>
            <a:r>
              <a:rPr lang="en-US" sz="2000" dirty="0" err="1" smtClean="0"/>
              <a:t>pidana</a:t>
            </a:r>
            <a:r>
              <a:rPr lang="en-US" sz="2000" dirty="0" smtClean="0"/>
              <a:t>.</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INFORMASI </a:t>
            </a:r>
            <a:r>
              <a:rPr lang="en-US" b="1" spc="150" dirty="0" smtClean="0">
                <a:ln w="11430"/>
                <a:solidFill>
                  <a:srgbClr val="F8F8F8"/>
                </a:solidFill>
                <a:effectLst>
                  <a:outerShdw blurRad="25400" algn="tl" rotWithShape="0">
                    <a:srgbClr val="000000">
                      <a:alpha val="43000"/>
                    </a:srgbClr>
                  </a:outerShdw>
                </a:effectLst>
              </a:rPr>
              <a:t>ELEKTRONIK SEBAGAI ALAT BUKTI</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50167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600" dirty="0" err="1" smtClean="0"/>
              <a:t>keberadaan</a:t>
            </a:r>
            <a:r>
              <a:rPr lang="en-US" sz="1600" dirty="0" smtClean="0"/>
              <a:t> </a:t>
            </a:r>
            <a:r>
              <a:rPr lang="en-US" sz="1600" dirty="0" err="1" smtClean="0"/>
              <a:t>bukti</a:t>
            </a:r>
            <a:r>
              <a:rPr lang="en-US" sz="1600" dirty="0" smtClean="0"/>
              <a:t> </a:t>
            </a:r>
            <a:r>
              <a:rPr lang="en-US" sz="1600" dirty="0" err="1" smtClean="0"/>
              <a:t>elektronik</a:t>
            </a:r>
            <a:r>
              <a:rPr lang="en-US" sz="1600" dirty="0" smtClean="0"/>
              <a:t> </a:t>
            </a:r>
            <a:r>
              <a:rPr lang="en-US" sz="1600" dirty="0" err="1" smtClean="0"/>
              <a:t>meskipun</a:t>
            </a:r>
            <a:r>
              <a:rPr lang="en-US" sz="1600" dirty="0" smtClean="0"/>
              <a:t> </a:t>
            </a:r>
            <a:r>
              <a:rPr lang="en-US" sz="1600" dirty="0" err="1" smtClean="0"/>
              <a:t>masih</a:t>
            </a:r>
            <a:r>
              <a:rPr lang="en-US" sz="1600" dirty="0" smtClean="0"/>
              <a:t> </a:t>
            </a:r>
            <a:r>
              <a:rPr lang="en-US" sz="1600" dirty="0" err="1" smtClean="0"/>
              <a:t>sangat</a:t>
            </a:r>
            <a:r>
              <a:rPr lang="en-US" sz="1600" dirty="0" smtClean="0"/>
              <a:t> </a:t>
            </a:r>
            <a:r>
              <a:rPr lang="en-US" sz="1600" dirty="0" err="1" smtClean="0"/>
              <a:t>rendah</a:t>
            </a:r>
            <a:r>
              <a:rPr lang="en-US" sz="1600" dirty="0" smtClean="0"/>
              <a:t> </a:t>
            </a:r>
            <a:r>
              <a:rPr lang="en-US" sz="1600" dirty="0" err="1" smtClean="0"/>
              <a:t>jika</a:t>
            </a:r>
            <a:r>
              <a:rPr lang="en-US" sz="1600" dirty="0" smtClean="0"/>
              <a:t> </a:t>
            </a:r>
            <a:r>
              <a:rPr lang="en-US" sz="1600" dirty="0" err="1" smtClean="0"/>
              <a:t>dibandingkan</a:t>
            </a:r>
            <a:r>
              <a:rPr lang="en-US" sz="1600" dirty="0" smtClean="0"/>
              <a:t> </a:t>
            </a:r>
            <a:r>
              <a:rPr lang="en-US" sz="1600" dirty="0" err="1" smtClean="0"/>
              <a:t>dengan</a:t>
            </a:r>
            <a:r>
              <a:rPr lang="en-US" sz="1600" dirty="0" smtClean="0"/>
              <a:t> </a:t>
            </a:r>
            <a:r>
              <a:rPr lang="en-US" sz="1600" dirty="0" err="1" smtClean="0"/>
              <a:t>alat</a:t>
            </a:r>
            <a:r>
              <a:rPr lang="en-US" sz="1600" dirty="0" smtClean="0"/>
              <a:t> </a:t>
            </a:r>
            <a:r>
              <a:rPr lang="en-US" sz="1600" dirty="0" err="1" smtClean="0"/>
              <a:t>bukti</a:t>
            </a:r>
            <a:r>
              <a:rPr lang="en-US" sz="1600" dirty="0" smtClean="0"/>
              <a:t> yang </a:t>
            </a:r>
            <a:r>
              <a:rPr lang="en-US" sz="1600" dirty="0" err="1" smtClean="0"/>
              <a:t>berada</a:t>
            </a:r>
            <a:r>
              <a:rPr lang="en-US" sz="1600" dirty="0" smtClean="0"/>
              <a:t> </a:t>
            </a:r>
            <a:r>
              <a:rPr lang="en-US" sz="1600" dirty="0" err="1" smtClean="0"/>
              <a:t>didalam</a:t>
            </a:r>
            <a:r>
              <a:rPr lang="en-US" sz="1600" dirty="0" smtClean="0"/>
              <a:t> </a:t>
            </a:r>
            <a:r>
              <a:rPr lang="en-US" sz="1600" dirty="0" err="1" smtClean="0"/>
              <a:t>pasal</a:t>
            </a:r>
            <a:r>
              <a:rPr lang="en-US" sz="1600" dirty="0" smtClean="0"/>
              <a:t> 184 KUHAP </a:t>
            </a:r>
            <a:r>
              <a:rPr lang="en-US" sz="1600" dirty="0" smtClean="0"/>
              <a:t>, </a:t>
            </a:r>
            <a:r>
              <a:rPr lang="en-US" sz="1600" dirty="0" err="1" smtClean="0"/>
              <a:t>telah</a:t>
            </a:r>
            <a:r>
              <a:rPr lang="en-US" sz="1600" dirty="0" smtClean="0"/>
              <a:t> </a:t>
            </a:r>
            <a:r>
              <a:rPr lang="en-US" sz="1600" dirty="0" smtClean="0"/>
              <a:t> </a:t>
            </a:r>
            <a:r>
              <a:rPr lang="en-US" sz="1600" dirty="0" err="1" smtClean="0"/>
              <a:t>diatur</a:t>
            </a:r>
            <a:r>
              <a:rPr lang="en-US" sz="1600" dirty="0" smtClean="0"/>
              <a:t> </a:t>
            </a:r>
            <a:r>
              <a:rPr lang="en-US" sz="1600" dirty="0" err="1" smtClean="0"/>
              <a:t>antara</a:t>
            </a:r>
            <a:r>
              <a:rPr lang="en-US" sz="1600" dirty="0" smtClean="0"/>
              <a:t> lain :</a:t>
            </a:r>
          </a:p>
          <a:p>
            <a:pPr marL="457200" lvl="0" indent="-457200" algn="just">
              <a:buFont typeface="+mj-lt"/>
              <a:buAutoNum type="arabicPeriod"/>
            </a:pPr>
            <a:r>
              <a:rPr lang="en-US" sz="1600" dirty="0" err="1" smtClean="0"/>
              <a:t>Dalam</a:t>
            </a:r>
            <a:r>
              <a:rPr lang="en-US" sz="1600" dirty="0" smtClean="0"/>
              <a:t> KUHAP </a:t>
            </a:r>
            <a:r>
              <a:rPr lang="en-US" sz="1600" dirty="0" err="1" smtClean="0"/>
              <a:t>dapat</a:t>
            </a:r>
            <a:r>
              <a:rPr lang="en-US" sz="1600" dirty="0" smtClean="0"/>
              <a:t> </a:t>
            </a:r>
            <a:r>
              <a:rPr lang="en-US" sz="1600" dirty="0" err="1" smtClean="0"/>
              <a:t>ditemukan</a:t>
            </a:r>
            <a:r>
              <a:rPr lang="en-US" sz="1600" dirty="0" smtClean="0"/>
              <a:t> </a:t>
            </a:r>
            <a:r>
              <a:rPr lang="en-US" sz="1600" dirty="0" err="1" smtClean="0"/>
              <a:t>beberapa</a:t>
            </a:r>
            <a:r>
              <a:rPr lang="en-US" sz="1600" dirty="0" smtClean="0"/>
              <a:t> </a:t>
            </a:r>
            <a:r>
              <a:rPr lang="en-US" sz="1600" dirty="0" err="1" smtClean="0"/>
              <a:t>alat</a:t>
            </a:r>
            <a:r>
              <a:rPr lang="en-US" sz="1600" dirty="0" smtClean="0"/>
              <a:t> </a:t>
            </a:r>
            <a:r>
              <a:rPr lang="en-US" sz="1600" dirty="0" err="1" smtClean="0"/>
              <a:t>bukti</a:t>
            </a:r>
            <a:r>
              <a:rPr lang="en-US" sz="1600" dirty="0" smtClean="0"/>
              <a:t> yang </a:t>
            </a:r>
            <a:r>
              <a:rPr lang="en-US" sz="1600" dirty="0" err="1" smtClean="0"/>
              <a:t>tertera</a:t>
            </a:r>
            <a:r>
              <a:rPr lang="en-US" sz="1600" dirty="0" smtClean="0"/>
              <a:t> </a:t>
            </a:r>
            <a:r>
              <a:rPr lang="en-US" sz="1600" dirty="0" err="1" smtClean="0"/>
              <a:t>yaitu</a:t>
            </a:r>
            <a:r>
              <a:rPr lang="en-US" sz="1600" dirty="0" smtClean="0"/>
              <a:t> : </a:t>
            </a:r>
            <a:r>
              <a:rPr lang="en-US" sz="1600" dirty="0" err="1" smtClean="0"/>
              <a:t>alat</a:t>
            </a:r>
            <a:r>
              <a:rPr lang="en-US" sz="1600" dirty="0" smtClean="0"/>
              <a:t> </a:t>
            </a:r>
            <a:r>
              <a:rPr lang="en-US" sz="1600" dirty="0" err="1" smtClean="0"/>
              <a:t>bukti</a:t>
            </a:r>
            <a:r>
              <a:rPr lang="en-US" sz="1600" dirty="0" smtClean="0"/>
              <a:t> </a:t>
            </a:r>
            <a:r>
              <a:rPr lang="en-US" sz="1600" dirty="0" err="1" smtClean="0"/>
              <a:t>surat</a:t>
            </a:r>
            <a:r>
              <a:rPr lang="en-US" sz="1600" dirty="0" smtClean="0"/>
              <a:t> , </a:t>
            </a:r>
            <a:r>
              <a:rPr lang="en-US" sz="1600" dirty="0" err="1" smtClean="0"/>
              <a:t>keterangan</a:t>
            </a:r>
            <a:r>
              <a:rPr lang="en-US" sz="1600" dirty="0" smtClean="0"/>
              <a:t> </a:t>
            </a:r>
            <a:r>
              <a:rPr lang="en-US" sz="1600" dirty="0" err="1" smtClean="0"/>
              <a:t>ahli</a:t>
            </a:r>
            <a:r>
              <a:rPr lang="en-US" sz="1600" dirty="0" smtClean="0"/>
              <a:t> </a:t>
            </a:r>
            <a:r>
              <a:rPr lang="en-US" sz="1600" dirty="0" err="1" smtClean="0"/>
              <a:t>dan</a:t>
            </a:r>
            <a:r>
              <a:rPr lang="en-US" sz="1600" dirty="0" smtClean="0"/>
              <a:t> </a:t>
            </a:r>
            <a:r>
              <a:rPr lang="en-US" sz="1600" dirty="0" err="1" smtClean="0"/>
              <a:t>petunjuk</a:t>
            </a:r>
            <a:r>
              <a:rPr lang="en-US" sz="1600" dirty="0" smtClean="0"/>
              <a:t>.</a:t>
            </a:r>
          </a:p>
          <a:p>
            <a:pPr marL="457200" lvl="0" indent="-457200" algn="just">
              <a:buFont typeface="+mj-lt"/>
              <a:buAutoNum type="arabicPeriod"/>
            </a:pPr>
            <a:r>
              <a:rPr lang="en-US" sz="1600" dirty="0" err="1" smtClean="0"/>
              <a:t>Pasal</a:t>
            </a:r>
            <a:r>
              <a:rPr lang="en-US" sz="1600" dirty="0" smtClean="0"/>
              <a:t> 15 </a:t>
            </a:r>
            <a:r>
              <a:rPr lang="en-US" sz="1600" dirty="0" err="1" smtClean="0"/>
              <a:t>jo</a:t>
            </a:r>
            <a:r>
              <a:rPr lang="en-US" sz="1600" dirty="0" smtClean="0"/>
              <a:t> </a:t>
            </a:r>
            <a:r>
              <a:rPr lang="en-US" sz="1600" dirty="0" err="1" smtClean="0"/>
              <a:t>Pasal</a:t>
            </a:r>
            <a:r>
              <a:rPr lang="en-US" sz="1600" dirty="0" smtClean="0"/>
              <a:t> 12 UU No. 8 </a:t>
            </a:r>
            <a:r>
              <a:rPr lang="en-US" sz="1600" dirty="0" err="1" smtClean="0"/>
              <a:t>tahun</a:t>
            </a:r>
            <a:r>
              <a:rPr lang="en-US" sz="1600" dirty="0" smtClean="0"/>
              <a:t> 1997 </a:t>
            </a:r>
            <a:r>
              <a:rPr lang="en-US" sz="1600" dirty="0" err="1" smtClean="0"/>
              <a:t>tentang</a:t>
            </a:r>
            <a:r>
              <a:rPr lang="en-US" sz="1600" dirty="0" smtClean="0"/>
              <a:t> </a:t>
            </a:r>
            <a:r>
              <a:rPr lang="en-US" sz="1600" dirty="0" err="1" smtClean="0"/>
              <a:t>Dokumen</a:t>
            </a:r>
            <a:r>
              <a:rPr lang="en-US" sz="1600" dirty="0" smtClean="0"/>
              <a:t> Perusahaan </a:t>
            </a:r>
            <a:r>
              <a:rPr lang="en-US" sz="1600" dirty="0" err="1" smtClean="0"/>
              <a:t>menyatakan</a:t>
            </a:r>
            <a:r>
              <a:rPr lang="en-US" sz="1600" dirty="0" smtClean="0"/>
              <a:t> </a:t>
            </a:r>
            <a:r>
              <a:rPr lang="en-US" sz="1600" dirty="0" err="1" smtClean="0"/>
              <a:t>bahwa</a:t>
            </a:r>
            <a:r>
              <a:rPr lang="en-US" sz="1600" dirty="0" smtClean="0"/>
              <a:t> </a:t>
            </a:r>
            <a:r>
              <a:rPr lang="en-US" sz="1600" dirty="0" err="1" smtClean="0"/>
              <a:t>Dokumen</a:t>
            </a:r>
            <a:r>
              <a:rPr lang="en-US" sz="1600" dirty="0" smtClean="0"/>
              <a:t> </a:t>
            </a:r>
            <a:r>
              <a:rPr lang="en-US" sz="1600" dirty="0" err="1" smtClean="0"/>
              <a:t>perusahaan</a:t>
            </a:r>
            <a:r>
              <a:rPr lang="en-US" sz="1600" dirty="0" smtClean="0"/>
              <a:t> </a:t>
            </a:r>
            <a:r>
              <a:rPr lang="en-US" sz="1600" dirty="0" err="1" smtClean="0"/>
              <a:t>dapat</a:t>
            </a:r>
            <a:r>
              <a:rPr lang="en-US" sz="1600" dirty="0" smtClean="0"/>
              <a:t> </a:t>
            </a:r>
            <a:r>
              <a:rPr lang="en-US" sz="1600" dirty="0" err="1" smtClean="0"/>
              <a:t>dialihkan</a:t>
            </a:r>
            <a:r>
              <a:rPr lang="en-US" sz="1600" dirty="0" smtClean="0"/>
              <a:t> </a:t>
            </a:r>
            <a:r>
              <a:rPr lang="en-US" sz="1600" dirty="0" err="1" smtClean="0"/>
              <a:t>ke</a:t>
            </a:r>
            <a:r>
              <a:rPr lang="en-US" sz="1600" dirty="0" smtClean="0"/>
              <a:t> </a:t>
            </a:r>
            <a:r>
              <a:rPr lang="en-US" sz="1600" dirty="0" err="1" smtClean="0"/>
              <a:t>dalam</a:t>
            </a:r>
            <a:r>
              <a:rPr lang="en-US" sz="1600" dirty="0" smtClean="0"/>
              <a:t> </a:t>
            </a:r>
            <a:r>
              <a:rPr lang="en-US" sz="1600" dirty="0" err="1" smtClean="0"/>
              <a:t>mikrofilm</a:t>
            </a:r>
            <a:r>
              <a:rPr lang="en-US" sz="1600" dirty="0" smtClean="0"/>
              <a:t> </a:t>
            </a:r>
            <a:r>
              <a:rPr lang="en-US" sz="1600" dirty="0" err="1" smtClean="0"/>
              <a:t>atau</a:t>
            </a:r>
            <a:r>
              <a:rPr lang="en-US" sz="1600" dirty="0" smtClean="0"/>
              <a:t> media </a:t>
            </a:r>
            <a:r>
              <a:rPr lang="en-US" sz="1600" dirty="0" err="1" smtClean="0"/>
              <a:t>lainnya</a:t>
            </a:r>
            <a:r>
              <a:rPr lang="en-US" sz="1600" dirty="0" smtClean="0"/>
              <a:t>, </a:t>
            </a:r>
            <a:r>
              <a:rPr lang="en-US" sz="1600" dirty="0" err="1" smtClean="0"/>
              <a:t>dan</a:t>
            </a:r>
            <a:r>
              <a:rPr lang="en-US" sz="1600" dirty="0" smtClean="0"/>
              <a:t> </a:t>
            </a:r>
            <a:r>
              <a:rPr lang="en-US" sz="1600" dirty="0" err="1" smtClean="0"/>
              <a:t>Dokumen</a:t>
            </a:r>
            <a:r>
              <a:rPr lang="en-US" sz="1600" dirty="0" smtClean="0"/>
              <a:t> </a:t>
            </a:r>
            <a:r>
              <a:rPr lang="en-US" sz="1600" dirty="0" err="1" smtClean="0"/>
              <a:t>perusahaan</a:t>
            </a:r>
            <a:r>
              <a:rPr lang="en-US" sz="1600" dirty="0" smtClean="0"/>
              <a:t> yang </a:t>
            </a:r>
            <a:r>
              <a:rPr lang="en-US" sz="1600" dirty="0" err="1" smtClean="0"/>
              <a:t>telah</a:t>
            </a:r>
            <a:r>
              <a:rPr lang="en-US" sz="1600" dirty="0" smtClean="0"/>
              <a:t> </a:t>
            </a:r>
            <a:r>
              <a:rPr lang="en-US" sz="1600" dirty="0" err="1" smtClean="0"/>
              <a:t>dimuat</a:t>
            </a:r>
            <a:r>
              <a:rPr lang="en-US" sz="1600" dirty="0" smtClean="0"/>
              <a:t> </a:t>
            </a:r>
            <a:r>
              <a:rPr lang="en-US" sz="1600" dirty="0" err="1" smtClean="0"/>
              <a:t>dalam</a:t>
            </a:r>
            <a:r>
              <a:rPr lang="en-US" sz="1600" dirty="0" smtClean="0"/>
              <a:t> </a:t>
            </a:r>
            <a:r>
              <a:rPr lang="en-US" sz="1600" dirty="0" err="1" smtClean="0"/>
              <a:t>mikrofilm</a:t>
            </a:r>
            <a:r>
              <a:rPr lang="en-US" sz="1600" dirty="0" smtClean="0"/>
              <a:t> </a:t>
            </a:r>
            <a:r>
              <a:rPr lang="en-US" sz="1600" dirty="0" err="1" smtClean="0"/>
              <a:t>atau</a:t>
            </a:r>
            <a:r>
              <a:rPr lang="en-US" sz="1600" dirty="0" smtClean="0"/>
              <a:t> media </a:t>
            </a:r>
            <a:r>
              <a:rPr lang="en-US" sz="1600" dirty="0" err="1" smtClean="0"/>
              <a:t>lainnya</a:t>
            </a:r>
            <a:r>
              <a:rPr lang="en-US" sz="1600" dirty="0" smtClean="0"/>
              <a:t> </a:t>
            </a:r>
            <a:r>
              <a:rPr lang="en-US" sz="1600" dirty="0" err="1" smtClean="0"/>
              <a:t>sebagaimana</a:t>
            </a:r>
            <a:r>
              <a:rPr lang="en-US" sz="1600" dirty="0" smtClean="0"/>
              <a:t> </a:t>
            </a:r>
            <a:r>
              <a:rPr lang="en-US" sz="1600" dirty="0" err="1" smtClean="0"/>
              <a:t>dalam</a:t>
            </a:r>
            <a:r>
              <a:rPr lang="en-US" sz="1600" dirty="0" smtClean="0"/>
              <a:t> </a:t>
            </a:r>
            <a:r>
              <a:rPr lang="en-US" sz="1600" dirty="0" err="1" smtClean="0"/>
              <a:t>Pasal</a:t>
            </a:r>
            <a:r>
              <a:rPr lang="en-US" sz="1600" dirty="0" smtClean="0"/>
              <a:t> 12 </a:t>
            </a:r>
            <a:r>
              <a:rPr lang="en-US" sz="1600" dirty="0" err="1" smtClean="0"/>
              <a:t>ayat</a:t>
            </a:r>
            <a:r>
              <a:rPr lang="en-US" sz="1600" dirty="0" smtClean="0"/>
              <a:t> (1) </a:t>
            </a:r>
            <a:r>
              <a:rPr lang="en-US" sz="1600" dirty="0" err="1" smtClean="0"/>
              <a:t>dan</a:t>
            </a:r>
            <a:r>
              <a:rPr lang="en-US" sz="1600" dirty="0" smtClean="0"/>
              <a:t> </a:t>
            </a:r>
            <a:r>
              <a:rPr lang="en-US" sz="1600" dirty="0" err="1" smtClean="0"/>
              <a:t>atau</a:t>
            </a:r>
            <a:r>
              <a:rPr lang="en-US" sz="1600" dirty="0" smtClean="0"/>
              <a:t> </a:t>
            </a:r>
            <a:r>
              <a:rPr lang="en-US" sz="1600" dirty="0" err="1" smtClean="0"/>
              <a:t>hasil</a:t>
            </a:r>
            <a:r>
              <a:rPr lang="en-US" sz="1600" dirty="0" smtClean="0"/>
              <a:t> </a:t>
            </a:r>
            <a:r>
              <a:rPr lang="en-US" sz="1600" dirty="0" err="1" smtClean="0"/>
              <a:t>cetaknya</a:t>
            </a:r>
            <a:r>
              <a:rPr lang="en-US" sz="1600" dirty="0" smtClean="0"/>
              <a:t> </a:t>
            </a:r>
            <a:r>
              <a:rPr lang="en-US" sz="1600" dirty="0" err="1" smtClean="0"/>
              <a:t>merupakan</a:t>
            </a:r>
            <a:r>
              <a:rPr lang="en-US" sz="1600" dirty="0" smtClean="0"/>
              <a:t> </a:t>
            </a:r>
            <a:r>
              <a:rPr lang="en-US" sz="1600" dirty="0" err="1" smtClean="0"/>
              <a:t>alat</a:t>
            </a:r>
            <a:r>
              <a:rPr lang="en-US" sz="1600" dirty="0" smtClean="0"/>
              <a:t> </a:t>
            </a:r>
            <a:r>
              <a:rPr lang="en-US" sz="1600" dirty="0" err="1" smtClean="0"/>
              <a:t>bukti</a:t>
            </a:r>
            <a:r>
              <a:rPr lang="en-US" sz="1600" dirty="0" smtClean="0"/>
              <a:t> yang </a:t>
            </a:r>
            <a:r>
              <a:rPr lang="en-US" sz="1600" dirty="0" err="1" smtClean="0"/>
              <a:t>sah</a:t>
            </a:r>
            <a:r>
              <a:rPr lang="en-US" sz="1600" dirty="0" smtClean="0"/>
              <a:t>.</a:t>
            </a:r>
          </a:p>
          <a:p>
            <a:pPr marL="457200" lvl="0" indent="-457200" algn="just">
              <a:buFont typeface="+mj-lt"/>
              <a:buAutoNum type="arabicPeriod"/>
            </a:pPr>
            <a:r>
              <a:rPr lang="en-US" sz="1600" dirty="0" smtClean="0"/>
              <a:t>UU No. 11 </a:t>
            </a:r>
            <a:r>
              <a:rPr lang="en-US" sz="1600" dirty="0" err="1" smtClean="0"/>
              <a:t>tahun</a:t>
            </a:r>
            <a:r>
              <a:rPr lang="en-US" sz="1600" dirty="0" smtClean="0"/>
              <a:t> 2008 </a:t>
            </a:r>
            <a:r>
              <a:rPr lang="en-US" sz="1600" dirty="0" err="1" smtClean="0"/>
              <a:t>tentang</a:t>
            </a:r>
            <a:r>
              <a:rPr lang="en-US" sz="1600" dirty="0" smtClean="0"/>
              <a:t> </a:t>
            </a:r>
            <a:r>
              <a:rPr lang="en-US" sz="1600" dirty="0" err="1" smtClean="0"/>
              <a:t>Informasi</a:t>
            </a:r>
            <a:r>
              <a:rPr lang="en-US" sz="1600" dirty="0" smtClean="0"/>
              <a:t> </a:t>
            </a:r>
            <a:r>
              <a:rPr lang="en-US" sz="1600" dirty="0" err="1" smtClean="0"/>
              <a:t>dan</a:t>
            </a:r>
            <a:r>
              <a:rPr lang="en-US" sz="1600" dirty="0" smtClean="0"/>
              <a:t> </a:t>
            </a:r>
            <a:r>
              <a:rPr lang="en-US" sz="1600" dirty="0" err="1" smtClean="0"/>
              <a:t>Transaksi</a:t>
            </a:r>
            <a:r>
              <a:rPr lang="en-US" sz="1600" dirty="0" smtClean="0"/>
              <a:t> </a:t>
            </a:r>
            <a:r>
              <a:rPr lang="en-US" sz="1600" dirty="0" err="1" smtClean="0"/>
              <a:t>Elektronik</a:t>
            </a:r>
            <a:r>
              <a:rPr lang="en-US" sz="1600" dirty="0" smtClean="0"/>
              <a:t> </a:t>
            </a:r>
            <a:r>
              <a:rPr lang="en-US" sz="1600" dirty="0" err="1" smtClean="0"/>
              <a:t>menyatakan</a:t>
            </a:r>
            <a:r>
              <a:rPr lang="en-US" sz="1600" dirty="0" smtClean="0"/>
              <a:t> </a:t>
            </a:r>
            <a:r>
              <a:rPr lang="en-US" sz="1600" dirty="0" err="1" smtClean="0"/>
              <a:t>bahwa</a:t>
            </a:r>
            <a:r>
              <a:rPr lang="en-US" sz="1600" dirty="0" smtClean="0"/>
              <a:t> </a:t>
            </a:r>
            <a:r>
              <a:rPr lang="en-US" sz="1600" dirty="0" err="1" smtClean="0"/>
              <a:t>Alat</a:t>
            </a:r>
            <a:r>
              <a:rPr lang="en-US" sz="1600" dirty="0" smtClean="0"/>
              <a:t> </a:t>
            </a:r>
            <a:r>
              <a:rPr lang="en-US" sz="1600" dirty="0" err="1" smtClean="0"/>
              <a:t>bukti</a:t>
            </a:r>
            <a:r>
              <a:rPr lang="en-US" sz="1600" dirty="0" smtClean="0"/>
              <a:t> </a:t>
            </a:r>
            <a:r>
              <a:rPr lang="en-US" sz="1600" dirty="0" err="1" smtClean="0"/>
              <a:t>elektronik</a:t>
            </a:r>
            <a:r>
              <a:rPr lang="en-US" sz="1600" dirty="0" smtClean="0"/>
              <a:t> (</a:t>
            </a:r>
            <a:r>
              <a:rPr lang="en-US" sz="1600" i="1" dirty="0" smtClean="0"/>
              <a:t>electronic evidence</a:t>
            </a:r>
            <a:r>
              <a:rPr lang="en-US" sz="1600" dirty="0" smtClean="0"/>
              <a:t>) </a:t>
            </a:r>
            <a:r>
              <a:rPr lang="en-US" sz="1600" dirty="0" err="1" smtClean="0"/>
              <a:t>adalah</a:t>
            </a:r>
            <a:r>
              <a:rPr lang="en-US" sz="1600" dirty="0" smtClean="0"/>
              <a:t> </a:t>
            </a:r>
            <a:r>
              <a:rPr lang="en-US" sz="1600" dirty="0" err="1" smtClean="0"/>
              <a:t>berupa</a:t>
            </a:r>
            <a:r>
              <a:rPr lang="en-US" sz="1600" dirty="0" smtClean="0"/>
              <a:t> </a:t>
            </a:r>
            <a:r>
              <a:rPr lang="en-US" sz="1600" dirty="0" err="1" smtClean="0"/>
              <a:t>dokumen</a:t>
            </a:r>
            <a:r>
              <a:rPr lang="en-US" sz="1600" dirty="0" smtClean="0"/>
              <a:t> </a:t>
            </a:r>
            <a:r>
              <a:rPr lang="en-US" sz="1600" dirty="0" err="1" smtClean="0"/>
              <a:t>elektronik</a:t>
            </a:r>
            <a:r>
              <a:rPr lang="en-US" sz="1600" dirty="0" smtClean="0"/>
              <a:t> </a:t>
            </a:r>
            <a:r>
              <a:rPr lang="en-US" sz="1600" dirty="0" err="1" smtClean="0"/>
              <a:t>dan</a:t>
            </a:r>
            <a:r>
              <a:rPr lang="en-US" sz="1600" dirty="0" smtClean="0"/>
              <a:t> </a:t>
            </a:r>
            <a:r>
              <a:rPr lang="en-US" sz="1600" dirty="0" err="1" smtClean="0"/>
              <a:t>informasi</a:t>
            </a:r>
            <a:r>
              <a:rPr lang="en-US" sz="1600" dirty="0" smtClean="0"/>
              <a:t> </a:t>
            </a:r>
            <a:r>
              <a:rPr lang="en-US" sz="1600" dirty="0" err="1" smtClean="0"/>
              <a:t>elektronik</a:t>
            </a:r>
            <a:r>
              <a:rPr lang="en-US" sz="1600" dirty="0" smtClean="0"/>
              <a:t> yang </a:t>
            </a:r>
            <a:r>
              <a:rPr lang="en-US" sz="1600" dirty="0" err="1" smtClean="0"/>
              <a:t>merupakan</a:t>
            </a:r>
            <a:r>
              <a:rPr lang="en-US" sz="1600" dirty="0" smtClean="0"/>
              <a:t> </a:t>
            </a:r>
            <a:r>
              <a:rPr lang="en-US" sz="1600" dirty="0" err="1" smtClean="0"/>
              <a:t>hasil</a:t>
            </a:r>
            <a:r>
              <a:rPr lang="en-US" sz="1600" dirty="0" smtClean="0"/>
              <a:t> </a:t>
            </a:r>
            <a:r>
              <a:rPr lang="en-US" sz="1600" dirty="0" err="1" smtClean="0"/>
              <a:t>produksi</a:t>
            </a:r>
            <a:r>
              <a:rPr lang="en-US" sz="1600" dirty="0" smtClean="0"/>
              <a:t> </a:t>
            </a:r>
            <a:r>
              <a:rPr lang="en-US" sz="1600" dirty="0" err="1" smtClean="0"/>
              <a:t>dari</a:t>
            </a:r>
            <a:r>
              <a:rPr lang="en-US" sz="1600" dirty="0" smtClean="0"/>
              <a:t> </a:t>
            </a:r>
            <a:r>
              <a:rPr lang="en-US" sz="1600" dirty="0" err="1" smtClean="0"/>
              <a:t>alat</a:t>
            </a:r>
            <a:r>
              <a:rPr lang="en-US" sz="1600" dirty="0" smtClean="0"/>
              <a:t> - </a:t>
            </a:r>
            <a:r>
              <a:rPr lang="en-US" sz="1600" dirty="0" err="1" smtClean="0"/>
              <a:t>alat</a:t>
            </a:r>
            <a:r>
              <a:rPr lang="en-US" sz="1600" dirty="0" smtClean="0"/>
              <a:t> </a:t>
            </a:r>
            <a:r>
              <a:rPr lang="en-US" sz="1600" dirty="0" err="1" smtClean="0"/>
              <a:t>elektronik</a:t>
            </a:r>
            <a:r>
              <a:rPr lang="en-US" sz="1600" dirty="0" smtClean="0"/>
              <a:t>, </a:t>
            </a:r>
            <a:r>
              <a:rPr lang="en-US" sz="1600" dirty="0" err="1" smtClean="0"/>
              <a:t>yaitu</a:t>
            </a:r>
            <a:r>
              <a:rPr lang="en-US" sz="1600" dirty="0" smtClean="0"/>
              <a:t> </a:t>
            </a:r>
            <a:r>
              <a:rPr lang="en-US" sz="1600" dirty="0" err="1" smtClean="0"/>
              <a:t>setiap</a:t>
            </a:r>
            <a:r>
              <a:rPr lang="en-US" sz="1600" dirty="0" smtClean="0"/>
              <a:t> </a:t>
            </a:r>
            <a:r>
              <a:rPr lang="en-US" sz="1600" dirty="0" err="1" smtClean="0"/>
              <a:t>informasi</a:t>
            </a:r>
            <a:r>
              <a:rPr lang="en-US" sz="1600" dirty="0" smtClean="0"/>
              <a:t> </a:t>
            </a:r>
            <a:r>
              <a:rPr lang="en-US" sz="1600" dirty="0" err="1" smtClean="0"/>
              <a:t>elektronik</a:t>
            </a:r>
            <a:r>
              <a:rPr lang="en-US" sz="1600" dirty="0" smtClean="0"/>
              <a:t> yang </a:t>
            </a:r>
            <a:r>
              <a:rPr lang="en-US" sz="1600" dirty="0" err="1" smtClean="0"/>
              <a:t>dibuat</a:t>
            </a:r>
            <a:r>
              <a:rPr lang="en-US" sz="1600" dirty="0" smtClean="0"/>
              <a:t>, </a:t>
            </a:r>
            <a:r>
              <a:rPr lang="en-US" sz="1600" dirty="0" err="1" smtClean="0"/>
              <a:t>diteruskan</a:t>
            </a:r>
            <a:r>
              <a:rPr lang="en-US" sz="1600" dirty="0" smtClean="0"/>
              <a:t>, </a:t>
            </a:r>
            <a:r>
              <a:rPr lang="en-US" sz="1600" dirty="0" err="1" smtClean="0"/>
              <a:t>dikirimkan</a:t>
            </a:r>
            <a:r>
              <a:rPr lang="en-US" sz="1600" dirty="0" smtClean="0"/>
              <a:t>, </a:t>
            </a:r>
            <a:r>
              <a:rPr lang="en-US" sz="1600" dirty="0" err="1" smtClean="0"/>
              <a:t>diterima</a:t>
            </a:r>
            <a:r>
              <a:rPr lang="en-US" sz="1600" dirty="0" smtClean="0"/>
              <a:t>, </a:t>
            </a:r>
            <a:r>
              <a:rPr lang="en-US" sz="1600" dirty="0" err="1" smtClean="0"/>
              <a:t>atau</a:t>
            </a:r>
            <a:r>
              <a:rPr lang="en-US" sz="1600" dirty="0" smtClean="0"/>
              <a:t> </a:t>
            </a:r>
            <a:r>
              <a:rPr lang="en-US" sz="1600" dirty="0" err="1" smtClean="0"/>
              <a:t>disimpan</a:t>
            </a:r>
            <a:r>
              <a:rPr lang="en-US" sz="1600" dirty="0" smtClean="0"/>
              <a:t> </a:t>
            </a:r>
            <a:r>
              <a:rPr lang="en-US" sz="1600" dirty="0" err="1" smtClean="0"/>
              <a:t>dalam</a:t>
            </a:r>
            <a:r>
              <a:rPr lang="en-US" sz="1600" dirty="0" smtClean="0"/>
              <a:t> </a:t>
            </a:r>
            <a:r>
              <a:rPr lang="en-US" sz="1600" dirty="0" err="1" smtClean="0"/>
              <a:t>bentuk</a:t>
            </a:r>
            <a:r>
              <a:rPr lang="en-US" sz="1600" dirty="0" smtClean="0"/>
              <a:t> analog, digital, </a:t>
            </a:r>
            <a:r>
              <a:rPr lang="en-US" sz="1600" dirty="0" err="1" smtClean="0"/>
              <a:t>elektromagnetik</a:t>
            </a:r>
            <a:r>
              <a:rPr lang="en-US" sz="1600" dirty="0" smtClean="0"/>
              <a:t>, </a:t>
            </a:r>
            <a:r>
              <a:rPr lang="en-US" sz="1600" dirty="0" err="1" smtClean="0"/>
              <a:t>optikal</a:t>
            </a:r>
            <a:r>
              <a:rPr lang="en-US" sz="1600" dirty="0" smtClean="0"/>
              <a:t>, </a:t>
            </a:r>
            <a:r>
              <a:rPr lang="en-US" sz="1600" dirty="0" err="1" smtClean="0"/>
              <a:t>atau</a:t>
            </a:r>
            <a:r>
              <a:rPr lang="en-US" sz="1600" dirty="0" smtClean="0"/>
              <a:t> </a:t>
            </a:r>
            <a:r>
              <a:rPr lang="en-US" sz="1600" dirty="0" err="1" smtClean="0"/>
              <a:t>sejenisnya</a:t>
            </a:r>
            <a:r>
              <a:rPr lang="en-US" sz="1600" dirty="0" smtClean="0"/>
              <a:t>, yang </a:t>
            </a:r>
            <a:r>
              <a:rPr lang="en-US" sz="1600" dirty="0" err="1" smtClean="0"/>
              <a:t>dapat</a:t>
            </a:r>
            <a:r>
              <a:rPr lang="en-US" sz="1600" dirty="0" smtClean="0"/>
              <a:t> </a:t>
            </a:r>
            <a:r>
              <a:rPr lang="en-US" sz="1600" dirty="0" err="1" smtClean="0"/>
              <a:t>dilihat</a:t>
            </a:r>
            <a:r>
              <a:rPr lang="en-US" sz="1600" dirty="0" smtClean="0"/>
              <a:t>, </a:t>
            </a:r>
            <a:r>
              <a:rPr lang="en-US" sz="1600" dirty="0" err="1" smtClean="0"/>
              <a:t>ditampilkan</a:t>
            </a:r>
            <a:r>
              <a:rPr lang="en-US" sz="1600" dirty="0" smtClean="0"/>
              <a:t>, </a:t>
            </a:r>
            <a:r>
              <a:rPr lang="en-US" sz="1600" dirty="0" err="1" smtClean="0"/>
              <a:t>dan</a:t>
            </a:r>
            <a:r>
              <a:rPr lang="en-US" sz="1600" dirty="0" smtClean="0"/>
              <a:t>/</a:t>
            </a:r>
            <a:r>
              <a:rPr lang="en-US" sz="1600" dirty="0" err="1" smtClean="0"/>
              <a:t>atau</a:t>
            </a:r>
            <a:r>
              <a:rPr lang="en-US" sz="1600" dirty="0" smtClean="0"/>
              <a:t> </a:t>
            </a:r>
            <a:r>
              <a:rPr lang="en-US" sz="1600" dirty="0" err="1" smtClean="0"/>
              <a:t>didengar</a:t>
            </a:r>
            <a:r>
              <a:rPr lang="en-US" sz="1600" dirty="0" smtClean="0"/>
              <a:t> </a:t>
            </a:r>
            <a:r>
              <a:rPr lang="en-US" sz="1600" dirty="0" err="1" smtClean="0"/>
              <a:t>melalui</a:t>
            </a:r>
            <a:r>
              <a:rPr lang="en-US" sz="1600" dirty="0" smtClean="0"/>
              <a:t> </a:t>
            </a:r>
            <a:r>
              <a:rPr lang="en-US" sz="1600" dirty="0" err="1" smtClean="0"/>
              <a:t>komputer</a:t>
            </a:r>
            <a:r>
              <a:rPr lang="en-US" sz="1600" dirty="0" smtClean="0"/>
              <a:t> </a:t>
            </a:r>
            <a:r>
              <a:rPr lang="en-US" sz="1600" dirty="0" err="1" smtClean="0"/>
              <a:t>atau</a:t>
            </a:r>
            <a:r>
              <a:rPr lang="en-US" sz="1600" dirty="0" smtClean="0"/>
              <a:t> </a:t>
            </a:r>
            <a:r>
              <a:rPr lang="en-US" sz="1600" dirty="0" err="1" smtClean="0"/>
              <a:t>sistem</a:t>
            </a:r>
            <a:r>
              <a:rPr lang="en-US" sz="1600" dirty="0" smtClean="0"/>
              <a:t> </a:t>
            </a:r>
            <a:r>
              <a:rPr lang="en-US" sz="1600" dirty="0" err="1" smtClean="0"/>
              <a:t>elektronik</a:t>
            </a:r>
            <a:r>
              <a:rPr lang="en-US" sz="1600" dirty="0" smtClean="0"/>
              <a:t>, </a:t>
            </a:r>
            <a:r>
              <a:rPr lang="en-US" sz="1600" dirty="0" err="1" smtClean="0"/>
              <a:t>termasuk</a:t>
            </a:r>
            <a:r>
              <a:rPr lang="en-US" sz="1600" dirty="0" smtClean="0"/>
              <a:t> </a:t>
            </a:r>
            <a:r>
              <a:rPr lang="en-US" sz="1600" dirty="0" err="1" smtClean="0"/>
              <a:t>tetapi</a:t>
            </a:r>
            <a:r>
              <a:rPr lang="en-US" sz="1600" dirty="0" smtClean="0"/>
              <a:t> </a:t>
            </a:r>
            <a:r>
              <a:rPr lang="en-US" sz="1600" dirty="0" err="1" smtClean="0"/>
              <a:t>tidak</a:t>
            </a:r>
            <a:r>
              <a:rPr lang="en-US" sz="1600" dirty="0" smtClean="0"/>
              <a:t> </a:t>
            </a:r>
            <a:r>
              <a:rPr lang="en-US" sz="1600" dirty="0" err="1" smtClean="0"/>
              <a:t>terbatas</a:t>
            </a:r>
            <a:r>
              <a:rPr lang="en-US" sz="1600" dirty="0" smtClean="0"/>
              <a:t> </a:t>
            </a:r>
            <a:r>
              <a:rPr lang="en-US" sz="1600" dirty="0" err="1" smtClean="0"/>
              <a:t>pada</a:t>
            </a:r>
            <a:r>
              <a:rPr lang="en-US" sz="1600" dirty="0" smtClean="0"/>
              <a:t> </a:t>
            </a:r>
            <a:r>
              <a:rPr lang="en-US" sz="1600" dirty="0" err="1" smtClean="0"/>
              <a:t>tulisan</a:t>
            </a:r>
            <a:r>
              <a:rPr lang="en-US" sz="1600" dirty="0" smtClean="0"/>
              <a:t>, </a:t>
            </a:r>
            <a:r>
              <a:rPr lang="en-US" sz="1600" dirty="0" err="1" smtClean="0"/>
              <a:t>suara</a:t>
            </a:r>
            <a:r>
              <a:rPr lang="en-US" sz="1600" dirty="0" smtClean="0"/>
              <a:t>, </a:t>
            </a:r>
            <a:r>
              <a:rPr lang="en-US" sz="1600" dirty="0" err="1" smtClean="0"/>
              <a:t>gambar</a:t>
            </a:r>
            <a:r>
              <a:rPr lang="en-US" sz="1600" dirty="0" smtClean="0"/>
              <a:t>, </a:t>
            </a:r>
            <a:r>
              <a:rPr lang="en-US" sz="1600" dirty="0" err="1" smtClean="0"/>
              <a:t>peta</a:t>
            </a:r>
            <a:r>
              <a:rPr lang="en-US" sz="1600" dirty="0" smtClean="0"/>
              <a:t>, </a:t>
            </a:r>
            <a:r>
              <a:rPr lang="en-US" sz="1600" dirty="0" err="1" smtClean="0"/>
              <a:t>rancangan</a:t>
            </a:r>
            <a:r>
              <a:rPr lang="en-US" sz="1600" dirty="0" smtClean="0"/>
              <a:t>, </a:t>
            </a:r>
            <a:r>
              <a:rPr lang="en-US" sz="1600" dirty="0" err="1" smtClean="0"/>
              <a:t>foto</a:t>
            </a:r>
            <a:r>
              <a:rPr lang="en-US" sz="1600" dirty="0" smtClean="0"/>
              <a:t> </a:t>
            </a:r>
            <a:r>
              <a:rPr lang="en-US" sz="1600" dirty="0" err="1" smtClean="0"/>
              <a:t>atau</a:t>
            </a:r>
            <a:r>
              <a:rPr lang="en-US" sz="1600" dirty="0" smtClean="0"/>
              <a:t>  </a:t>
            </a:r>
            <a:r>
              <a:rPr lang="en-US" sz="1600" dirty="0" err="1" smtClean="0"/>
              <a:t>sejenisnya</a:t>
            </a:r>
            <a:r>
              <a:rPr lang="en-US" sz="1600" dirty="0" smtClean="0"/>
              <a:t>, </a:t>
            </a:r>
            <a:r>
              <a:rPr lang="en-US" sz="1600" dirty="0" err="1" smtClean="0"/>
              <a:t>huruf</a:t>
            </a:r>
            <a:r>
              <a:rPr lang="en-US" sz="1600" dirty="0" smtClean="0"/>
              <a:t>, </a:t>
            </a:r>
            <a:r>
              <a:rPr lang="en-US" sz="1600" dirty="0" err="1" smtClean="0"/>
              <a:t>tanda</a:t>
            </a:r>
            <a:r>
              <a:rPr lang="en-US" sz="1600" dirty="0" smtClean="0"/>
              <a:t>, </a:t>
            </a:r>
            <a:r>
              <a:rPr lang="en-US" sz="1600" dirty="0" err="1" smtClean="0"/>
              <a:t>angka</a:t>
            </a:r>
            <a:r>
              <a:rPr lang="en-US" sz="1600" dirty="0" smtClean="0"/>
              <a:t>, </a:t>
            </a:r>
            <a:r>
              <a:rPr lang="en-US" sz="1600" dirty="0" err="1" smtClean="0"/>
              <a:t>kode</a:t>
            </a:r>
            <a:r>
              <a:rPr lang="en-US" sz="1600" dirty="0" smtClean="0"/>
              <a:t> </a:t>
            </a:r>
            <a:r>
              <a:rPr lang="en-US" sz="1600" dirty="0" err="1" smtClean="0"/>
              <a:t>akses</a:t>
            </a:r>
            <a:r>
              <a:rPr lang="en-US" sz="1600" dirty="0" smtClean="0"/>
              <a:t>, </a:t>
            </a:r>
            <a:r>
              <a:rPr lang="en-US" sz="1600" dirty="0" err="1" smtClean="0"/>
              <a:t>simbol</a:t>
            </a:r>
            <a:r>
              <a:rPr lang="en-US" sz="1600" dirty="0" smtClean="0"/>
              <a:t> </a:t>
            </a:r>
            <a:r>
              <a:rPr lang="en-US" sz="1600" dirty="0" err="1" smtClean="0"/>
              <a:t>atau</a:t>
            </a:r>
            <a:r>
              <a:rPr lang="en-US" sz="1600" dirty="0" smtClean="0"/>
              <a:t> </a:t>
            </a:r>
            <a:r>
              <a:rPr lang="en-US" sz="1600" dirty="0" err="1" smtClean="0"/>
              <a:t>perforasi</a:t>
            </a:r>
            <a:r>
              <a:rPr lang="en-US" sz="1600" dirty="0" smtClean="0"/>
              <a:t> yang </a:t>
            </a:r>
            <a:r>
              <a:rPr lang="en-US" sz="1600" dirty="0" err="1" smtClean="0"/>
              <a:t>memiliki</a:t>
            </a:r>
            <a:r>
              <a:rPr lang="en-US" sz="1600" dirty="0" smtClean="0"/>
              <a:t> </a:t>
            </a:r>
            <a:r>
              <a:rPr lang="en-US" sz="1600" dirty="0" err="1" smtClean="0"/>
              <a:t>makna</a:t>
            </a:r>
            <a:r>
              <a:rPr lang="en-US" sz="1600" dirty="0" smtClean="0"/>
              <a:t> </a:t>
            </a:r>
            <a:r>
              <a:rPr lang="en-US" sz="1600" dirty="0" err="1" smtClean="0"/>
              <a:t>atau</a:t>
            </a:r>
            <a:r>
              <a:rPr lang="en-US" sz="1600" dirty="0" smtClean="0"/>
              <a:t> </a:t>
            </a:r>
            <a:r>
              <a:rPr lang="en-US" sz="1600" dirty="0" err="1" smtClean="0"/>
              <a:t>arti</a:t>
            </a:r>
            <a:r>
              <a:rPr lang="en-US" sz="1600" dirty="0" smtClean="0"/>
              <a:t>, </a:t>
            </a:r>
            <a:r>
              <a:rPr lang="en-US" sz="1600" dirty="0" err="1" smtClean="0"/>
              <a:t>dan</a:t>
            </a:r>
            <a:r>
              <a:rPr lang="en-US" sz="1600" dirty="0" smtClean="0"/>
              <a:t> </a:t>
            </a:r>
            <a:r>
              <a:rPr lang="en-US" sz="1600" dirty="0" err="1" smtClean="0"/>
              <a:t>hanya</a:t>
            </a:r>
            <a:r>
              <a:rPr lang="en-US" sz="1600" dirty="0" smtClean="0"/>
              <a:t> </a:t>
            </a:r>
            <a:r>
              <a:rPr lang="en-US" sz="1600" dirty="0" err="1" smtClean="0"/>
              <a:t>dipahami</a:t>
            </a:r>
            <a:r>
              <a:rPr lang="en-US" sz="1600" dirty="0" smtClean="0"/>
              <a:t> </a:t>
            </a:r>
            <a:r>
              <a:rPr lang="en-US" sz="1600" dirty="0" err="1" smtClean="0"/>
              <a:t>oleh</a:t>
            </a:r>
            <a:r>
              <a:rPr lang="en-US" sz="1600" dirty="0" smtClean="0"/>
              <a:t> </a:t>
            </a:r>
            <a:r>
              <a:rPr lang="en-US" sz="1600" dirty="0" err="1" smtClean="0"/>
              <a:t>orang</a:t>
            </a:r>
            <a:r>
              <a:rPr lang="en-US" sz="1600" dirty="0" smtClean="0"/>
              <a:t> yang </a:t>
            </a:r>
            <a:r>
              <a:rPr lang="en-US" sz="1600" dirty="0" err="1" smtClean="0"/>
              <a:t>mampu</a:t>
            </a:r>
            <a:r>
              <a:rPr lang="en-US" sz="1600" dirty="0" smtClean="0"/>
              <a:t> </a:t>
            </a:r>
            <a:r>
              <a:rPr lang="en-US" sz="1600" dirty="0" err="1" smtClean="0"/>
              <a:t>memahaminya</a:t>
            </a:r>
            <a:r>
              <a:rPr lang="en-US" sz="1600" dirty="0" smtClean="0"/>
              <a:t>.</a:t>
            </a:r>
          </a:p>
          <a:p>
            <a:pPr marL="457200" indent="-457200" algn="just">
              <a:buFont typeface="+mj-lt"/>
              <a:buAutoNum type="arabicPeriod"/>
            </a:pPr>
            <a:r>
              <a:rPr lang="en-US" sz="1600" dirty="0" err="1" smtClean="0"/>
              <a:t>Pasal</a:t>
            </a:r>
            <a:r>
              <a:rPr lang="en-US" sz="1600" dirty="0" smtClean="0"/>
              <a:t> 5 UU ITE </a:t>
            </a:r>
            <a:r>
              <a:rPr lang="en-US" sz="1600" dirty="0" err="1" smtClean="0"/>
              <a:t>menyatakan</a:t>
            </a:r>
            <a:r>
              <a:rPr lang="en-US" sz="1600" dirty="0" smtClean="0"/>
              <a:t> </a:t>
            </a:r>
            <a:r>
              <a:rPr lang="en-US" sz="1600" dirty="0" err="1" smtClean="0"/>
              <a:t>bahwa</a:t>
            </a:r>
            <a:r>
              <a:rPr lang="en-US" sz="1600" dirty="0" smtClean="0"/>
              <a:t> </a:t>
            </a:r>
            <a:r>
              <a:rPr lang="fr-FR" sz="1600" dirty="0" err="1" smtClean="0"/>
              <a:t>Informasi</a:t>
            </a:r>
            <a:r>
              <a:rPr lang="fr-FR" sz="1600" dirty="0" smtClean="0"/>
              <a:t> </a:t>
            </a:r>
            <a:r>
              <a:rPr lang="fr-FR" sz="1600" dirty="0" err="1" smtClean="0"/>
              <a:t>Elektronik</a:t>
            </a:r>
            <a:r>
              <a:rPr lang="fr-FR" sz="1600" dirty="0" smtClean="0"/>
              <a:t> dan/</a:t>
            </a:r>
            <a:r>
              <a:rPr lang="fr-FR" sz="1600" dirty="0" err="1" smtClean="0"/>
              <a:t>atau</a:t>
            </a:r>
            <a:r>
              <a:rPr lang="fr-FR" sz="1600" dirty="0" smtClean="0"/>
              <a:t> </a:t>
            </a:r>
            <a:r>
              <a:rPr lang="fr-FR" sz="1600" dirty="0" err="1" smtClean="0"/>
              <a:t>Dokumen</a:t>
            </a:r>
            <a:r>
              <a:rPr lang="fr-FR" sz="1600" dirty="0" smtClean="0"/>
              <a:t> </a:t>
            </a:r>
            <a:r>
              <a:rPr lang="fr-FR" sz="1600" dirty="0" err="1" smtClean="0"/>
              <a:t>Elektronik</a:t>
            </a:r>
            <a:r>
              <a:rPr lang="fr-FR" sz="1600" dirty="0" smtClean="0"/>
              <a:t> dan/</a:t>
            </a:r>
            <a:r>
              <a:rPr lang="fr-FR" sz="1600" dirty="0" err="1" smtClean="0"/>
              <a:t>atau</a:t>
            </a:r>
            <a:r>
              <a:rPr lang="fr-FR" sz="1600" dirty="0" smtClean="0"/>
              <a:t> </a:t>
            </a:r>
            <a:r>
              <a:rPr lang="fr-FR" sz="1600" dirty="0" err="1" smtClean="0"/>
              <a:t>hasil</a:t>
            </a:r>
            <a:r>
              <a:rPr lang="fr-FR" sz="1600" dirty="0" smtClean="0"/>
              <a:t> </a:t>
            </a:r>
            <a:r>
              <a:rPr lang="fr-FR" sz="1600" dirty="0" err="1" smtClean="0"/>
              <a:t>cetaknya</a:t>
            </a:r>
            <a:r>
              <a:rPr lang="fr-FR" sz="1600" dirty="0" smtClean="0"/>
              <a:t> </a:t>
            </a:r>
            <a:r>
              <a:rPr lang="tr-TR" sz="1600" dirty="0" smtClean="0"/>
              <a:t>merupakan alat bukti hukum yang sah dan</a:t>
            </a:r>
            <a:r>
              <a:rPr lang="tr-TR" sz="1600" dirty="0" smtClean="0">
                <a:effectLst>
                  <a:outerShdw blurRad="50800" dist="38100" algn="tr" rotWithShape="0">
                    <a:prstClr val="black">
                      <a:alpha val="40000"/>
                    </a:prstClr>
                  </a:outerShdw>
                </a:effectLst>
              </a:rPr>
              <a:t> </a:t>
            </a:r>
            <a:r>
              <a:rPr lang="tr-TR" sz="1600" dirty="0" smtClean="0"/>
              <a:t>merupakan perluasan dari alat bukti yang sah sesuai dengan Hukum Acara yang berlaku di Indonesia.</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INFORMASI </a:t>
            </a:r>
            <a:r>
              <a:rPr lang="en-US" b="1" spc="150" dirty="0" smtClean="0">
                <a:ln w="11430"/>
                <a:solidFill>
                  <a:srgbClr val="F8F8F8"/>
                </a:solidFill>
                <a:effectLst>
                  <a:outerShdw blurRad="25400" algn="tl" rotWithShape="0">
                    <a:srgbClr val="000000">
                      <a:alpha val="43000"/>
                    </a:srgbClr>
                  </a:outerShdw>
                </a:effectLst>
              </a:rPr>
              <a:t>ELEKTRONIK SEBAGAI ALAT BUKTI</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Paling </a:t>
            </a:r>
            <a:r>
              <a:rPr lang="en-US" dirty="0" err="1" smtClean="0"/>
              <a:t>tidak</a:t>
            </a:r>
            <a:r>
              <a:rPr lang="en-US" dirty="0" smtClean="0"/>
              <a:t> </a:t>
            </a:r>
            <a:r>
              <a:rPr lang="en-US" dirty="0" err="1" smtClean="0"/>
              <a:t>ada</a:t>
            </a:r>
            <a:r>
              <a:rPr lang="en-US" dirty="0" smtClean="0"/>
              <a:t> </a:t>
            </a:r>
            <a:r>
              <a:rPr lang="en-US" dirty="0" err="1" smtClean="0"/>
              <a:t>dua</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panduan</a:t>
            </a:r>
            <a:r>
              <a:rPr lang="en-US" dirty="0" smtClean="0"/>
              <a:t> </a:t>
            </a:r>
            <a:r>
              <a:rPr lang="en-US" dirty="0" err="1" smtClean="0"/>
              <a:t>untuk</a:t>
            </a:r>
            <a:r>
              <a:rPr lang="en-US" dirty="0" smtClean="0"/>
              <a:t> </a:t>
            </a:r>
            <a:r>
              <a:rPr lang="en-US" dirty="0" err="1" smtClean="0"/>
              <a:t>menggunakan</a:t>
            </a:r>
            <a:r>
              <a:rPr lang="en-US" dirty="0" smtClean="0"/>
              <a:t> </a:t>
            </a:r>
            <a:r>
              <a:rPr lang="en-US" dirty="0" err="1" smtClean="0"/>
              <a:t>alat</a:t>
            </a:r>
            <a:r>
              <a:rPr lang="en-US" dirty="0" smtClean="0"/>
              <a:t> </a:t>
            </a:r>
            <a:r>
              <a:rPr lang="en-US" dirty="0" err="1" smtClean="0"/>
              <a:t>bukti</a:t>
            </a:r>
            <a:r>
              <a:rPr lang="en-US" dirty="0" smtClean="0"/>
              <a:t> </a:t>
            </a:r>
            <a:r>
              <a:rPr lang="en-US" dirty="0" err="1" smtClean="0"/>
              <a:t>elektronik</a:t>
            </a:r>
            <a:r>
              <a:rPr lang="en-US" dirty="0" smtClean="0"/>
              <a:t> </a:t>
            </a:r>
            <a:r>
              <a:rPr lang="en-US" dirty="0" err="1" smtClean="0"/>
              <a:t>dalam</a:t>
            </a:r>
            <a:r>
              <a:rPr lang="en-US" dirty="0" smtClean="0"/>
              <a:t> </a:t>
            </a:r>
            <a:r>
              <a:rPr lang="en-US" dirty="0" err="1" smtClean="0"/>
              <a:t>mengungkap</a:t>
            </a:r>
            <a:r>
              <a:rPr lang="en-US" dirty="0" smtClean="0"/>
              <a:t> </a:t>
            </a:r>
            <a:r>
              <a:rPr lang="en-US" dirty="0" err="1" smtClean="0"/>
              <a:t>kejahatan</a:t>
            </a:r>
            <a:r>
              <a:rPr lang="en-US" dirty="0" smtClean="0"/>
              <a:t> computer , </a:t>
            </a:r>
            <a:r>
              <a:rPr lang="en-US" dirty="0" err="1" smtClean="0"/>
              <a:t>yaitu</a:t>
            </a:r>
            <a:r>
              <a:rPr lang="en-US" dirty="0" smtClean="0"/>
              <a:t> :</a:t>
            </a:r>
          </a:p>
          <a:p>
            <a:pPr marL="342900" lvl="0" indent="-342900">
              <a:buFont typeface="+mj-lt"/>
              <a:buAutoNum type="arabicPeriod"/>
            </a:pPr>
            <a:r>
              <a:rPr lang="en-US" dirty="0" err="1" smtClean="0"/>
              <a:t>Adanya</a:t>
            </a:r>
            <a:r>
              <a:rPr lang="en-US" dirty="0" smtClean="0"/>
              <a:t> </a:t>
            </a:r>
            <a:r>
              <a:rPr lang="en-US" dirty="0" err="1" smtClean="0"/>
              <a:t>pola</a:t>
            </a:r>
            <a:r>
              <a:rPr lang="en-US" dirty="0" smtClean="0"/>
              <a:t> yang relative </a:t>
            </a:r>
            <a:r>
              <a:rPr lang="en-US" dirty="0" err="1" smtClean="0"/>
              <a:t>sama</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dengan</a:t>
            </a:r>
            <a:r>
              <a:rPr lang="en-US" dirty="0" smtClean="0"/>
              <a:t> </a:t>
            </a:r>
            <a:r>
              <a:rPr lang="en-US" dirty="0" err="1" smtClean="0"/>
              <a:t>menggunakan</a:t>
            </a:r>
            <a:r>
              <a:rPr lang="en-US" dirty="0" smtClean="0"/>
              <a:t> computer.</a:t>
            </a:r>
          </a:p>
          <a:p>
            <a:pPr marL="342900" lvl="0" indent="-342900">
              <a:buFont typeface="+mj-lt"/>
              <a:buAutoNum type="arabicPeriod"/>
            </a:pPr>
            <a:r>
              <a:rPr lang="en-US" dirty="0" err="1" smtClean="0"/>
              <a:t>Adanya</a:t>
            </a:r>
            <a:r>
              <a:rPr lang="en-US" dirty="0" smtClean="0"/>
              <a:t> </a:t>
            </a:r>
            <a:r>
              <a:rPr lang="en-US" dirty="0" err="1" smtClean="0"/>
              <a:t>penyesuaian</a:t>
            </a:r>
            <a:r>
              <a:rPr lang="en-US" dirty="0" smtClean="0"/>
              <a:t> </a:t>
            </a:r>
            <a:r>
              <a:rPr lang="en-US" dirty="0" err="1" smtClean="0"/>
              <a:t>antara</a:t>
            </a:r>
            <a:r>
              <a:rPr lang="en-US" dirty="0" smtClean="0"/>
              <a:t> </a:t>
            </a:r>
            <a:r>
              <a:rPr lang="en-US" dirty="0" err="1" smtClean="0"/>
              <a:t>satu</a:t>
            </a:r>
            <a:r>
              <a:rPr lang="en-US" dirty="0" smtClean="0"/>
              <a:t> </a:t>
            </a:r>
            <a:r>
              <a:rPr lang="en-US" dirty="0" err="1" smtClean="0"/>
              <a:t>peristiwa</a:t>
            </a:r>
            <a:r>
              <a:rPr lang="en-US" dirty="0" smtClean="0"/>
              <a:t> </a:t>
            </a:r>
            <a:r>
              <a:rPr lang="en-US" dirty="0" err="1" smtClean="0"/>
              <a:t>dengan</a:t>
            </a:r>
            <a:r>
              <a:rPr lang="en-US" dirty="0" smtClean="0"/>
              <a:t> </a:t>
            </a:r>
            <a:r>
              <a:rPr lang="en-US" dirty="0" err="1" smtClean="0"/>
              <a:t>peristiwa</a:t>
            </a:r>
            <a:r>
              <a:rPr lang="en-US" dirty="0" smtClean="0"/>
              <a:t> yang lain.</a:t>
            </a:r>
          </a:p>
          <a:p>
            <a:pPr marL="342900" lvl="0" indent="-342900">
              <a:buFont typeface="+mj-lt"/>
              <a:buAutoNum type="arabicPeriod"/>
            </a:pPr>
            <a:r>
              <a:rPr lang="en-US" dirty="0" err="1" smtClean="0"/>
              <a:t>Keamanan</a:t>
            </a:r>
            <a:r>
              <a:rPr lang="en-US" dirty="0" smtClean="0"/>
              <a:t> </a:t>
            </a:r>
            <a:r>
              <a:rPr lang="en-US" dirty="0" err="1" smtClean="0"/>
              <a:t>sebagai</a:t>
            </a:r>
            <a:r>
              <a:rPr lang="en-US" dirty="0" smtClean="0"/>
              <a:t> </a:t>
            </a:r>
            <a:r>
              <a:rPr lang="en-US" dirty="0" err="1" smtClean="0"/>
              <a:t>suatu</a:t>
            </a:r>
            <a:r>
              <a:rPr lang="en-US" dirty="0" smtClean="0"/>
              <a:t> yang </a:t>
            </a:r>
            <a:r>
              <a:rPr lang="en-US" dirty="0" err="1" smtClean="0"/>
              <a:t>mutlak</a:t>
            </a:r>
            <a:r>
              <a:rPr lang="en-US" dirty="0" smtClean="0"/>
              <a:t> </a:t>
            </a:r>
            <a:r>
              <a:rPr lang="en-US" dirty="0" err="1" smtClean="0"/>
              <a:t>sehingga</a:t>
            </a:r>
            <a:r>
              <a:rPr lang="en-US" dirty="0" smtClean="0"/>
              <a:t> </a:t>
            </a:r>
            <a:r>
              <a:rPr lang="en-US" dirty="0" err="1" smtClean="0"/>
              <a:t>keamanan</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keharusan</a:t>
            </a:r>
            <a:r>
              <a:rPr lang="en-US" dirty="0" smtClean="0"/>
              <a:t>. </a:t>
            </a:r>
            <a:r>
              <a:rPr lang="en-US" dirty="0" err="1" smtClean="0"/>
              <a:t>Pengembangan</a:t>
            </a:r>
            <a:r>
              <a:rPr lang="en-US" dirty="0" smtClean="0"/>
              <a:t> </a:t>
            </a:r>
            <a:r>
              <a:rPr lang="en-US" dirty="0" err="1" smtClean="0"/>
              <a:t>keamanan</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antara</a:t>
            </a:r>
            <a:r>
              <a:rPr lang="en-US" dirty="0" smtClean="0"/>
              <a:t> lain </a:t>
            </a:r>
            <a:r>
              <a:rPr lang="en-US" dirty="0" err="1" smtClean="0"/>
              <a:t>tanda</a:t>
            </a:r>
            <a:r>
              <a:rPr lang="en-US" dirty="0" smtClean="0"/>
              <a:t> </a:t>
            </a:r>
            <a:r>
              <a:rPr lang="en-US" dirty="0" err="1" smtClean="0"/>
              <a:t>tangan</a:t>
            </a:r>
            <a:r>
              <a:rPr lang="en-US" dirty="0" smtClean="0"/>
              <a:t> digital ( digital signature ) , </a:t>
            </a:r>
            <a:r>
              <a:rPr lang="en-US" dirty="0" err="1" smtClean="0"/>
              <a:t>penyandian</a:t>
            </a:r>
            <a:r>
              <a:rPr lang="en-US" dirty="0" smtClean="0"/>
              <a:t> ( </a:t>
            </a:r>
            <a:r>
              <a:rPr lang="en-US" dirty="0" err="1" smtClean="0"/>
              <a:t>enkripsi</a:t>
            </a:r>
            <a:r>
              <a:rPr lang="en-US" dirty="0" smtClean="0"/>
              <a:t> ) , secure </a:t>
            </a:r>
            <a:r>
              <a:rPr lang="en-US" dirty="0" err="1" smtClean="0"/>
              <a:t>sistem</a:t>
            </a:r>
            <a:r>
              <a:rPr lang="en-US" dirty="0" smtClean="0"/>
              <a:t> language (SSL)  </a:t>
            </a:r>
            <a:endParaRPr lang="en-US" dirty="0"/>
          </a:p>
        </p:txBody>
      </p:sp>
      <p:sp>
        <p:nvSpPr>
          <p:cNvPr id="7" name="TextBox 6"/>
          <p:cNvSpPr txBox="1"/>
          <p:nvPr/>
        </p:nvSpPr>
        <p:spPr>
          <a:xfrm>
            <a:off x="285720" y="3929066"/>
            <a:ext cx="857256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Dalam</a:t>
            </a:r>
            <a:r>
              <a:rPr lang="en-US" dirty="0" smtClean="0"/>
              <a:t> </a:t>
            </a:r>
            <a:r>
              <a:rPr lang="en-US" dirty="0" err="1" smtClean="0"/>
              <a:t>pengungkapan</a:t>
            </a:r>
            <a:r>
              <a:rPr lang="en-US" dirty="0" smtClean="0"/>
              <a:t> </a:t>
            </a:r>
            <a:r>
              <a:rPr lang="en-US" dirty="0" err="1" smtClean="0"/>
              <a:t>suatu</a:t>
            </a:r>
            <a:r>
              <a:rPr lang="en-US" dirty="0" smtClean="0"/>
              <a:t> </a:t>
            </a:r>
            <a:r>
              <a:rPr lang="en-US" dirty="0" err="1" smtClean="0"/>
              <a:t>perkara</a:t>
            </a:r>
            <a:r>
              <a:rPr lang="en-US" dirty="0" smtClean="0"/>
              <a:t> </a:t>
            </a:r>
            <a:r>
              <a:rPr lang="en-US" dirty="0" err="1" smtClean="0"/>
              <a:t>pidana</a:t>
            </a:r>
            <a:r>
              <a:rPr lang="en-US" dirty="0" smtClean="0"/>
              <a:t> , paling </a:t>
            </a:r>
            <a:r>
              <a:rPr lang="en-US" dirty="0" err="1" smtClean="0"/>
              <a:t>tidak</a:t>
            </a:r>
            <a:r>
              <a:rPr lang="en-US" dirty="0" smtClean="0"/>
              <a:t> </a:t>
            </a:r>
            <a:r>
              <a:rPr lang="en-US" dirty="0" err="1" smtClean="0"/>
              <a:t>ada</a:t>
            </a:r>
            <a:r>
              <a:rPr lang="en-US" dirty="0" smtClean="0"/>
              <a:t> </a:t>
            </a:r>
            <a:r>
              <a:rPr lang="en-US" dirty="0" err="1" smtClean="0"/>
              <a:t>tigah</a:t>
            </a:r>
            <a:r>
              <a:rPr lang="en-US" dirty="0" smtClean="0"/>
              <a:t> </a:t>
            </a:r>
            <a:r>
              <a:rPr lang="en-US" dirty="0" err="1" smtClean="0"/>
              <a:t>hal</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dipisahkan</a:t>
            </a:r>
            <a:r>
              <a:rPr lang="en-US" dirty="0" smtClean="0"/>
              <a:t> </a:t>
            </a:r>
            <a:r>
              <a:rPr lang="en-US" dirty="0" err="1" smtClean="0"/>
              <a:t>karena</a:t>
            </a:r>
            <a:r>
              <a:rPr lang="en-US" dirty="0" smtClean="0"/>
              <a:t> </a:t>
            </a:r>
            <a:r>
              <a:rPr lang="en-US" dirty="0" err="1" smtClean="0"/>
              <a:t>menyangkut</a:t>
            </a:r>
            <a:r>
              <a:rPr lang="en-US" dirty="0" smtClean="0"/>
              <a:t> </a:t>
            </a:r>
            <a:r>
              <a:rPr lang="en-US" dirty="0" err="1" smtClean="0"/>
              <a:t>keabsahan</a:t>
            </a:r>
            <a:r>
              <a:rPr lang="en-US" dirty="0" smtClean="0"/>
              <a:t> </a:t>
            </a:r>
            <a:r>
              <a:rPr lang="en-US" dirty="0" err="1" smtClean="0"/>
              <a:t>atau</a:t>
            </a:r>
            <a:r>
              <a:rPr lang="en-US" dirty="0" smtClean="0"/>
              <a:t> </a:t>
            </a:r>
            <a:r>
              <a:rPr lang="en-US" dirty="0" err="1" smtClean="0"/>
              <a:t>kevalidan</a:t>
            </a:r>
            <a:r>
              <a:rPr lang="en-US" dirty="0" smtClean="0"/>
              <a:t> </a:t>
            </a:r>
            <a:r>
              <a:rPr lang="en-US" dirty="0" err="1" smtClean="0"/>
              <a:t>suatu</a:t>
            </a:r>
            <a:r>
              <a:rPr lang="en-US" dirty="0" smtClean="0"/>
              <a:t> </a:t>
            </a:r>
            <a:r>
              <a:rPr lang="en-US" dirty="0" err="1" smtClean="0"/>
              <a:t>putusan</a:t>
            </a:r>
            <a:r>
              <a:rPr lang="en-US" dirty="0" smtClean="0"/>
              <a:t> </a:t>
            </a:r>
            <a:r>
              <a:rPr lang="en-US" dirty="0" err="1" smtClean="0"/>
              <a:t>pengadilan</a:t>
            </a:r>
            <a:r>
              <a:rPr lang="en-US" dirty="0" smtClean="0"/>
              <a:t>, </a:t>
            </a:r>
            <a:r>
              <a:rPr lang="en-US" dirty="0" err="1" smtClean="0"/>
              <a:t>antara</a:t>
            </a:r>
            <a:r>
              <a:rPr lang="en-US" dirty="0" smtClean="0"/>
              <a:t> lain :</a:t>
            </a:r>
          </a:p>
          <a:p>
            <a:pPr marL="342900" lvl="0" indent="-342900">
              <a:buFont typeface="+mj-lt"/>
              <a:buAutoNum type="arabicPeriod"/>
            </a:pPr>
            <a:r>
              <a:rPr lang="en-US" dirty="0" err="1" smtClean="0"/>
              <a:t>Sistem</a:t>
            </a:r>
            <a:r>
              <a:rPr lang="en-US" dirty="0" smtClean="0"/>
              <a:t> </a:t>
            </a:r>
            <a:r>
              <a:rPr lang="en-US" dirty="0" err="1" smtClean="0"/>
              <a:t>pembuktian</a:t>
            </a:r>
            <a:r>
              <a:rPr lang="en-US" dirty="0" smtClean="0"/>
              <a:t> yang </a:t>
            </a:r>
            <a:r>
              <a:rPr lang="en-US" dirty="0" err="1" smtClean="0"/>
              <a:t>dianut</a:t>
            </a:r>
            <a:r>
              <a:rPr lang="en-US" dirty="0" smtClean="0"/>
              <a:t> </a:t>
            </a:r>
            <a:r>
              <a:rPr lang="en-US" dirty="0" err="1" smtClean="0"/>
              <a:t>dalam</a:t>
            </a:r>
            <a:r>
              <a:rPr lang="en-US" dirty="0" smtClean="0"/>
              <a:t> </a:t>
            </a:r>
            <a:r>
              <a:rPr lang="en-US" dirty="0" err="1" smtClean="0"/>
              <a:t>hukum</a:t>
            </a:r>
            <a:r>
              <a:rPr lang="en-US" dirty="0" smtClean="0"/>
              <a:t> </a:t>
            </a:r>
            <a:r>
              <a:rPr lang="en-US" dirty="0" err="1" smtClean="0"/>
              <a:t>acara</a:t>
            </a:r>
            <a:endParaRPr lang="en-US" dirty="0" smtClean="0"/>
          </a:p>
          <a:p>
            <a:pPr marL="342900" lvl="0" indent="-342900">
              <a:buFont typeface="+mj-lt"/>
              <a:buAutoNum type="arabicPeriod"/>
            </a:pPr>
            <a:r>
              <a:rPr lang="en-US" dirty="0" err="1" smtClean="0"/>
              <a:t>Alat</a:t>
            </a:r>
            <a:r>
              <a:rPr lang="en-US" dirty="0" smtClean="0"/>
              <a:t> </a:t>
            </a:r>
            <a:r>
              <a:rPr lang="en-US" dirty="0" err="1" smtClean="0"/>
              <a:t>bukti</a:t>
            </a:r>
            <a:r>
              <a:rPr lang="en-US" dirty="0" smtClean="0"/>
              <a:t> </a:t>
            </a:r>
            <a:r>
              <a:rPr lang="en-US" dirty="0" err="1" smtClean="0"/>
              <a:t>dan</a:t>
            </a:r>
            <a:r>
              <a:rPr lang="en-US" dirty="0" smtClean="0"/>
              <a:t> </a:t>
            </a:r>
            <a:r>
              <a:rPr lang="en-US" dirty="0" err="1" smtClean="0"/>
              <a:t>kekuatan</a:t>
            </a:r>
            <a:r>
              <a:rPr lang="en-US" dirty="0" smtClean="0"/>
              <a:t> </a:t>
            </a:r>
            <a:r>
              <a:rPr lang="en-US" dirty="0" err="1" smtClean="0"/>
              <a:t>pembuktian</a:t>
            </a:r>
            <a:r>
              <a:rPr lang="en-US" dirty="0" smtClean="0"/>
              <a:t> </a:t>
            </a:r>
          </a:p>
          <a:p>
            <a:pPr marL="342900" lvl="0" indent="-342900">
              <a:buFont typeface="+mj-lt"/>
              <a:buAutoNum type="arabicPeriod"/>
            </a:pPr>
            <a:r>
              <a:rPr lang="en-US" dirty="0" err="1" smtClean="0"/>
              <a:t>Barang</a:t>
            </a:r>
            <a:r>
              <a:rPr lang="en-US" dirty="0" smtClean="0"/>
              <a:t> </a:t>
            </a:r>
            <a:r>
              <a:rPr lang="en-US" dirty="0" err="1" smtClean="0"/>
              <a:t>bukti</a:t>
            </a:r>
            <a:r>
              <a:rPr lang="en-US" dirty="0" smtClean="0"/>
              <a:t> yang </a:t>
            </a:r>
            <a:r>
              <a:rPr lang="en-US" dirty="0" err="1" smtClean="0"/>
              <a:t>memperkuat</a:t>
            </a:r>
            <a:r>
              <a:rPr lang="en-US" dirty="0" smtClean="0"/>
              <a:t> </a:t>
            </a:r>
            <a:r>
              <a:rPr lang="en-US" dirty="0" err="1" smtClean="0"/>
              <a:t>alat</a:t>
            </a:r>
            <a:r>
              <a:rPr lang="en-US" dirty="0" smtClean="0"/>
              <a:t> </a:t>
            </a:r>
            <a:r>
              <a:rPr lang="en-US" dirty="0" err="1" smtClean="0"/>
              <a:t>bukti</a:t>
            </a:r>
            <a:r>
              <a:rPr lang="en-US" dirty="0" smtClean="0"/>
              <a:t> yang </a:t>
            </a:r>
            <a:r>
              <a:rPr lang="en-US" dirty="0" err="1" smtClean="0"/>
              <a:t>dihadirkan</a:t>
            </a:r>
            <a:r>
              <a:rPr lang="en-US" dirty="0" smtClean="0"/>
              <a:t> </a:t>
            </a:r>
            <a:r>
              <a:rPr lang="en-US" dirty="0" err="1" smtClean="0"/>
              <a:t>didalam</a:t>
            </a:r>
            <a:r>
              <a:rPr lang="en-US" dirty="0" smtClean="0"/>
              <a:t> </a:t>
            </a:r>
            <a:r>
              <a:rPr lang="en-US" dirty="0" err="1" smtClean="0"/>
              <a:t>sidang</a:t>
            </a:r>
            <a:r>
              <a:rPr lang="en-US" dirty="0" smtClean="0"/>
              <a:t> </a:t>
            </a:r>
            <a:r>
              <a:rPr lang="en-US" dirty="0" err="1" smtClean="0"/>
              <a:t>pengadilan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BUKTI ELEKTRONIK </a:t>
            </a:r>
            <a:r>
              <a:rPr lang="en-US" b="1" spc="150" dirty="0" smtClean="0">
                <a:ln w="11430"/>
                <a:solidFill>
                  <a:srgbClr val="F8F8F8"/>
                </a:solidFill>
                <a:effectLst>
                  <a:outerShdw blurRad="25400" algn="tl" rotWithShape="0">
                    <a:srgbClr val="000000">
                      <a:alpha val="43000"/>
                    </a:srgbClr>
                  </a:outerShdw>
                </a:effectLst>
              </a:rPr>
              <a:t>DALAM PEMBUKTIAN KEJAHATAN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Keabsahan</a:t>
            </a:r>
            <a:r>
              <a:rPr lang="en-US" dirty="0" smtClean="0"/>
              <a:t> </a:t>
            </a:r>
            <a:r>
              <a:rPr lang="en-US" dirty="0" err="1" smtClean="0"/>
              <a:t>alat</a:t>
            </a:r>
            <a:r>
              <a:rPr lang="en-US" dirty="0" smtClean="0"/>
              <a:t> </a:t>
            </a:r>
            <a:r>
              <a:rPr lang="en-US" dirty="0" err="1" smtClean="0"/>
              <a:t>bukti</a:t>
            </a:r>
            <a:r>
              <a:rPr lang="en-US" dirty="0" smtClean="0"/>
              <a:t> </a:t>
            </a:r>
            <a:r>
              <a:rPr lang="en-US" dirty="0" err="1" smtClean="0"/>
              <a:t>terhadap</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Bukti</a:t>
            </a:r>
            <a:r>
              <a:rPr lang="en-US" dirty="0" smtClean="0"/>
              <a:t> </a:t>
            </a:r>
            <a:r>
              <a:rPr lang="en-US" dirty="0" err="1" smtClean="0"/>
              <a:t>Perluasan</a:t>
            </a:r>
            <a:r>
              <a:rPr lang="en-US" dirty="0" smtClean="0"/>
              <a:t> </a:t>
            </a:r>
            <a:r>
              <a:rPr lang="en-US" dirty="0" err="1" smtClean="0"/>
              <a:t>alat</a:t>
            </a:r>
            <a:r>
              <a:rPr lang="en-US" dirty="0" smtClean="0"/>
              <a:t> </a:t>
            </a:r>
            <a:r>
              <a:rPr lang="en-US" dirty="0" err="1" smtClean="0"/>
              <a:t>bukti</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dapat</a:t>
            </a:r>
            <a:r>
              <a:rPr lang="en-US" dirty="0" smtClean="0"/>
              <a:t> </a:t>
            </a:r>
            <a:r>
              <a:rPr lang="en-US" dirty="0" err="1" smtClean="0"/>
              <a:t>dijelaskan</a:t>
            </a:r>
            <a:r>
              <a:rPr lang="en-US" dirty="0" smtClean="0"/>
              <a:t> </a:t>
            </a:r>
            <a:r>
              <a:rPr lang="en-US" dirty="0" err="1" smtClean="0"/>
              <a:t>sebagai</a:t>
            </a:r>
            <a:r>
              <a:rPr lang="en-US" dirty="0" smtClean="0"/>
              <a:t> </a:t>
            </a:r>
            <a:r>
              <a:rPr lang="en-US" dirty="0" err="1" smtClean="0"/>
              <a:t>berikut</a:t>
            </a:r>
            <a:r>
              <a:rPr lang="en-US" dirty="0" smtClean="0"/>
              <a:t> </a:t>
            </a:r>
            <a:r>
              <a:rPr lang="en-US" dirty="0" smtClean="0"/>
              <a:t>:</a:t>
            </a:r>
          </a:p>
          <a:p>
            <a:endParaRPr lang="en-US" dirty="0"/>
          </a:p>
        </p:txBody>
      </p:sp>
      <p:sp>
        <p:nvSpPr>
          <p:cNvPr id="7" name="TextBox 6"/>
          <p:cNvSpPr txBox="1"/>
          <p:nvPr/>
        </p:nvSpPr>
        <p:spPr>
          <a:xfrm>
            <a:off x="285720" y="2571744"/>
            <a:ext cx="8572560"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lvl="0" indent="-342900">
              <a:buAutoNum type="arabicPeriod"/>
            </a:pPr>
            <a:r>
              <a:rPr lang="en-US" dirty="0" err="1" smtClean="0"/>
              <a:t>Keterangan</a:t>
            </a:r>
            <a:r>
              <a:rPr lang="en-US" dirty="0" smtClean="0"/>
              <a:t> </a:t>
            </a:r>
            <a:r>
              <a:rPr lang="en-US" dirty="0" err="1" smtClean="0"/>
              <a:t>Saksi</a:t>
            </a:r>
            <a:endParaRPr lang="en-US" dirty="0" smtClean="0"/>
          </a:p>
          <a:p>
            <a:pPr marL="342900" lvl="0" indent="-342900" algn="just"/>
            <a:r>
              <a:rPr lang="en-US" dirty="0" smtClean="0"/>
              <a:t>	</a:t>
            </a:r>
            <a:r>
              <a:rPr lang="en-US" dirty="0" err="1" smtClean="0"/>
              <a:t>Dalam</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 </a:t>
            </a:r>
            <a:r>
              <a:rPr lang="en-US" dirty="0" err="1" smtClean="0"/>
              <a:t>khusus</a:t>
            </a:r>
            <a:r>
              <a:rPr lang="en-US" dirty="0" smtClean="0"/>
              <a:t> </a:t>
            </a:r>
            <a:r>
              <a:rPr lang="en-US" dirty="0" err="1" smtClean="0"/>
              <a:t>tindak</a:t>
            </a:r>
            <a:r>
              <a:rPr lang="en-US" dirty="0" smtClean="0"/>
              <a:t> </a:t>
            </a:r>
            <a:r>
              <a:rPr lang="en-US" dirty="0" err="1" smtClean="0"/>
              <a:t>pidana</a:t>
            </a:r>
            <a:r>
              <a:rPr lang="en-US" dirty="0" smtClean="0"/>
              <a:t> computer </a:t>
            </a:r>
            <a:r>
              <a:rPr lang="en-US" dirty="0" err="1" smtClean="0"/>
              <a:t>kemungkinan</a:t>
            </a:r>
            <a:r>
              <a:rPr lang="en-US" dirty="0" smtClean="0"/>
              <a:t> </a:t>
            </a:r>
            <a:r>
              <a:rPr lang="en-US" dirty="0" err="1" smtClean="0"/>
              <a:t>ditemukan</a:t>
            </a:r>
            <a:r>
              <a:rPr lang="en-US" dirty="0" smtClean="0"/>
              <a:t> </a:t>
            </a:r>
            <a:r>
              <a:rPr lang="en-US" dirty="0" err="1" smtClean="0"/>
              <a:t>saksi</a:t>
            </a:r>
            <a:r>
              <a:rPr lang="en-US" dirty="0" smtClean="0"/>
              <a:t> yang </a:t>
            </a:r>
            <a:r>
              <a:rPr lang="en-US" dirty="0" err="1" smtClean="0"/>
              <a:t>mengetahui</a:t>
            </a:r>
            <a:r>
              <a:rPr lang="en-US" dirty="0" smtClean="0"/>
              <a:t> </a:t>
            </a:r>
            <a:r>
              <a:rPr lang="en-US" dirty="0" err="1" smtClean="0"/>
              <a:t>kapan</a:t>
            </a:r>
            <a:r>
              <a:rPr lang="en-US" dirty="0" smtClean="0"/>
              <a:t> </a:t>
            </a:r>
            <a:r>
              <a:rPr lang="en-US" dirty="0" err="1" smtClean="0"/>
              <a:t>dan</a:t>
            </a:r>
            <a:r>
              <a:rPr lang="en-US" dirty="0" smtClean="0"/>
              <a:t> </a:t>
            </a:r>
            <a:r>
              <a:rPr lang="en-US" dirty="0" err="1" smtClean="0"/>
              <a:t>bagaimana</a:t>
            </a:r>
            <a:r>
              <a:rPr lang="en-US" dirty="0" smtClean="0"/>
              <a:t> </a:t>
            </a:r>
            <a:r>
              <a:rPr lang="en-US" dirty="0" err="1" smtClean="0"/>
              <a:t>pelaku</a:t>
            </a:r>
            <a:r>
              <a:rPr lang="en-US" dirty="0" smtClean="0"/>
              <a:t> </a:t>
            </a:r>
            <a:r>
              <a:rPr lang="en-US" dirty="0" err="1" smtClean="0"/>
              <a:t>melakukan</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sangat</a:t>
            </a:r>
            <a:r>
              <a:rPr lang="en-US" dirty="0" smtClean="0"/>
              <a:t> </a:t>
            </a:r>
            <a:r>
              <a:rPr lang="en-US" dirty="0" err="1" smtClean="0"/>
              <a:t>sulit</a:t>
            </a:r>
            <a:r>
              <a:rPr lang="en-US" dirty="0" smtClean="0"/>
              <a:t>, </a:t>
            </a:r>
            <a:r>
              <a:rPr lang="en-US" dirty="0" err="1" smtClean="0"/>
              <a:t>karena</a:t>
            </a:r>
            <a:r>
              <a:rPr lang="en-US" dirty="0" smtClean="0"/>
              <a:t> </a:t>
            </a:r>
            <a:r>
              <a:rPr lang="en-US" dirty="0" err="1" smtClean="0"/>
              <a:t>seorang</a:t>
            </a:r>
            <a:r>
              <a:rPr lang="en-US" dirty="0" smtClean="0"/>
              <a:t> </a:t>
            </a:r>
            <a:r>
              <a:rPr lang="en-US" dirty="0" err="1" smtClean="0"/>
              <a:t>saksi</a:t>
            </a:r>
            <a:r>
              <a:rPr lang="en-US" dirty="0" smtClean="0"/>
              <a:t> </a:t>
            </a:r>
            <a:r>
              <a:rPr lang="en-US" dirty="0" err="1" smtClean="0"/>
              <a:t>adalah</a:t>
            </a:r>
            <a:r>
              <a:rPr lang="en-US" dirty="0" smtClean="0"/>
              <a:t> </a:t>
            </a:r>
            <a:r>
              <a:rPr lang="en-US" dirty="0" err="1" smtClean="0"/>
              <a:t>orang</a:t>
            </a:r>
            <a:r>
              <a:rPr lang="en-US" dirty="0" smtClean="0"/>
              <a:t> yang </a:t>
            </a:r>
            <a:r>
              <a:rPr lang="en-US" dirty="0" err="1" smtClean="0"/>
              <a:t>melihat</a:t>
            </a:r>
            <a:r>
              <a:rPr lang="en-US" dirty="0" smtClean="0"/>
              <a:t> , </a:t>
            </a:r>
            <a:r>
              <a:rPr lang="en-US" dirty="0" err="1" smtClean="0"/>
              <a:t>mendengar</a:t>
            </a:r>
            <a:r>
              <a:rPr lang="en-US" dirty="0" smtClean="0"/>
              <a:t> </a:t>
            </a:r>
            <a:r>
              <a:rPr lang="en-US" dirty="0" err="1" smtClean="0"/>
              <a:t>atau</a:t>
            </a:r>
            <a:r>
              <a:rPr lang="en-US" dirty="0" smtClean="0"/>
              <a:t> </a:t>
            </a:r>
            <a:r>
              <a:rPr lang="en-US" dirty="0" err="1" smtClean="0"/>
              <a:t>mengalami</a:t>
            </a:r>
            <a:r>
              <a:rPr lang="en-US" dirty="0" smtClean="0"/>
              <a:t> </a:t>
            </a:r>
            <a:r>
              <a:rPr lang="en-US" dirty="0" err="1" smtClean="0"/>
              <a:t>sendiri</a:t>
            </a:r>
            <a:r>
              <a:rPr lang="en-US" dirty="0" smtClean="0"/>
              <a:t> </a:t>
            </a:r>
            <a:r>
              <a:rPr lang="en-US" dirty="0" err="1" smtClean="0"/>
              <a:t>suatu</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tersebut</a:t>
            </a:r>
            <a:r>
              <a:rPr lang="en-US" dirty="0" smtClean="0"/>
              <a:t>, </a:t>
            </a:r>
            <a:r>
              <a:rPr lang="en-US" dirty="0" err="1" smtClean="0"/>
              <a:t>sementara</a:t>
            </a:r>
            <a:r>
              <a:rPr lang="en-US" dirty="0" smtClean="0"/>
              <a:t> </a:t>
            </a:r>
            <a:r>
              <a:rPr lang="en-US" dirty="0" err="1" smtClean="0"/>
              <a:t>dalam</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 </a:t>
            </a:r>
            <a:r>
              <a:rPr lang="en-US" dirty="0" err="1" smtClean="0"/>
              <a:t>pelaku</a:t>
            </a:r>
            <a:r>
              <a:rPr lang="en-US" dirty="0" smtClean="0"/>
              <a:t> </a:t>
            </a:r>
            <a:r>
              <a:rPr lang="en-US" dirty="0" err="1" smtClean="0"/>
              <a:t>biasanya</a:t>
            </a:r>
            <a:r>
              <a:rPr lang="en-US" dirty="0" smtClean="0"/>
              <a:t> </a:t>
            </a:r>
            <a:r>
              <a:rPr lang="en-US" dirty="0" err="1" smtClean="0"/>
              <a:t>melakukan</a:t>
            </a:r>
            <a:r>
              <a:rPr lang="en-US" dirty="0" smtClean="0"/>
              <a:t> </a:t>
            </a:r>
            <a:r>
              <a:rPr lang="en-US" dirty="0" err="1" smtClean="0"/>
              <a:t>aksinya</a:t>
            </a:r>
            <a:r>
              <a:rPr lang="en-US" dirty="0" smtClean="0"/>
              <a:t> </a:t>
            </a:r>
            <a:r>
              <a:rPr lang="en-US" dirty="0" err="1" smtClean="0"/>
              <a:t>seorang</a:t>
            </a:r>
            <a:r>
              <a:rPr lang="en-US" dirty="0" smtClean="0"/>
              <a:t> </a:t>
            </a:r>
            <a:r>
              <a:rPr lang="en-US" dirty="0" err="1" smtClean="0"/>
              <a:t>diri</a:t>
            </a:r>
            <a:r>
              <a:rPr lang="en-US" dirty="0" smtClean="0"/>
              <a:t> , Privacy </a:t>
            </a:r>
            <a:r>
              <a:rPr lang="en-US" dirty="0" err="1" smtClean="0"/>
              <a:t>bagi</a:t>
            </a:r>
            <a:r>
              <a:rPr lang="en-US" dirty="0" smtClean="0"/>
              <a:t> </a:t>
            </a:r>
            <a:r>
              <a:rPr lang="en-US" dirty="0" err="1" smtClean="0"/>
              <a:t>pelaku</a:t>
            </a:r>
            <a:r>
              <a:rPr lang="en-US" dirty="0" smtClean="0"/>
              <a:t> </a:t>
            </a:r>
            <a:r>
              <a:rPr lang="en-US" dirty="0" err="1" smtClean="0"/>
              <a:t>merupakan</a:t>
            </a:r>
            <a:r>
              <a:rPr lang="en-US" dirty="0" smtClean="0"/>
              <a:t> </a:t>
            </a:r>
            <a:r>
              <a:rPr lang="en-US" dirty="0" err="1" smtClean="0"/>
              <a:t>satu</a:t>
            </a:r>
            <a:r>
              <a:rPr lang="en-US" dirty="0" smtClean="0"/>
              <a:t> </a:t>
            </a:r>
            <a:r>
              <a:rPr lang="en-US" dirty="0" err="1" smtClean="0"/>
              <a:t>hal</a:t>
            </a:r>
            <a:r>
              <a:rPr lang="en-US" dirty="0" smtClean="0"/>
              <a:t> </a:t>
            </a:r>
            <a:r>
              <a:rPr lang="en-US" dirty="0" err="1" smtClean="0"/>
              <a:t>biasanyanya</a:t>
            </a:r>
            <a:r>
              <a:rPr lang="en-US" dirty="0" smtClean="0"/>
              <a:t> </a:t>
            </a:r>
            <a:r>
              <a:rPr lang="en-US" dirty="0" err="1" smtClean="0"/>
              <a:t>diperhatikan</a:t>
            </a:r>
            <a:r>
              <a:rPr lang="en-US" dirty="0" smtClean="0"/>
              <a:t> </a:t>
            </a:r>
            <a:r>
              <a:rPr lang="en-US" dirty="0" err="1" smtClean="0"/>
              <a:t>oleh</a:t>
            </a:r>
            <a:r>
              <a:rPr lang="en-US" dirty="0" smtClean="0"/>
              <a:t> </a:t>
            </a:r>
            <a:r>
              <a:rPr lang="en-US" dirty="0" err="1" smtClean="0"/>
              <a:t>pelaku</a:t>
            </a:r>
            <a:r>
              <a:rPr lang="en-US" dirty="0" smtClean="0"/>
              <a:t> </a:t>
            </a:r>
            <a:r>
              <a:rPr lang="en-US" dirty="0" err="1" smtClean="0"/>
              <a:t>tersebut</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keterangan</a:t>
            </a:r>
            <a:r>
              <a:rPr lang="en-US" dirty="0" smtClean="0"/>
              <a:t> </a:t>
            </a:r>
            <a:r>
              <a:rPr lang="en-US" dirty="0" err="1" smtClean="0"/>
              <a:t>saksi</a:t>
            </a:r>
            <a:r>
              <a:rPr lang="en-US" dirty="0" smtClean="0"/>
              <a:t> </a:t>
            </a:r>
            <a:r>
              <a:rPr lang="en-US" dirty="0" err="1" smtClean="0"/>
              <a:t>dalam</a:t>
            </a:r>
            <a:r>
              <a:rPr lang="en-US" dirty="0" smtClean="0"/>
              <a:t> </a:t>
            </a:r>
            <a:r>
              <a:rPr lang="en-US" dirty="0" err="1" smtClean="0"/>
              <a:t>kasus</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biasanya</a:t>
            </a:r>
            <a:r>
              <a:rPr lang="en-US" dirty="0" smtClean="0"/>
              <a:t> </a:t>
            </a:r>
            <a:r>
              <a:rPr lang="en-US" dirty="0" err="1" smtClean="0"/>
              <a:t>diperoleh</a:t>
            </a:r>
            <a:r>
              <a:rPr lang="en-US" dirty="0" smtClean="0"/>
              <a:t> </a:t>
            </a:r>
            <a:r>
              <a:rPr lang="en-US" dirty="0" err="1" smtClean="0"/>
              <a:t>dari</a:t>
            </a:r>
            <a:r>
              <a:rPr lang="en-US" dirty="0" smtClean="0"/>
              <a:t> </a:t>
            </a:r>
            <a:r>
              <a:rPr lang="en-US" dirty="0" err="1" smtClean="0"/>
              <a:t>orang</a:t>
            </a:r>
            <a:r>
              <a:rPr lang="en-US" dirty="0" smtClean="0"/>
              <a:t> yang </a:t>
            </a:r>
            <a:r>
              <a:rPr lang="en-US" dirty="0" err="1" smtClean="0"/>
              <a:t>berada</a:t>
            </a:r>
            <a:r>
              <a:rPr lang="en-US" dirty="0" smtClean="0"/>
              <a:t> </a:t>
            </a:r>
            <a:r>
              <a:rPr lang="en-US" dirty="0" err="1" smtClean="0"/>
              <a:t>disekitarnya</a:t>
            </a:r>
            <a:r>
              <a:rPr lang="en-US" dirty="0" smtClean="0"/>
              <a:t> yang </a:t>
            </a:r>
            <a:r>
              <a:rPr lang="en-US" dirty="0" err="1" smtClean="0"/>
              <a:t>mempunyai</a:t>
            </a:r>
            <a:r>
              <a:rPr lang="en-US" dirty="0" smtClean="0"/>
              <a:t> </a:t>
            </a:r>
            <a:r>
              <a:rPr lang="en-US" dirty="0" err="1" smtClean="0"/>
              <a:t>perhuhungan</a:t>
            </a:r>
            <a:r>
              <a:rPr lang="en-US" dirty="0" smtClean="0"/>
              <a:t> </a:t>
            </a:r>
            <a:r>
              <a:rPr lang="en-US" dirty="0" err="1" smtClean="0"/>
              <a:t>keahlian</a:t>
            </a:r>
            <a:r>
              <a:rPr lang="en-US" dirty="0" smtClean="0"/>
              <a:t> yang </a:t>
            </a:r>
            <a:r>
              <a:rPr lang="en-US" dirty="0" err="1" smtClean="0"/>
              <a:t>sama</a:t>
            </a:r>
            <a:r>
              <a:rPr lang="en-US" dirty="0" smtClean="0"/>
              <a:t> </a:t>
            </a:r>
            <a:r>
              <a:rPr lang="en-US" dirty="0" err="1" smtClean="0"/>
              <a:t>misalnya</a:t>
            </a:r>
            <a:r>
              <a:rPr lang="en-US" dirty="0" smtClean="0"/>
              <a:t> </a:t>
            </a:r>
            <a:r>
              <a:rPr lang="en-US" dirty="0" err="1" smtClean="0"/>
              <a:t>anggota</a:t>
            </a:r>
            <a:r>
              <a:rPr lang="en-US" dirty="0" smtClean="0"/>
              <a:t> </a:t>
            </a:r>
            <a:r>
              <a:rPr lang="en-US" dirty="0" err="1" smtClean="0"/>
              <a:t>kelompok</a:t>
            </a:r>
            <a:r>
              <a:rPr lang="en-US" dirty="0" smtClean="0"/>
              <a:t> </a:t>
            </a:r>
            <a:r>
              <a:rPr lang="en-US" dirty="0" err="1" smtClean="0"/>
              <a:t>diskusi</a:t>
            </a:r>
            <a:r>
              <a:rPr lang="en-US" dirty="0" smtClean="0"/>
              <a:t> via internet, </a:t>
            </a:r>
            <a:r>
              <a:rPr lang="en-US" dirty="0" err="1" smtClean="0"/>
              <a:t>Dalam</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kita</a:t>
            </a:r>
            <a:r>
              <a:rPr lang="en-US" dirty="0" smtClean="0"/>
              <a:t> </a:t>
            </a:r>
            <a:r>
              <a:rPr lang="en-US" dirty="0" err="1" smtClean="0"/>
              <a:t>dikenal</a:t>
            </a:r>
            <a:r>
              <a:rPr lang="en-US" dirty="0" smtClean="0"/>
              <a:t> </a:t>
            </a:r>
            <a:r>
              <a:rPr lang="en-US" i="1" dirty="0" err="1" smtClean="0"/>
              <a:t>testimoniun</a:t>
            </a:r>
            <a:r>
              <a:rPr lang="en-US" i="1" dirty="0" smtClean="0"/>
              <a:t> de </a:t>
            </a:r>
            <a:r>
              <a:rPr lang="en-US" i="1" dirty="0" err="1" smtClean="0"/>
              <a:t>auditu</a:t>
            </a:r>
            <a:r>
              <a:rPr lang="en-US" i="1" dirty="0" smtClean="0"/>
              <a:t> </a:t>
            </a:r>
            <a:r>
              <a:rPr lang="en-US" i="1" dirty="0" err="1" smtClean="0"/>
              <a:t>atau</a:t>
            </a:r>
            <a:r>
              <a:rPr lang="en-US" i="1" dirty="0" smtClean="0"/>
              <a:t> hearsay evidence,</a:t>
            </a:r>
            <a:r>
              <a:rPr lang="en-US" dirty="0" smtClean="0"/>
              <a:t> </a:t>
            </a:r>
            <a:r>
              <a:rPr lang="en-US" dirty="0" err="1" smtClean="0"/>
              <a:t>dimana</a:t>
            </a:r>
            <a:r>
              <a:rPr lang="en-US" dirty="0" smtClean="0"/>
              <a:t> </a:t>
            </a:r>
            <a:r>
              <a:rPr lang="en-US" dirty="0" err="1" smtClean="0"/>
              <a:t>keterangan</a:t>
            </a:r>
            <a:r>
              <a:rPr lang="en-US" dirty="0" smtClean="0"/>
              <a:t> </a:t>
            </a:r>
            <a:r>
              <a:rPr lang="en-US" dirty="0" err="1" smtClean="0"/>
              <a:t>saksi</a:t>
            </a:r>
            <a:r>
              <a:rPr lang="en-US" dirty="0" smtClean="0"/>
              <a:t> </a:t>
            </a:r>
            <a:r>
              <a:rPr lang="en-US" dirty="0" err="1" smtClean="0"/>
              <a:t>diperoleh</a:t>
            </a:r>
            <a:r>
              <a:rPr lang="en-US" dirty="0" smtClean="0"/>
              <a:t> </a:t>
            </a:r>
            <a:r>
              <a:rPr lang="en-US" dirty="0" err="1" smtClean="0"/>
              <a:t>atau</a:t>
            </a:r>
            <a:r>
              <a:rPr lang="en-US" dirty="0" smtClean="0"/>
              <a:t> </a:t>
            </a:r>
            <a:r>
              <a:rPr lang="en-US" dirty="0" err="1" smtClean="0"/>
              <a:t>didapat</a:t>
            </a:r>
            <a:r>
              <a:rPr lang="en-US" dirty="0" smtClean="0"/>
              <a:t> </a:t>
            </a:r>
            <a:r>
              <a:rPr lang="en-US" dirty="0" err="1" smtClean="0"/>
              <a:t>dari</a:t>
            </a:r>
            <a:r>
              <a:rPr lang="en-US" dirty="0" smtClean="0"/>
              <a:t> </a:t>
            </a:r>
            <a:r>
              <a:rPr lang="en-US" dirty="0" err="1" smtClean="0"/>
              <a:t>orang</a:t>
            </a:r>
            <a:r>
              <a:rPr lang="en-US" dirty="0" smtClean="0"/>
              <a:t> lain </a:t>
            </a:r>
            <a:r>
              <a:rPr lang="en-US" dirty="0" err="1" smtClean="0"/>
              <a:t>secara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Walaupun</a:t>
            </a:r>
            <a:r>
              <a:rPr lang="en-US" dirty="0" smtClean="0"/>
              <a:t> </a:t>
            </a:r>
            <a:r>
              <a:rPr lang="en-US" dirty="0" err="1" smtClean="0"/>
              <a:t>keterangan</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bukti</a:t>
            </a:r>
            <a:r>
              <a:rPr lang="en-US" dirty="0" smtClean="0"/>
              <a:t> </a:t>
            </a:r>
            <a:r>
              <a:rPr lang="en-US" dirty="0" err="1" smtClean="0"/>
              <a:t>namun</a:t>
            </a:r>
            <a:r>
              <a:rPr lang="en-US" dirty="0" smtClean="0"/>
              <a:t> </a:t>
            </a:r>
            <a:r>
              <a:rPr lang="en-US" dirty="0" err="1" smtClean="0"/>
              <a:t>keterangan</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memperkuat</a:t>
            </a:r>
            <a:r>
              <a:rPr lang="en-US" dirty="0" smtClean="0"/>
              <a:t> </a:t>
            </a:r>
            <a:r>
              <a:rPr lang="en-US" dirty="0" err="1" smtClean="0"/>
              <a:t>keyakinan</a:t>
            </a:r>
            <a:r>
              <a:rPr lang="en-US" dirty="0" smtClean="0"/>
              <a:t> hakim </a:t>
            </a:r>
            <a:r>
              <a:rPr lang="en-US" dirty="0" err="1" smtClean="0"/>
              <a:t>sebelum</a:t>
            </a:r>
            <a:r>
              <a:rPr lang="en-US" dirty="0" smtClean="0"/>
              <a:t> </a:t>
            </a:r>
            <a:r>
              <a:rPr lang="en-US" dirty="0" err="1" smtClean="0"/>
              <a:t>memutuskan</a:t>
            </a:r>
            <a:r>
              <a:rPr lang="en-US" dirty="0" smtClean="0"/>
              <a:t> </a:t>
            </a:r>
            <a:r>
              <a:rPr lang="en-US" dirty="0" err="1" smtClean="0"/>
              <a:t>putusan</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0"/>
            <a:ext cx="7772400" cy="1470025"/>
          </a:xfrm>
        </p:spPr>
        <p:txBody>
          <a:bodyPr>
            <a:noAutofit/>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BUKTI ELEKTRONIK </a:t>
            </a:r>
            <a:r>
              <a:rPr lang="en-US" b="1" spc="150" dirty="0" smtClean="0">
                <a:ln w="11430"/>
                <a:solidFill>
                  <a:srgbClr val="F8F8F8"/>
                </a:solidFill>
                <a:effectLst>
                  <a:outerShdw blurRad="25400" algn="tl" rotWithShape="0">
                    <a:srgbClr val="000000">
                      <a:alpha val="43000"/>
                    </a:srgbClr>
                  </a:outerShdw>
                </a:effectLst>
              </a:rPr>
              <a:t>DALAM PEMBUKTIAN KEJAHATAN</a:t>
            </a:r>
            <a:endParaRPr lang="en-US" b="1" spc="150" dirty="0">
              <a:ln w="11430"/>
              <a:solidFill>
                <a:srgbClr val="F8F8F8"/>
              </a:solidFill>
              <a:effectLst>
                <a:outerShdw blurRad="25400" algn="tl" rotWithShape="0">
                  <a:srgbClr val="000000">
                    <a:alpha val="43000"/>
                  </a:srgbClr>
                </a:outerShdw>
              </a:effectLst>
            </a:endParaRPr>
          </a:p>
        </p:txBody>
      </p:sp>
      <p:sp>
        <p:nvSpPr>
          <p:cNvPr id="4"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5" name="Picture 4" descr="ueu.jpg"/>
          <p:cNvPicPr>
            <a:picLocks noChangeAspect="1"/>
          </p:cNvPicPr>
          <p:nvPr/>
        </p:nvPicPr>
        <p:blipFill>
          <a:blip r:embed="rId3"/>
          <a:stretch>
            <a:fillRect/>
          </a:stretch>
        </p:blipFill>
        <p:spPr>
          <a:xfrm>
            <a:off x="8196242" y="5938822"/>
            <a:ext cx="533400" cy="537062"/>
          </a:xfrm>
          <a:prstGeom prst="rect">
            <a:avLst/>
          </a:prstGeom>
        </p:spPr>
      </p:pic>
      <p:sp>
        <p:nvSpPr>
          <p:cNvPr id="6" name="TextBox 5"/>
          <p:cNvSpPr txBox="1"/>
          <p:nvPr/>
        </p:nvSpPr>
        <p:spPr>
          <a:xfrm>
            <a:off x="285720" y="1500174"/>
            <a:ext cx="857256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Keabsahan</a:t>
            </a:r>
            <a:r>
              <a:rPr lang="en-US" dirty="0" smtClean="0"/>
              <a:t> </a:t>
            </a:r>
            <a:r>
              <a:rPr lang="en-US" dirty="0" err="1" smtClean="0"/>
              <a:t>alat</a:t>
            </a:r>
            <a:r>
              <a:rPr lang="en-US" dirty="0" smtClean="0"/>
              <a:t> </a:t>
            </a:r>
            <a:r>
              <a:rPr lang="en-US" dirty="0" err="1" smtClean="0"/>
              <a:t>bukti</a:t>
            </a:r>
            <a:r>
              <a:rPr lang="en-US" dirty="0" smtClean="0"/>
              <a:t> </a:t>
            </a:r>
            <a:r>
              <a:rPr lang="en-US" dirty="0" err="1" smtClean="0"/>
              <a:t>terhadap</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Bukti</a:t>
            </a:r>
            <a:r>
              <a:rPr lang="en-US" dirty="0" smtClean="0"/>
              <a:t> </a:t>
            </a:r>
            <a:r>
              <a:rPr lang="en-US" dirty="0" err="1" smtClean="0"/>
              <a:t>Perluasan</a:t>
            </a:r>
            <a:r>
              <a:rPr lang="en-US" dirty="0" smtClean="0"/>
              <a:t> </a:t>
            </a:r>
            <a:r>
              <a:rPr lang="en-US" dirty="0" err="1" smtClean="0"/>
              <a:t>alat</a:t>
            </a:r>
            <a:r>
              <a:rPr lang="en-US" dirty="0" smtClean="0"/>
              <a:t> </a:t>
            </a:r>
            <a:r>
              <a:rPr lang="en-US" dirty="0" err="1" smtClean="0"/>
              <a:t>bukti</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dapat</a:t>
            </a:r>
            <a:r>
              <a:rPr lang="en-US" dirty="0" smtClean="0"/>
              <a:t> </a:t>
            </a:r>
            <a:r>
              <a:rPr lang="en-US" dirty="0" err="1" smtClean="0"/>
              <a:t>dijelaskan</a:t>
            </a:r>
            <a:r>
              <a:rPr lang="en-US" dirty="0" smtClean="0"/>
              <a:t> </a:t>
            </a:r>
            <a:r>
              <a:rPr lang="en-US" dirty="0" err="1" smtClean="0"/>
              <a:t>sebagai</a:t>
            </a:r>
            <a:r>
              <a:rPr lang="en-US" dirty="0" smtClean="0"/>
              <a:t> </a:t>
            </a:r>
            <a:r>
              <a:rPr lang="en-US" dirty="0" err="1" smtClean="0"/>
              <a:t>berikut</a:t>
            </a:r>
            <a:r>
              <a:rPr lang="en-US" dirty="0" smtClean="0"/>
              <a:t> </a:t>
            </a:r>
            <a:r>
              <a:rPr lang="en-US" dirty="0" smtClean="0"/>
              <a:t>:</a:t>
            </a:r>
          </a:p>
          <a:p>
            <a:endParaRPr lang="en-US" dirty="0"/>
          </a:p>
        </p:txBody>
      </p:sp>
      <p:sp>
        <p:nvSpPr>
          <p:cNvPr id="7" name="TextBox 6"/>
          <p:cNvSpPr txBox="1"/>
          <p:nvPr/>
        </p:nvSpPr>
        <p:spPr>
          <a:xfrm>
            <a:off x="285720" y="2571744"/>
            <a:ext cx="8572560"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lvl="0" indent="-342900">
              <a:buAutoNum type="arabicPeriod" startAt="2"/>
            </a:pPr>
            <a:r>
              <a:rPr lang="en-US" dirty="0" err="1" smtClean="0"/>
              <a:t>Keterangan</a:t>
            </a:r>
            <a:r>
              <a:rPr lang="en-US" dirty="0" smtClean="0"/>
              <a:t> </a:t>
            </a:r>
            <a:r>
              <a:rPr lang="en-US" dirty="0" err="1" smtClean="0"/>
              <a:t>ahli</a:t>
            </a:r>
            <a:endParaRPr lang="en-US" dirty="0" smtClean="0"/>
          </a:p>
          <a:p>
            <a:pPr marL="342900" lvl="0" indent="-342900"/>
            <a:r>
              <a:rPr lang="en-US" dirty="0" smtClean="0"/>
              <a:t> 	</a:t>
            </a:r>
            <a:r>
              <a:rPr lang="en-US" dirty="0" err="1" smtClean="0"/>
              <a:t>Keterangan</a:t>
            </a:r>
            <a:r>
              <a:rPr lang="en-US" dirty="0" smtClean="0"/>
              <a:t> </a:t>
            </a:r>
            <a:r>
              <a:rPr lang="en-US" dirty="0" err="1" smtClean="0"/>
              <a:t>ahli</a:t>
            </a:r>
            <a:r>
              <a:rPr lang="en-US" dirty="0" smtClean="0"/>
              <a:t> </a:t>
            </a:r>
            <a:r>
              <a:rPr lang="en-US" dirty="0" err="1" smtClean="0"/>
              <a:t>adalah</a:t>
            </a:r>
            <a:r>
              <a:rPr lang="en-US" dirty="0" smtClean="0"/>
              <a:t> </a:t>
            </a:r>
            <a:r>
              <a:rPr lang="en-US" dirty="0" err="1" smtClean="0"/>
              <a:t>keterangan</a:t>
            </a:r>
            <a:r>
              <a:rPr lang="en-US" dirty="0" smtClean="0"/>
              <a:t> </a:t>
            </a:r>
            <a:r>
              <a:rPr lang="en-US" dirty="0" err="1" smtClean="0"/>
              <a:t>dari</a:t>
            </a:r>
            <a:r>
              <a:rPr lang="en-US" dirty="0" smtClean="0"/>
              <a:t> </a:t>
            </a:r>
            <a:r>
              <a:rPr lang="en-US" dirty="0" err="1" smtClean="0"/>
              <a:t>seorang</a:t>
            </a:r>
            <a:r>
              <a:rPr lang="en-US" dirty="0" smtClean="0"/>
              <a:t> </a:t>
            </a:r>
            <a:r>
              <a:rPr lang="en-US" dirty="0" err="1" smtClean="0"/>
              <a:t>ahli</a:t>
            </a:r>
            <a:r>
              <a:rPr lang="en-US" dirty="0" smtClean="0"/>
              <a:t> yang </a:t>
            </a:r>
            <a:r>
              <a:rPr lang="en-US" dirty="0" err="1" smtClean="0"/>
              <a:t>dinyatakan</a:t>
            </a:r>
            <a:r>
              <a:rPr lang="en-US" dirty="0" smtClean="0"/>
              <a:t> </a:t>
            </a:r>
            <a:r>
              <a:rPr lang="en-US" dirty="0" err="1" smtClean="0"/>
              <a:t>didepan</a:t>
            </a:r>
            <a:r>
              <a:rPr lang="en-US" dirty="0" smtClean="0"/>
              <a:t> </a:t>
            </a:r>
            <a:r>
              <a:rPr lang="en-US" dirty="0" err="1" smtClean="0"/>
              <a:t>sidang</a:t>
            </a:r>
            <a:r>
              <a:rPr lang="en-US" dirty="0" smtClean="0"/>
              <a:t> </a:t>
            </a:r>
            <a:r>
              <a:rPr lang="en-US" dirty="0" err="1" smtClean="0"/>
              <a:t>pengadilan</a:t>
            </a:r>
            <a:r>
              <a:rPr lang="en-US" dirty="0" smtClean="0"/>
              <a:t>, </a:t>
            </a:r>
            <a:r>
              <a:rPr lang="en-US" dirty="0" err="1" smtClean="0"/>
              <a:t>dalam</a:t>
            </a:r>
            <a:r>
              <a:rPr lang="en-US" dirty="0" smtClean="0"/>
              <a:t> </a:t>
            </a:r>
            <a:r>
              <a:rPr lang="en-US" dirty="0" err="1" smtClean="0"/>
              <a:t>kejahatan</a:t>
            </a:r>
            <a:r>
              <a:rPr lang="en-US" dirty="0" smtClean="0"/>
              <a:t> </a:t>
            </a:r>
            <a:r>
              <a:rPr lang="en-US" dirty="0" err="1" smtClean="0"/>
              <a:t>telematika</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mengingat</a:t>
            </a:r>
            <a:r>
              <a:rPr lang="en-US" dirty="0" smtClean="0"/>
              <a:t> </a:t>
            </a:r>
            <a:r>
              <a:rPr lang="en-US" dirty="0" err="1" smtClean="0"/>
              <a:t>di</a:t>
            </a:r>
            <a:r>
              <a:rPr lang="en-US" dirty="0" smtClean="0"/>
              <a:t> Indonesia </a:t>
            </a:r>
            <a:r>
              <a:rPr lang="en-US" dirty="0" err="1" smtClean="0"/>
              <a:t>saat</a:t>
            </a:r>
            <a:r>
              <a:rPr lang="en-US" dirty="0" smtClean="0"/>
              <a:t> </a:t>
            </a:r>
            <a:r>
              <a:rPr lang="en-US" dirty="0" err="1" smtClean="0"/>
              <a:t>ini</a:t>
            </a:r>
            <a:r>
              <a:rPr lang="en-US" dirty="0" smtClean="0"/>
              <a:t> yang </a:t>
            </a:r>
            <a:r>
              <a:rPr lang="en-US" dirty="0" err="1" smtClean="0"/>
              <a:t>menguasai</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masih</a:t>
            </a:r>
            <a:r>
              <a:rPr lang="en-US" dirty="0" smtClean="0"/>
              <a:t> </a:t>
            </a:r>
            <a:r>
              <a:rPr lang="en-US" dirty="0" err="1" smtClean="0"/>
              <a:t>sedikit</a:t>
            </a:r>
            <a:r>
              <a:rPr lang="en-US" dirty="0" smtClean="0"/>
              <a:t> </a:t>
            </a:r>
            <a:r>
              <a:rPr lang="en-US" dirty="0" err="1" smtClean="0"/>
              <a:t>sekali</a:t>
            </a:r>
            <a:r>
              <a:rPr lang="en-US" dirty="0" smtClean="0"/>
              <a:t> </a:t>
            </a:r>
            <a:r>
              <a:rPr lang="en-US" dirty="0" err="1" smtClean="0"/>
              <a:t>karean</a:t>
            </a:r>
            <a:r>
              <a:rPr lang="en-US" dirty="0" smtClean="0"/>
              <a:t> </a:t>
            </a:r>
            <a:r>
              <a:rPr lang="en-US" dirty="0" err="1" smtClean="0"/>
              <a:t>keterangan</a:t>
            </a:r>
            <a:r>
              <a:rPr lang="en-US" dirty="0" smtClean="0"/>
              <a:t> </a:t>
            </a:r>
            <a:r>
              <a:rPr lang="en-US" dirty="0" err="1" smtClean="0"/>
              <a:t>seorang</a:t>
            </a:r>
            <a:r>
              <a:rPr lang="en-US" dirty="0" smtClean="0"/>
              <a:t> </a:t>
            </a:r>
            <a:r>
              <a:rPr lang="en-US" dirty="0" err="1" smtClean="0"/>
              <a:t>ahli</a:t>
            </a:r>
            <a:r>
              <a:rPr lang="en-US" dirty="0" smtClean="0"/>
              <a:t> </a:t>
            </a:r>
            <a:r>
              <a:rPr lang="en-US" dirty="0" err="1" smtClean="0"/>
              <a:t>telematika</a:t>
            </a:r>
            <a:r>
              <a:rPr lang="en-US" dirty="0" smtClean="0"/>
              <a:t> yang </a:t>
            </a:r>
            <a:r>
              <a:rPr lang="en-US" dirty="0" err="1" smtClean="0"/>
              <a:t>nantinya</a:t>
            </a:r>
            <a:r>
              <a:rPr lang="en-US" dirty="0" smtClean="0"/>
              <a:t> </a:t>
            </a:r>
            <a:r>
              <a:rPr lang="en-US" dirty="0" err="1" smtClean="0"/>
              <a:t>akan</a:t>
            </a:r>
            <a:r>
              <a:rPr lang="en-US" dirty="0" smtClean="0"/>
              <a:t> </a:t>
            </a:r>
            <a:r>
              <a:rPr lang="en-US" dirty="0" err="1" smtClean="0"/>
              <a:t>mengungkapkan</a:t>
            </a:r>
            <a:r>
              <a:rPr lang="en-US" dirty="0" smtClean="0"/>
              <a:t> </a:t>
            </a:r>
            <a:r>
              <a:rPr lang="en-US" dirty="0" err="1" smtClean="0"/>
              <a:t>kebenaran</a:t>
            </a:r>
            <a:r>
              <a:rPr lang="en-US" dirty="0" smtClean="0"/>
              <a:t> </a:t>
            </a:r>
            <a:r>
              <a:rPr lang="en-US" dirty="0" err="1" smtClean="0"/>
              <a:t>bersifat</a:t>
            </a:r>
            <a:r>
              <a:rPr lang="en-US" dirty="0" smtClean="0"/>
              <a:t> </a:t>
            </a:r>
            <a:r>
              <a:rPr lang="en-US" dirty="0" err="1" smtClean="0"/>
              <a:t>teknis</a:t>
            </a:r>
            <a:r>
              <a:rPr lang="en-US" dirty="0" smtClean="0"/>
              <a:t>.</a:t>
            </a:r>
            <a:endParaRPr lang="en-US" dirty="0"/>
          </a:p>
        </p:txBody>
      </p:sp>
      <p:sp>
        <p:nvSpPr>
          <p:cNvPr id="8" name="TextBox 7"/>
          <p:cNvSpPr txBox="1"/>
          <p:nvPr/>
        </p:nvSpPr>
        <p:spPr>
          <a:xfrm>
            <a:off x="285720" y="4143380"/>
            <a:ext cx="857256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lvl="0" indent="-342900">
              <a:buAutoNum type="arabicPeriod" startAt="3"/>
            </a:pPr>
            <a:r>
              <a:rPr lang="en-US" dirty="0" err="1" smtClean="0"/>
              <a:t>Alat</a:t>
            </a:r>
            <a:r>
              <a:rPr lang="en-US" dirty="0" smtClean="0"/>
              <a:t> </a:t>
            </a:r>
            <a:r>
              <a:rPr lang="en-US" dirty="0" err="1" smtClean="0"/>
              <a:t>bukti</a:t>
            </a:r>
            <a:r>
              <a:rPr lang="en-US" dirty="0" smtClean="0"/>
              <a:t> </a:t>
            </a:r>
            <a:r>
              <a:rPr lang="en-US" dirty="0" err="1" smtClean="0"/>
              <a:t>Surat</a:t>
            </a:r>
            <a:endParaRPr lang="en-US" dirty="0" smtClean="0"/>
          </a:p>
          <a:p>
            <a:pPr marL="342900" lvl="0" indent="-342900"/>
            <a:r>
              <a:rPr lang="en-US" dirty="0" smtClean="0"/>
              <a:t>	</a:t>
            </a:r>
            <a:r>
              <a:rPr lang="en-US" dirty="0" err="1" smtClean="0"/>
              <a:t>Alat</a:t>
            </a:r>
            <a:r>
              <a:rPr lang="en-US" dirty="0" smtClean="0"/>
              <a:t> </a:t>
            </a:r>
            <a:r>
              <a:rPr lang="en-US" dirty="0" err="1" smtClean="0"/>
              <a:t>bukti</a:t>
            </a:r>
            <a:r>
              <a:rPr lang="en-US" dirty="0" smtClean="0"/>
              <a:t> </a:t>
            </a:r>
            <a:r>
              <a:rPr lang="en-US" dirty="0" err="1" smtClean="0"/>
              <a:t>surat</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sistem</a:t>
            </a:r>
            <a:r>
              <a:rPr lang="en-US" dirty="0" smtClean="0"/>
              <a:t> computer yang </a:t>
            </a:r>
            <a:r>
              <a:rPr lang="en-US" dirty="0" err="1" smtClean="0"/>
              <a:t>telah</a:t>
            </a:r>
            <a:r>
              <a:rPr lang="en-US" dirty="0" smtClean="0"/>
              <a:t> </a:t>
            </a:r>
            <a:r>
              <a:rPr lang="en-US" dirty="0" err="1" smtClean="0"/>
              <a:t>disertifikasi</a:t>
            </a:r>
            <a:r>
              <a:rPr lang="en-US" dirty="0" smtClean="0"/>
              <a:t> </a:t>
            </a:r>
            <a:r>
              <a:rPr lang="en-US" dirty="0" err="1" smtClean="0"/>
              <a:t>akan</a:t>
            </a:r>
            <a:r>
              <a:rPr lang="en-US" dirty="0" smtClean="0"/>
              <a:t> </a:t>
            </a:r>
            <a:r>
              <a:rPr lang="en-US" dirty="0" err="1" smtClean="0"/>
              <a:t>ada</a:t>
            </a:r>
            <a:r>
              <a:rPr lang="en-US" dirty="0" smtClean="0"/>
              <a:t> 2 </a:t>
            </a:r>
            <a:r>
              <a:rPr lang="en-US" dirty="0" err="1" smtClean="0"/>
              <a:t>kategori</a:t>
            </a:r>
            <a:r>
              <a:rPr lang="en-US" dirty="0" smtClean="0"/>
              <a:t> </a:t>
            </a:r>
            <a:r>
              <a:rPr lang="en-US" dirty="0" smtClean="0"/>
              <a:t>. </a:t>
            </a:r>
            <a:r>
              <a:rPr lang="en-US" dirty="0" err="1" smtClean="0"/>
              <a:t>Bila</a:t>
            </a:r>
            <a:r>
              <a:rPr lang="en-US" dirty="0" smtClean="0"/>
              <a:t> </a:t>
            </a:r>
            <a:r>
              <a:rPr lang="en-US" dirty="0" err="1" smtClean="0"/>
              <a:t>sebuah</a:t>
            </a:r>
            <a:r>
              <a:rPr lang="en-US" dirty="0" smtClean="0"/>
              <a:t> </a:t>
            </a:r>
            <a:r>
              <a:rPr lang="en-US" dirty="0" err="1" smtClean="0"/>
              <a:t>sistem</a:t>
            </a:r>
            <a:r>
              <a:rPr lang="en-US" dirty="0" smtClean="0"/>
              <a:t> </a:t>
            </a:r>
            <a:r>
              <a:rPr lang="en-US" dirty="0" err="1" smtClean="0"/>
              <a:t>telah</a:t>
            </a:r>
            <a:r>
              <a:rPr lang="en-US" dirty="0" smtClean="0"/>
              <a:t> </a:t>
            </a:r>
            <a:r>
              <a:rPr lang="en-US" dirty="0" err="1" smtClean="0"/>
              <a:t>disertifikasi</a:t>
            </a:r>
            <a:r>
              <a:rPr lang="en-US" dirty="0" smtClean="0"/>
              <a:t> </a:t>
            </a:r>
            <a:r>
              <a:rPr lang="en-US" dirty="0" err="1" smtClean="0"/>
              <a:t>oleh</a:t>
            </a:r>
            <a:r>
              <a:rPr lang="en-US" dirty="0" smtClean="0"/>
              <a:t> </a:t>
            </a:r>
            <a:r>
              <a:rPr lang="en-US" dirty="0" err="1" smtClean="0"/>
              <a:t>Badan</a:t>
            </a:r>
            <a:r>
              <a:rPr lang="en-US" dirty="0" smtClean="0"/>
              <a:t> yang </a:t>
            </a:r>
            <a:r>
              <a:rPr lang="en-US" dirty="0" err="1" smtClean="0"/>
              <a:t>berwenang</a:t>
            </a:r>
            <a:r>
              <a:rPr lang="en-US" dirty="0" smtClean="0"/>
              <a:t> , </a:t>
            </a:r>
            <a:r>
              <a:rPr lang="en-US" dirty="0" err="1" smtClean="0"/>
              <a:t>hasil</a:t>
            </a:r>
            <a:r>
              <a:rPr lang="en-US" dirty="0" smtClean="0"/>
              <a:t> print out computer </a:t>
            </a:r>
            <a:r>
              <a:rPr lang="en-US" dirty="0" err="1" smtClean="0"/>
              <a:t>dapat</a:t>
            </a:r>
            <a:r>
              <a:rPr lang="en-US" dirty="0" smtClean="0"/>
              <a:t> </a:t>
            </a:r>
            <a:r>
              <a:rPr lang="en-US" dirty="0" err="1" smtClean="0"/>
              <a:t>dipercayai</a:t>
            </a:r>
            <a:r>
              <a:rPr lang="en-US" dirty="0" smtClean="0"/>
              <a:t> </a:t>
            </a:r>
            <a:r>
              <a:rPr lang="en-US" dirty="0" err="1" smtClean="0"/>
              <a:t>keautentikannya</a:t>
            </a:r>
            <a:r>
              <a:rPr lang="en-US" dirty="0" smtClean="0"/>
              <a:t>. /</a:t>
            </a:r>
            <a:r>
              <a:rPr lang="en-US" dirty="0" err="1" smtClean="0"/>
              <a:t>sebagai</a:t>
            </a:r>
            <a:r>
              <a:rPr lang="en-US" dirty="0" smtClean="0"/>
              <a:t> </a:t>
            </a:r>
            <a:r>
              <a:rPr lang="en-US" dirty="0" err="1" smtClean="0"/>
              <a:t>contoh</a:t>
            </a:r>
            <a:r>
              <a:rPr lang="en-US" dirty="0" smtClean="0"/>
              <a:t> : </a:t>
            </a:r>
            <a:r>
              <a:rPr lang="en-US" dirty="0" err="1" smtClean="0"/>
              <a:t>hasil</a:t>
            </a:r>
            <a:r>
              <a:rPr lang="en-US" dirty="0" smtClean="0"/>
              <a:t> print transfer internet </a:t>
            </a:r>
            <a:r>
              <a:rPr lang="en-US" dirty="0" smtClean="0"/>
              <a:t>banking. </a:t>
            </a:r>
            <a:r>
              <a:rPr lang="en-US" dirty="0" err="1" smtClean="0"/>
              <a:t>Bukti</a:t>
            </a:r>
            <a:r>
              <a:rPr lang="en-US" dirty="0" smtClean="0"/>
              <a:t> </a:t>
            </a:r>
            <a:r>
              <a:rPr lang="en-US" dirty="0" err="1" smtClean="0"/>
              <a:t>Sertifikasi</a:t>
            </a:r>
            <a:r>
              <a:rPr lang="en-US" dirty="0" smtClean="0"/>
              <a:t> </a:t>
            </a:r>
            <a:r>
              <a:rPr lang="en-US" dirty="0" err="1" smtClean="0"/>
              <a:t>dari</a:t>
            </a:r>
            <a:r>
              <a:rPr lang="en-US" dirty="0" smtClean="0"/>
              <a:t> </a:t>
            </a:r>
            <a:r>
              <a:rPr lang="en-US" dirty="0" err="1" smtClean="0"/>
              <a:t>badan</a:t>
            </a:r>
            <a:r>
              <a:rPr lang="en-US" dirty="0" smtClean="0"/>
              <a:t> yang </a:t>
            </a:r>
            <a:r>
              <a:rPr lang="en-US" dirty="0" err="1" smtClean="0"/>
              <a:t>berwenang</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dikategorikan</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bukti</a:t>
            </a:r>
            <a:r>
              <a:rPr lang="en-US" dirty="0" smtClean="0"/>
              <a:t> </a:t>
            </a:r>
            <a:r>
              <a:rPr lang="en-US" dirty="0" err="1" smtClean="0"/>
              <a:t>surat</a:t>
            </a:r>
            <a:r>
              <a:rPr lang="en-US" dirty="0" smtClean="0"/>
              <a:t> </a:t>
            </a:r>
            <a:r>
              <a:rPr lang="en-US" dirty="0" err="1" smtClean="0"/>
              <a:t>karena</a:t>
            </a:r>
            <a:r>
              <a:rPr lang="en-US" dirty="0" smtClean="0"/>
              <a:t> </a:t>
            </a:r>
            <a:r>
              <a:rPr lang="en-US" dirty="0" err="1" smtClean="0"/>
              <a:t>dibuat</a:t>
            </a:r>
            <a:r>
              <a:rPr lang="en-US" dirty="0" smtClean="0"/>
              <a:t> </a:t>
            </a:r>
            <a:r>
              <a:rPr lang="en-US" dirty="0" err="1" smtClean="0"/>
              <a:t>oleh</a:t>
            </a:r>
            <a:r>
              <a:rPr lang="en-US" dirty="0" smtClean="0"/>
              <a:t>, </a:t>
            </a:r>
            <a:r>
              <a:rPr lang="en-US" dirty="0" err="1" smtClean="0"/>
              <a:t>dan</a:t>
            </a:r>
            <a:r>
              <a:rPr lang="en-US" dirty="0" smtClean="0"/>
              <a:t> </a:t>
            </a:r>
            <a:r>
              <a:rPr lang="en-US" dirty="0" err="1" smtClean="0"/>
              <a:t>atau</a:t>
            </a:r>
            <a:r>
              <a:rPr lang="en-US" dirty="0" smtClean="0"/>
              <a:t> </a:t>
            </a:r>
            <a:r>
              <a:rPr lang="en-US" dirty="0" err="1" smtClean="0"/>
              <a:t>pejabat</a:t>
            </a:r>
            <a:r>
              <a:rPr lang="en-US" dirty="0" smtClean="0"/>
              <a:t> yang </a:t>
            </a:r>
            <a:r>
              <a:rPr lang="en-US" dirty="0" err="1" smtClean="0"/>
              <a:t>berwenang</a:t>
            </a:r>
            <a:r>
              <a:rPr lang="en-US" dirty="0" smtClean="0"/>
              <a:t>, </a:t>
            </a:r>
            <a:r>
              <a:rPr lang="en-US" dirty="0" err="1" smtClean="0"/>
              <a:t>Namun</a:t>
            </a:r>
            <a:r>
              <a:rPr lang="en-US" dirty="0" smtClean="0"/>
              <a:t> </a:t>
            </a:r>
            <a:r>
              <a:rPr lang="en-US" dirty="0" err="1" smtClean="0"/>
              <a:t>pembuktian</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mengenai</a:t>
            </a:r>
            <a:r>
              <a:rPr lang="en-US" dirty="0" smtClean="0"/>
              <a:t> </a:t>
            </a:r>
            <a:r>
              <a:rPr lang="en-US" dirty="0" err="1" smtClean="0"/>
              <a:t>hal</a:t>
            </a:r>
            <a:r>
              <a:rPr lang="en-US" dirty="0" smtClean="0"/>
              <a:t> </a:t>
            </a:r>
            <a:r>
              <a:rPr lang="en-US" dirty="0" err="1" smtClean="0"/>
              <a:t>tersebut</a:t>
            </a:r>
            <a:r>
              <a:rPr lang="en-US" dirty="0" smtClean="0"/>
              <a:t> </a:t>
            </a:r>
            <a:r>
              <a:rPr lang="en-US" dirty="0" err="1" smtClean="0"/>
              <a:t>diatas</a:t>
            </a:r>
            <a:r>
              <a:rPr lang="en-US" dirty="0" smtClean="0"/>
              <a:t> </a:t>
            </a:r>
            <a:r>
              <a:rPr lang="en-US" dirty="0" err="1" smtClean="0"/>
              <a:t>masih</a:t>
            </a:r>
            <a:r>
              <a:rPr lang="en-US" dirty="0" smtClean="0"/>
              <a:t> </a:t>
            </a:r>
            <a:r>
              <a:rPr lang="en-US" dirty="0" err="1" smtClean="0"/>
              <a:t>dibutuhkan</a:t>
            </a:r>
            <a:r>
              <a:rPr lang="en-US" dirty="0" smtClean="0"/>
              <a:t> </a:t>
            </a:r>
            <a:r>
              <a:rPr lang="en-US" dirty="0" err="1" smtClean="0"/>
              <a:t>keterangan</a:t>
            </a:r>
            <a:r>
              <a:rPr lang="en-US" dirty="0" smtClean="0"/>
              <a:t> </a:t>
            </a:r>
            <a:r>
              <a:rPr lang="en-US" dirty="0" err="1" smtClean="0"/>
              <a:t>ahli</a:t>
            </a:r>
            <a:r>
              <a:rPr lang="en-US" dirty="0" smtClean="0"/>
              <a:t> </a:t>
            </a:r>
            <a:r>
              <a:rPr lang="en-US" dirty="0" err="1" smtClean="0"/>
              <a:t>lebih</a:t>
            </a:r>
            <a:r>
              <a:rPr lang="en-US" dirty="0" smtClean="0"/>
              <a:t> </a:t>
            </a:r>
            <a:r>
              <a:rPr lang="en-US" dirty="0" err="1" smtClean="0"/>
              <a:t>lanjut</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1673</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PEMBUKTIAN DALAM KONVERGENSI TELEMATIKA</vt:lpstr>
      <vt:lpstr>PEMBUKTIAN</vt:lpstr>
      <vt:lpstr>PEMBUKTIAN</vt:lpstr>
      <vt:lpstr>SISTEM PEMBUKTIAN</vt:lpstr>
      <vt:lpstr>SISTEM PEMBUKTIAN  Di INDONESIA</vt:lpstr>
      <vt:lpstr>INFORMASI ELEKTRONIK SEBAGAI ALAT BUKTI</vt:lpstr>
      <vt:lpstr>INFORMASI ELEKTRONIK SEBAGAI ALAT BUKTI</vt:lpstr>
      <vt:lpstr>BUKTI ELEKTRONIK DALAM PEMBUKTIAN KEJAHATAN</vt:lpstr>
      <vt:lpstr>BUKTI ELEKTRONIK DALAM PEMBUKTIAN KEJAHATAN</vt:lpstr>
      <vt:lpstr>BUKTI ELEKTRONIK DALAM PEMBUKTIAN KEJAHATAN</vt:lpstr>
      <vt:lpstr>BUKTI ELEKTRONIK DALAM PEMBUKTIAN KEJAHATAN</vt:lpstr>
      <vt:lpstr>OTENTISASI BUKTI ELEKTRONIK </vt:lpstr>
      <vt:lpstr>OTENTISASI BUKTI ELEKTRONIK </vt:lpstr>
      <vt:lpstr>INFORMASI ELEKTRONIK SEBAGAI PEMBUKTIAN BIDANG LAIN  (Tipikor, Money Laundring &amp; Terorisme)</vt:lpstr>
      <vt:lpstr>PEMAHAMAN MAHASISWA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PEMBUKTIAN DALAM KONVERGENSI TELEMATIKA</dc:title>
  <dc:creator>MenWih</dc:creator>
  <cp:lastModifiedBy>MenWih</cp:lastModifiedBy>
  <cp:revision>12</cp:revision>
  <dcterms:created xsi:type="dcterms:W3CDTF">2015-06-02T21:51:32Z</dcterms:created>
  <dcterms:modified xsi:type="dcterms:W3CDTF">2015-06-04T23:52:12Z</dcterms:modified>
</cp:coreProperties>
</file>