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14" autoAdjust="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93FC6-9DF6-4782-AC24-DB8D4FE1C68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93FC6-9DF6-4782-AC24-DB8D4FE1C687}"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93FC6-9DF6-4782-AC24-DB8D4FE1C687}" type="datetimeFigureOut">
              <a:rPr lang="en-US" smtClean="0"/>
              <a:pPr/>
              <a:t>6/19/2015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93FC6-9DF6-4782-AC24-DB8D4FE1C687}" type="datetimeFigureOut">
              <a:rPr lang="en-US" smtClean="0"/>
              <a:pPr/>
              <a:t>6/19/2015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93FC6-9DF6-4782-AC24-DB8D4FE1C687}" type="datetimeFigureOut">
              <a:rPr lang="en-US" smtClean="0"/>
              <a:pPr/>
              <a:t>6/19/2015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93FC6-9DF6-4782-AC24-DB8D4FE1C687}"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93FC6-9DF6-4782-AC24-DB8D4FE1C687}"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93FC6-9DF6-4782-AC24-DB8D4FE1C687}" type="datetimeFigureOut">
              <a:rPr lang="en-US" smtClean="0"/>
              <a:pPr/>
              <a:t>6/19/2015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0F81D-F1C7-4145-A872-A20F24B7D1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packetstormsecurity.nl/asses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714620"/>
            <a:ext cx="7772400" cy="1470025"/>
          </a:xfrm>
        </p:spPr>
        <p:txBody>
          <a:bodyPr>
            <a:noAutofit/>
          </a:bodyPr>
          <a:lstStyle/>
          <a:p>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PERLINDUNGAN PRIVACY </a:t>
            </a:r>
            <a:b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DATA DAN HAK PRIBADI</a:t>
            </a:r>
            <a:b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DALAM TELEMATIKA</a:t>
            </a:r>
            <a:b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b="1" dirty="0" err="1" smtClean="0"/>
              <a:t>Regulasi</a:t>
            </a:r>
            <a:r>
              <a:rPr lang="en-US" sz="3600" b="1" dirty="0" smtClean="0"/>
              <a:t> </a:t>
            </a:r>
            <a:r>
              <a:rPr lang="en-US" sz="3600" b="1" dirty="0" err="1" smtClean="0"/>
              <a:t>Perlindungan</a:t>
            </a:r>
            <a:r>
              <a:rPr lang="en-US" sz="3600" b="1" dirty="0" smtClean="0"/>
              <a:t> Data </a:t>
            </a:r>
            <a:r>
              <a:rPr lang="en-US" sz="3600" b="1" dirty="0" err="1" smtClean="0"/>
              <a:t>di</a:t>
            </a:r>
            <a:r>
              <a:rPr lang="en-US" sz="3600" b="1" dirty="0" smtClean="0"/>
              <a:t> Indonesia</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643050"/>
            <a:ext cx="8358246"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Dalam</a:t>
            </a:r>
            <a:r>
              <a:rPr lang="en-US" dirty="0" smtClean="0"/>
              <a:t> </a:t>
            </a:r>
            <a:r>
              <a:rPr lang="en-US" dirty="0" err="1" smtClean="0"/>
              <a:t>pemanfaatan</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perlindungan</a:t>
            </a:r>
            <a:r>
              <a:rPr lang="en-US" dirty="0" smtClean="0"/>
              <a:t> data </a:t>
            </a:r>
            <a:r>
              <a:rPr lang="en-US" dirty="0" err="1" smtClean="0"/>
              <a:t>pribadi</a:t>
            </a:r>
            <a:r>
              <a:rPr lang="en-US" dirty="0" smtClean="0"/>
              <a:t>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hak</a:t>
            </a:r>
            <a:r>
              <a:rPr lang="en-US" dirty="0" smtClean="0"/>
              <a:t> </a:t>
            </a:r>
            <a:r>
              <a:rPr lang="en-US" dirty="0" err="1" smtClean="0"/>
              <a:t>pribadi</a:t>
            </a:r>
            <a:r>
              <a:rPr lang="en-US" dirty="0" smtClean="0"/>
              <a:t> (</a:t>
            </a:r>
            <a:r>
              <a:rPr lang="en-US" i="1" dirty="0" smtClean="0"/>
              <a:t>privacy rights</a:t>
            </a:r>
            <a:r>
              <a:rPr lang="en-US" dirty="0" smtClean="0"/>
              <a:t>). </a:t>
            </a:r>
            <a:r>
              <a:rPr lang="en-US" dirty="0" err="1" smtClean="0"/>
              <a:t>Hak</a:t>
            </a:r>
            <a:r>
              <a:rPr lang="en-US" dirty="0" smtClean="0"/>
              <a:t> </a:t>
            </a:r>
            <a:r>
              <a:rPr lang="en-US" dirty="0" err="1" smtClean="0"/>
              <a:t>pribadi</a:t>
            </a:r>
            <a:r>
              <a:rPr lang="en-US" dirty="0" smtClean="0"/>
              <a:t> </a:t>
            </a:r>
            <a:r>
              <a:rPr lang="en-US" dirty="0" err="1" smtClean="0"/>
              <a:t>mengandung</a:t>
            </a:r>
            <a:r>
              <a:rPr lang="en-US" dirty="0" smtClean="0"/>
              <a:t> </a:t>
            </a:r>
            <a:r>
              <a:rPr lang="en-US" dirty="0" err="1" smtClean="0"/>
              <a:t>pengertian</a:t>
            </a:r>
            <a:r>
              <a:rPr lang="en-US" dirty="0" smtClean="0"/>
              <a:t> </a:t>
            </a:r>
            <a:r>
              <a:rPr lang="en-US" dirty="0" err="1" smtClean="0"/>
              <a:t>sebagai</a:t>
            </a:r>
            <a:r>
              <a:rPr lang="en-US" dirty="0" smtClean="0"/>
              <a:t> </a:t>
            </a:r>
            <a:r>
              <a:rPr lang="en-US" dirty="0" err="1" smtClean="0"/>
              <a:t>berikut</a:t>
            </a:r>
            <a:r>
              <a:rPr lang="en-US" dirty="0" smtClean="0"/>
              <a:t>:</a:t>
            </a:r>
          </a:p>
          <a:p>
            <a:pPr marL="342900" lvl="0" indent="-342900">
              <a:buFont typeface="+mj-lt"/>
              <a:buAutoNum type="arabicPeriod"/>
            </a:pPr>
            <a:r>
              <a:rPr lang="en-US" dirty="0" err="1" smtClean="0"/>
              <a:t>Hak</a:t>
            </a:r>
            <a:r>
              <a:rPr lang="en-US" dirty="0" smtClean="0"/>
              <a:t> </a:t>
            </a:r>
            <a:r>
              <a:rPr lang="en-US" dirty="0" err="1" smtClean="0"/>
              <a:t>pribadi</a:t>
            </a:r>
            <a:r>
              <a:rPr lang="en-US" dirty="0" smtClean="0"/>
              <a:t> </a:t>
            </a:r>
            <a:r>
              <a:rPr lang="en-US" dirty="0" err="1" smtClean="0"/>
              <a:t>merupakan</a:t>
            </a:r>
            <a:r>
              <a:rPr lang="en-US" dirty="0" smtClean="0"/>
              <a:t> </a:t>
            </a:r>
            <a:r>
              <a:rPr lang="en-US" dirty="0" err="1" smtClean="0"/>
              <a:t>hak</a:t>
            </a:r>
            <a:r>
              <a:rPr lang="en-US" dirty="0" smtClean="0"/>
              <a:t> </a:t>
            </a:r>
            <a:r>
              <a:rPr lang="en-US" dirty="0" err="1" smtClean="0"/>
              <a:t>untuk</a:t>
            </a:r>
            <a:r>
              <a:rPr lang="en-US" dirty="0" smtClean="0"/>
              <a:t> </a:t>
            </a:r>
            <a:r>
              <a:rPr lang="en-US" dirty="0" err="1" smtClean="0"/>
              <a:t>menikmati</a:t>
            </a:r>
            <a:r>
              <a:rPr lang="en-US" dirty="0" smtClean="0"/>
              <a:t> </a:t>
            </a:r>
            <a:r>
              <a:rPr lang="en-US" dirty="0" err="1" smtClean="0"/>
              <a:t>kehidupan</a:t>
            </a:r>
            <a:r>
              <a:rPr lang="en-US" dirty="0" smtClean="0"/>
              <a:t> </a:t>
            </a:r>
            <a:r>
              <a:rPr lang="en-US" dirty="0" err="1" smtClean="0"/>
              <a:t>pribadi</a:t>
            </a:r>
            <a:r>
              <a:rPr lang="en-US" dirty="0" smtClean="0"/>
              <a:t> </a:t>
            </a:r>
            <a:r>
              <a:rPr lang="en-US" dirty="0" err="1" smtClean="0"/>
              <a:t>dan</a:t>
            </a:r>
            <a:r>
              <a:rPr lang="en-US" dirty="0" smtClean="0"/>
              <a:t> </a:t>
            </a:r>
            <a:r>
              <a:rPr lang="en-US" dirty="0" err="1" smtClean="0"/>
              <a:t>bebas</a:t>
            </a:r>
            <a:r>
              <a:rPr lang="en-US" dirty="0" smtClean="0"/>
              <a:t> </a:t>
            </a:r>
            <a:r>
              <a:rPr lang="en-US" dirty="0" err="1" smtClean="0"/>
              <a:t>dari</a:t>
            </a:r>
            <a:r>
              <a:rPr lang="en-US" dirty="0" smtClean="0"/>
              <a:t> </a:t>
            </a:r>
            <a:r>
              <a:rPr lang="en-US" dirty="0" err="1" smtClean="0"/>
              <a:t>segala</a:t>
            </a:r>
            <a:r>
              <a:rPr lang="en-US" dirty="0" smtClean="0"/>
              <a:t> </a:t>
            </a:r>
            <a:r>
              <a:rPr lang="en-US" dirty="0" err="1" smtClean="0"/>
              <a:t>macam</a:t>
            </a:r>
            <a:r>
              <a:rPr lang="en-US" dirty="0" smtClean="0"/>
              <a:t> </a:t>
            </a:r>
            <a:r>
              <a:rPr lang="en-US" dirty="0" err="1" smtClean="0"/>
              <a:t>gangguan</a:t>
            </a:r>
            <a:r>
              <a:rPr lang="en-US" dirty="0" smtClean="0"/>
              <a:t>.</a:t>
            </a:r>
          </a:p>
          <a:p>
            <a:pPr marL="342900" lvl="0" indent="-342900">
              <a:buFont typeface="+mj-lt"/>
              <a:buAutoNum type="arabicPeriod"/>
            </a:pPr>
            <a:r>
              <a:rPr lang="en-US" dirty="0" err="1" smtClean="0"/>
              <a:t>Hak</a:t>
            </a:r>
            <a:r>
              <a:rPr lang="en-US" dirty="0" smtClean="0"/>
              <a:t> </a:t>
            </a:r>
            <a:r>
              <a:rPr lang="en-US" dirty="0" err="1" smtClean="0"/>
              <a:t>pribadi</a:t>
            </a:r>
            <a:r>
              <a:rPr lang="en-US" dirty="0" smtClean="0"/>
              <a:t> </a:t>
            </a:r>
            <a:r>
              <a:rPr lang="en-US" dirty="0" err="1" smtClean="0"/>
              <a:t>merupakan</a:t>
            </a:r>
            <a:r>
              <a:rPr lang="en-US" dirty="0" smtClean="0"/>
              <a:t> </a:t>
            </a:r>
            <a:r>
              <a:rPr lang="en-US" dirty="0" err="1" smtClean="0"/>
              <a:t>hak</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berkomunikasi</a:t>
            </a:r>
            <a:r>
              <a:rPr lang="en-US" dirty="0" smtClean="0"/>
              <a:t> </a:t>
            </a:r>
            <a:r>
              <a:rPr lang="en-US" dirty="0" err="1" smtClean="0"/>
              <a:t>dengan</a:t>
            </a:r>
            <a:r>
              <a:rPr lang="en-US" dirty="0" smtClean="0"/>
              <a:t> </a:t>
            </a:r>
            <a:r>
              <a:rPr lang="en-US" dirty="0" err="1" smtClean="0"/>
              <a:t>Orang</a:t>
            </a:r>
            <a:r>
              <a:rPr lang="en-US" dirty="0" smtClean="0"/>
              <a:t> lain </a:t>
            </a:r>
            <a:r>
              <a:rPr lang="en-US" dirty="0" err="1" smtClean="0"/>
              <a:t>tanpa</a:t>
            </a:r>
            <a:r>
              <a:rPr lang="en-US" dirty="0" smtClean="0"/>
              <a:t> </a:t>
            </a:r>
            <a:r>
              <a:rPr lang="en-US" dirty="0" err="1" smtClean="0"/>
              <a:t>tindakan</a:t>
            </a:r>
            <a:r>
              <a:rPr lang="en-US" dirty="0" smtClean="0"/>
              <a:t> </a:t>
            </a:r>
            <a:r>
              <a:rPr lang="en-US" dirty="0" err="1" smtClean="0"/>
              <a:t>memata-matai</a:t>
            </a:r>
            <a:r>
              <a:rPr lang="en-US" dirty="0" smtClean="0"/>
              <a:t>.</a:t>
            </a:r>
          </a:p>
          <a:p>
            <a:pPr marL="342900" lvl="0" indent="-342900">
              <a:buFont typeface="+mj-lt"/>
              <a:buAutoNum type="arabicPeriod"/>
            </a:pPr>
            <a:r>
              <a:rPr lang="en-US" dirty="0" err="1" smtClean="0"/>
              <a:t>Hak</a:t>
            </a:r>
            <a:r>
              <a:rPr lang="en-US" dirty="0" smtClean="0"/>
              <a:t> </a:t>
            </a:r>
            <a:r>
              <a:rPr lang="en-US" dirty="0" err="1" smtClean="0"/>
              <a:t>pribadi</a:t>
            </a:r>
            <a:r>
              <a:rPr lang="en-US" dirty="0" smtClean="0"/>
              <a:t> </a:t>
            </a:r>
            <a:r>
              <a:rPr lang="en-US" dirty="0" err="1" smtClean="0"/>
              <a:t>merupakan</a:t>
            </a:r>
            <a:r>
              <a:rPr lang="en-US" dirty="0" smtClean="0"/>
              <a:t> </a:t>
            </a:r>
            <a:r>
              <a:rPr lang="en-US" dirty="0" err="1" smtClean="0"/>
              <a:t>hak</a:t>
            </a:r>
            <a:r>
              <a:rPr lang="en-US" dirty="0" smtClean="0"/>
              <a:t> </a:t>
            </a:r>
            <a:r>
              <a:rPr lang="en-US" dirty="0" err="1" smtClean="0"/>
              <a:t>untuk</a:t>
            </a:r>
            <a:r>
              <a:rPr lang="en-US" dirty="0" smtClean="0"/>
              <a:t> </a:t>
            </a:r>
            <a:r>
              <a:rPr lang="en-US" dirty="0" err="1" smtClean="0"/>
              <a:t>mengawasi</a:t>
            </a:r>
            <a:r>
              <a:rPr lang="en-US" dirty="0" smtClean="0"/>
              <a:t> </a:t>
            </a:r>
            <a:r>
              <a:rPr lang="en-US" dirty="0" err="1" smtClean="0"/>
              <a:t>akses</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kehidupan</a:t>
            </a:r>
            <a:r>
              <a:rPr lang="en-US" dirty="0" smtClean="0"/>
              <a:t> </a:t>
            </a:r>
            <a:r>
              <a:rPr lang="en-US" dirty="0" err="1" smtClean="0"/>
              <a:t>pribadi</a:t>
            </a:r>
            <a:r>
              <a:rPr lang="en-US" dirty="0" smtClean="0"/>
              <a:t> </a:t>
            </a:r>
            <a:r>
              <a:rPr lang="en-US" dirty="0" err="1" smtClean="0"/>
              <a:t>dan</a:t>
            </a:r>
            <a:r>
              <a:rPr lang="en-US" dirty="0" smtClean="0"/>
              <a:t> data </a:t>
            </a:r>
            <a:r>
              <a:rPr lang="en-US" dirty="0" err="1" smtClean="0"/>
              <a:t>seseorang</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b="1" i="1" dirty="0" err="1" smtClean="0"/>
              <a:t>Teknik</a:t>
            </a:r>
            <a:r>
              <a:rPr lang="en-US" sz="3600" b="1" i="1" dirty="0" smtClean="0"/>
              <a:t> </a:t>
            </a:r>
            <a:r>
              <a:rPr lang="en-US" sz="3600" b="1" i="1" dirty="0" err="1" smtClean="0"/>
              <a:t>pencurian</a:t>
            </a:r>
            <a:r>
              <a:rPr lang="en-US" sz="3600" b="1" i="1" dirty="0" smtClean="0"/>
              <a:t> Data </a:t>
            </a:r>
            <a:r>
              <a:rPr lang="en-US" sz="3600" b="1" i="1" dirty="0" err="1" smtClean="0"/>
              <a:t>di</a:t>
            </a:r>
            <a:r>
              <a:rPr lang="en-US" sz="3600" b="1" i="1" dirty="0" smtClean="0"/>
              <a:t> Internet</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643050"/>
            <a:ext cx="8358246" cy="36933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u="sng" dirty="0" smtClean="0">
                <a:hlinkClick r:id="rId3" tooltip="Kumpulan Hacker"/>
              </a:rPr>
              <a:t>Cracker</a:t>
            </a:r>
            <a:r>
              <a:rPr lang="en-US" dirty="0" smtClean="0"/>
              <a:t> </a:t>
            </a:r>
            <a:r>
              <a:rPr lang="en-US" dirty="0" err="1" smtClean="0"/>
              <a:t>adalah</a:t>
            </a:r>
            <a:r>
              <a:rPr lang="en-US" dirty="0" smtClean="0"/>
              <a:t> </a:t>
            </a:r>
            <a:r>
              <a:rPr lang="en-US" dirty="0" err="1" smtClean="0"/>
              <a:t>sebutan</a:t>
            </a:r>
            <a:r>
              <a:rPr lang="en-US" dirty="0" smtClean="0"/>
              <a:t> </a:t>
            </a:r>
            <a:r>
              <a:rPr lang="en-US" dirty="0" err="1" smtClean="0"/>
              <a:t>untuk</a:t>
            </a:r>
            <a:r>
              <a:rPr lang="en-US" dirty="0" smtClean="0"/>
              <a:t> </a:t>
            </a:r>
            <a:r>
              <a:rPr lang="en-US" dirty="0" err="1" smtClean="0"/>
              <a:t>mereka</a:t>
            </a:r>
            <a:r>
              <a:rPr lang="en-US" dirty="0" smtClean="0"/>
              <a:t> yang </a:t>
            </a:r>
            <a:r>
              <a:rPr lang="en-US" dirty="0" err="1" smtClean="0"/>
              <a:t>masuk</a:t>
            </a:r>
            <a:r>
              <a:rPr lang="en-US" dirty="0" smtClean="0"/>
              <a:t> </a:t>
            </a:r>
            <a:r>
              <a:rPr lang="en-US" dirty="0" err="1" smtClean="0"/>
              <a:t>ke</a:t>
            </a:r>
            <a:r>
              <a:rPr lang="en-US" dirty="0" smtClean="0"/>
              <a:t> </a:t>
            </a:r>
            <a:r>
              <a:rPr lang="en-US" dirty="0" err="1" smtClean="0"/>
              <a:t>sistem</a:t>
            </a:r>
            <a:r>
              <a:rPr lang="en-US" dirty="0" smtClean="0"/>
              <a:t> </a:t>
            </a:r>
            <a:r>
              <a:rPr lang="en-US" dirty="0" err="1" smtClean="0"/>
              <a:t>orang</a:t>
            </a:r>
            <a:r>
              <a:rPr lang="en-US" dirty="0" smtClean="0"/>
              <a:t> lain </a:t>
            </a:r>
            <a:r>
              <a:rPr lang="en-US" dirty="0" err="1" smtClean="0"/>
              <a:t>dan</a:t>
            </a:r>
            <a:r>
              <a:rPr lang="en-US" dirty="0" smtClean="0"/>
              <a:t> cracker </a:t>
            </a:r>
            <a:r>
              <a:rPr lang="en-US" dirty="0" err="1" smtClean="0"/>
              <a:t>lebih</a:t>
            </a:r>
            <a:r>
              <a:rPr lang="en-US" dirty="0" smtClean="0"/>
              <a:t> </a:t>
            </a:r>
            <a:r>
              <a:rPr lang="en-US" dirty="0" err="1" smtClean="0"/>
              <a:t>bersifat</a:t>
            </a:r>
            <a:r>
              <a:rPr lang="en-US" dirty="0" smtClean="0"/>
              <a:t> </a:t>
            </a:r>
            <a:r>
              <a:rPr lang="en-US" dirty="0" err="1" smtClean="0"/>
              <a:t>destruktif</a:t>
            </a:r>
            <a:r>
              <a:rPr lang="en-US" dirty="0" smtClean="0"/>
              <a:t>, </a:t>
            </a:r>
            <a:r>
              <a:rPr lang="en-US" dirty="0" err="1" smtClean="0"/>
              <a:t>biasanya</a:t>
            </a:r>
            <a:r>
              <a:rPr lang="en-US" dirty="0" smtClean="0"/>
              <a:t> </a:t>
            </a:r>
            <a:r>
              <a:rPr lang="en-US" dirty="0" err="1" smtClean="0"/>
              <a:t>di</a:t>
            </a:r>
            <a:r>
              <a:rPr lang="en-US" dirty="0" smtClean="0"/>
              <a:t> </a:t>
            </a:r>
            <a:r>
              <a:rPr lang="en-US" dirty="0" err="1" smtClean="0"/>
              <a:t>jaringan</a:t>
            </a:r>
            <a:r>
              <a:rPr lang="en-US" dirty="0" smtClean="0"/>
              <a:t> </a:t>
            </a:r>
            <a:r>
              <a:rPr lang="en-US" dirty="0" err="1" smtClean="0"/>
              <a:t>komputer</a:t>
            </a:r>
            <a:r>
              <a:rPr lang="en-US" dirty="0" smtClean="0"/>
              <a:t>, </a:t>
            </a:r>
            <a:r>
              <a:rPr lang="en-US" dirty="0" err="1" smtClean="0"/>
              <a:t>mem</a:t>
            </a:r>
            <a:r>
              <a:rPr lang="en-US" dirty="0" smtClean="0"/>
              <a:t>-bypass password </a:t>
            </a:r>
            <a:r>
              <a:rPr lang="en-US" dirty="0" err="1" smtClean="0"/>
              <a:t>atau</a:t>
            </a:r>
            <a:r>
              <a:rPr lang="en-US" dirty="0" smtClean="0"/>
              <a:t> </a:t>
            </a:r>
            <a:r>
              <a:rPr lang="en-US" dirty="0" err="1" smtClean="0"/>
              <a:t>lisensi</a:t>
            </a:r>
            <a:r>
              <a:rPr lang="en-US" dirty="0" smtClean="0"/>
              <a:t> program </a:t>
            </a:r>
            <a:r>
              <a:rPr lang="en-US" dirty="0" err="1" smtClean="0"/>
              <a:t>komputer</a:t>
            </a:r>
            <a:r>
              <a:rPr lang="en-US" dirty="0" smtClean="0"/>
              <a:t>, </a:t>
            </a:r>
            <a:r>
              <a:rPr lang="en-US" dirty="0" err="1" smtClean="0"/>
              <a:t>secara</a:t>
            </a:r>
            <a:r>
              <a:rPr lang="en-US" dirty="0" smtClean="0"/>
              <a:t> </a:t>
            </a:r>
            <a:r>
              <a:rPr lang="en-US" dirty="0" err="1" smtClean="0"/>
              <a:t>sengaja</a:t>
            </a:r>
            <a:r>
              <a:rPr lang="en-US" dirty="0" smtClean="0"/>
              <a:t> </a:t>
            </a:r>
            <a:r>
              <a:rPr lang="en-US" dirty="0" err="1" smtClean="0"/>
              <a:t>melawan</a:t>
            </a:r>
            <a:r>
              <a:rPr lang="en-US" dirty="0" smtClean="0"/>
              <a:t> </a:t>
            </a:r>
            <a:r>
              <a:rPr lang="en-US" dirty="0" err="1" smtClean="0"/>
              <a:t>keamanan</a:t>
            </a:r>
            <a:r>
              <a:rPr lang="en-US" dirty="0" smtClean="0"/>
              <a:t> </a:t>
            </a:r>
            <a:r>
              <a:rPr lang="en-US" dirty="0" err="1" smtClean="0"/>
              <a:t>komputer</a:t>
            </a:r>
            <a:r>
              <a:rPr lang="en-US" dirty="0" smtClean="0"/>
              <a:t>, men-deface (</a:t>
            </a:r>
            <a:r>
              <a:rPr lang="en-US" dirty="0" err="1" smtClean="0"/>
              <a:t>merubah</a:t>
            </a:r>
            <a:r>
              <a:rPr lang="en-US" dirty="0" smtClean="0"/>
              <a:t> </a:t>
            </a:r>
            <a:r>
              <a:rPr lang="en-US" dirty="0" err="1" smtClean="0"/>
              <a:t>halaman</a:t>
            </a:r>
            <a:r>
              <a:rPr lang="en-US" dirty="0" smtClean="0"/>
              <a:t> </a:t>
            </a:r>
            <a:r>
              <a:rPr lang="en-US" dirty="0" err="1" smtClean="0"/>
              <a:t>muka</a:t>
            </a:r>
            <a:r>
              <a:rPr lang="en-US" dirty="0" smtClean="0"/>
              <a:t> web) </a:t>
            </a:r>
            <a:r>
              <a:rPr lang="en-US" dirty="0" err="1" smtClean="0"/>
              <a:t>milik</a:t>
            </a:r>
            <a:r>
              <a:rPr lang="en-US" dirty="0" smtClean="0"/>
              <a:t> </a:t>
            </a:r>
            <a:r>
              <a:rPr lang="en-US" dirty="0" err="1" smtClean="0"/>
              <a:t>orang</a:t>
            </a:r>
            <a:r>
              <a:rPr lang="en-US" dirty="0" smtClean="0"/>
              <a:t> lain </a:t>
            </a:r>
            <a:r>
              <a:rPr lang="en-US" dirty="0" err="1" smtClean="0"/>
              <a:t>bahkan</a:t>
            </a:r>
            <a:r>
              <a:rPr lang="en-US" dirty="0" smtClean="0"/>
              <a:t> </a:t>
            </a:r>
            <a:r>
              <a:rPr lang="en-US" dirty="0" err="1" smtClean="0"/>
              <a:t>hingga</a:t>
            </a:r>
            <a:r>
              <a:rPr lang="en-US" dirty="0" smtClean="0"/>
              <a:t> men-delete data </a:t>
            </a:r>
            <a:r>
              <a:rPr lang="en-US" dirty="0" err="1" smtClean="0"/>
              <a:t>orang</a:t>
            </a:r>
            <a:r>
              <a:rPr lang="en-US" dirty="0" smtClean="0"/>
              <a:t> lain, </a:t>
            </a:r>
            <a:r>
              <a:rPr lang="en-US" dirty="0" err="1" smtClean="0"/>
              <a:t>mencuri</a:t>
            </a:r>
            <a:r>
              <a:rPr lang="en-US" dirty="0" smtClean="0"/>
              <a:t> data. </a:t>
            </a:r>
            <a:endParaRPr lang="en-US" b="1" dirty="0" smtClean="0"/>
          </a:p>
          <a:p>
            <a:endParaRPr lang="en-US" dirty="0" smtClean="0"/>
          </a:p>
          <a:p>
            <a:r>
              <a:rPr lang="en-US" u="sng" dirty="0" smtClean="0">
                <a:solidFill>
                  <a:srgbClr val="FF0000"/>
                </a:solidFill>
              </a:rPr>
              <a:t>Hacker </a:t>
            </a:r>
            <a:r>
              <a:rPr lang="en-US" dirty="0" err="1" smtClean="0"/>
              <a:t>adalah</a:t>
            </a:r>
            <a:r>
              <a:rPr lang="en-US" dirty="0" smtClean="0"/>
              <a:t> Hacker </a:t>
            </a:r>
            <a:r>
              <a:rPr lang="en-US" dirty="0" err="1" smtClean="0"/>
              <a:t>merupakan</a:t>
            </a:r>
            <a:r>
              <a:rPr lang="en-US" dirty="0" smtClean="0"/>
              <a:t> </a:t>
            </a:r>
            <a:r>
              <a:rPr lang="en-US" dirty="0" err="1" smtClean="0"/>
              <a:t>golongan</a:t>
            </a:r>
            <a:r>
              <a:rPr lang="en-US" dirty="0" smtClean="0"/>
              <a:t> </a:t>
            </a:r>
            <a:r>
              <a:rPr lang="en-US" dirty="0" err="1" smtClean="0"/>
              <a:t>profesional</a:t>
            </a:r>
            <a:r>
              <a:rPr lang="en-US" dirty="0" smtClean="0"/>
              <a:t> </a:t>
            </a:r>
            <a:r>
              <a:rPr lang="en-US" dirty="0" err="1" smtClean="0"/>
              <a:t>komputer</a:t>
            </a:r>
            <a:r>
              <a:rPr lang="en-US" dirty="0" smtClean="0"/>
              <a:t> </a:t>
            </a:r>
            <a:r>
              <a:rPr lang="en-US" dirty="0" err="1" smtClean="0"/>
              <a:t>atau</a:t>
            </a:r>
            <a:r>
              <a:rPr lang="en-US" dirty="0" smtClean="0"/>
              <a:t> IT, </a:t>
            </a:r>
            <a:r>
              <a:rPr lang="en-US" dirty="0" err="1" smtClean="0"/>
              <a:t>mereka</a:t>
            </a:r>
            <a:r>
              <a:rPr lang="en-US" dirty="0" smtClean="0"/>
              <a:t> </a:t>
            </a:r>
            <a:r>
              <a:rPr lang="en-US" dirty="0" err="1" smtClean="0"/>
              <a:t>boleh</a:t>
            </a:r>
            <a:r>
              <a:rPr lang="en-US" dirty="0" smtClean="0"/>
              <a:t> </a:t>
            </a:r>
            <a:r>
              <a:rPr lang="en-US" dirty="0" err="1" smtClean="0"/>
              <a:t>terdiri</a:t>
            </a:r>
            <a:r>
              <a:rPr lang="en-US" dirty="0" smtClean="0"/>
              <a:t> </a:t>
            </a:r>
            <a:r>
              <a:rPr lang="en-US" dirty="0" err="1" smtClean="0"/>
              <a:t>daripada</a:t>
            </a:r>
            <a:r>
              <a:rPr lang="en-US" dirty="0" smtClean="0"/>
              <a:t> </a:t>
            </a:r>
            <a:r>
              <a:rPr lang="en-US" dirty="0" err="1" smtClean="0"/>
              <a:t>jurutera</a:t>
            </a:r>
            <a:r>
              <a:rPr lang="en-US" dirty="0" smtClean="0"/>
              <a:t> </a:t>
            </a:r>
            <a:r>
              <a:rPr lang="en-US" dirty="0" err="1" smtClean="0"/>
              <a:t>komputer</a:t>
            </a:r>
            <a:r>
              <a:rPr lang="en-US" dirty="0" smtClean="0"/>
              <a:t>, </a:t>
            </a:r>
            <a:r>
              <a:rPr lang="en-US" dirty="0" err="1" smtClean="0"/>
              <a:t>pengaturcara</a:t>
            </a:r>
            <a:r>
              <a:rPr lang="en-US" dirty="0" smtClean="0"/>
              <a:t> </a:t>
            </a:r>
            <a:r>
              <a:rPr lang="en-US" dirty="0" err="1" smtClean="0"/>
              <a:t>dan</a:t>
            </a:r>
            <a:r>
              <a:rPr lang="en-US" dirty="0" smtClean="0"/>
              <a:t> </a:t>
            </a:r>
            <a:r>
              <a:rPr lang="en-US" dirty="0" err="1" smtClean="0"/>
              <a:t>sebagainya</a:t>
            </a:r>
            <a:r>
              <a:rPr lang="en-US" dirty="0" smtClean="0"/>
              <a:t> yang </a:t>
            </a:r>
            <a:r>
              <a:rPr lang="en-US" dirty="0" err="1" smtClean="0"/>
              <a:t>memiliki</a:t>
            </a:r>
            <a:r>
              <a:rPr lang="en-US" dirty="0" smtClean="0"/>
              <a:t> </a:t>
            </a:r>
            <a:r>
              <a:rPr lang="en-US" dirty="0" err="1" smtClean="0"/>
              <a:t>pengetahuan</a:t>
            </a:r>
            <a:r>
              <a:rPr lang="en-US" dirty="0" smtClean="0"/>
              <a:t> </a:t>
            </a:r>
            <a:r>
              <a:rPr lang="en-US" dirty="0" err="1" smtClean="0"/>
              <a:t>tinggi</a:t>
            </a:r>
            <a:r>
              <a:rPr lang="en-US" dirty="0" smtClean="0"/>
              <a:t> </a:t>
            </a:r>
            <a:r>
              <a:rPr lang="en-US" dirty="0" err="1" smtClean="0"/>
              <a:t>dalam</a:t>
            </a:r>
            <a:r>
              <a:rPr lang="en-US" dirty="0" smtClean="0"/>
              <a:t> </a:t>
            </a:r>
            <a:r>
              <a:rPr lang="en-US" dirty="0" err="1" smtClean="0"/>
              <a:t>sesuatu</a:t>
            </a:r>
            <a:r>
              <a:rPr lang="en-US" dirty="0" smtClean="0"/>
              <a:t> </a:t>
            </a:r>
            <a:r>
              <a:rPr lang="en-US" dirty="0" err="1" smtClean="0"/>
              <a:t>sistem</a:t>
            </a:r>
            <a:r>
              <a:rPr lang="en-US" dirty="0" smtClean="0"/>
              <a:t> </a:t>
            </a:r>
            <a:r>
              <a:rPr lang="en-US" dirty="0" err="1" smtClean="0"/>
              <a:t>komputer</a:t>
            </a:r>
            <a:r>
              <a:rPr lang="en-US" dirty="0" smtClean="0"/>
              <a:t>. Hacker </a:t>
            </a:r>
            <a:r>
              <a:rPr lang="en-US" dirty="0" err="1" smtClean="0"/>
              <a:t>mempunyai</a:t>
            </a:r>
            <a:r>
              <a:rPr lang="en-US" dirty="0" smtClean="0"/>
              <a:t> </a:t>
            </a:r>
            <a:r>
              <a:rPr lang="en-US" dirty="0" err="1" smtClean="0"/>
              <a:t>minat</a:t>
            </a:r>
            <a:r>
              <a:rPr lang="en-US" dirty="0" smtClean="0"/>
              <a:t> </a:t>
            </a:r>
            <a:r>
              <a:rPr lang="en-US" dirty="0" err="1" smtClean="0"/>
              <a:t>serta</a:t>
            </a:r>
            <a:r>
              <a:rPr lang="en-US" dirty="0" smtClean="0"/>
              <a:t> </a:t>
            </a:r>
            <a:r>
              <a:rPr lang="en-US" dirty="0" err="1" smtClean="0"/>
              <a:t>pengetahuan</a:t>
            </a:r>
            <a:r>
              <a:rPr lang="en-US" dirty="0" smtClean="0"/>
              <a:t> yang </a:t>
            </a:r>
            <a:r>
              <a:rPr lang="en-US" dirty="0" err="1" smtClean="0"/>
              <a:t>mendalam</a:t>
            </a:r>
            <a:r>
              <a:rPr lang="en-US" dirty="0" smtClean="0"/>
              <a:t> </a:t>
            </a:r>
            <a:r>
              <a:rPr lang="en-US" dirty="0" err="1" smtClean="0"/>
              <a:t>dalam</a:t>
            </a:r>
            <a:r>
              <a:rPr lang="en-US" dirty="0" smtClean="0"/>
              <a:t> </a:t>
            </a:r>
            <a:r>
              <a:rPr lang="en-US" dirty="0" err="1" smtClean="0"/>
              <a:t>dunia</a:t>
            </a:r>
            <a:r>
              <a:rPr lang="en-US" dirty="0" smtClean="0"/>
              <a:t> IT </a:t>
            </a:r>
            <a:r>
              <a:rPr lang="en-US" dirty="0" err="1" smtClean="0"/>
              <a:t>sehingga</a:t>
            </a:r>
            <a:r>
              <a:rPr lang="en-US" dirty="0" smtClean="0"/>
              <a:t> </a:t>
            </a:r>
            <a:r>
              <a:rPr lang="en-US" dirty="0" err="1" smtClean="0"/>
              <a:t>berkeupayaan</a:t>
            </a:r>
            <a:r>
              <a:rPr lang="en-US" dirty="0" smtClean="0"/>
              <a:t> </a:t>
            </a:r>
            <a:r>
              <a:rPr lang="en-US" dirty="0" err="1" smtClean="0"/>
              <a:t>untuk</a:t>
            </a:r>
            <a:r>
              <a:rPr lang="en-US" dirty="0" smtClean="0"/>
              <a:t> </a:t>
            </a:r>
            <a:r>
              <a:rPr lang="en-US" dirty="0" err="1" smtClean="0"/>
              <a:t>mengenal</a:t>
            </a:r>
            <a:r>
              <a:rPr lang="en-US" dirty="0" smtClean="0"/>
              <a:t> </a:t>
            </a:r>
            <a:r>
              <a:rPr lang="en-US" dirty="0" err="1" smtClean="0"/>
              <a:t>pasti</a:t>
            </a:r>
            <a:r>
              <a:rPr lang="en-US" dirty="0" smtClean="0"/>
              <a:t> </a:t>
            </a:r>
            <a:r>
              <a:rPr lang="en-US" dirty="0" err="1" smtClean="0"/>
              <a:t>kelemahan</a:t>
            </a:r>
            <a:r>
              <a:rPr lang="en-US" dirty="0" smtClean="0"/>
              <a:t> </a:t>
            </a:r>
            <a:r>
              <a:rPr lang="en-US" dirty="0" err="1" smtClean="0"/>
              <a:t>sesutu</a:t>
            </a:r>
            <a:r>
              <a:rPr lang="en-US" dirty="0" smtClean="0"/>
              <a:t> </a:t>
            </a:r>
            <a:r>
              <a:rPr lang="en-US" dirty="0" err="1" smtClean="0"/>
              <a:t>sistem</a:t>
            </a:r>
            <a:r>
              <a:rPr lang="en-US" dirty="0" smtClean="0"/>
              <a:t> </a:t>
            </a:r>
            <a:r>
              <a:rPr lang="en-US" dirty="0" err="1" smtClean="0"/>
              <a:t>dengan</a:t>
            </a:r>
            <a:r>
              <a:rPr lang="en-US" dirty="0" smtClean="0"/>
              <a:t> </a:t>
            </a:r>
            <a:r>
              <a:rPr lang="en-US" dirty="0" err="1" smtClean="0"/>
              <a:t>melakukan</a:t>
            </a:r>
            <a:r>
              <a:rPr lang="en-US" dirty="0" smtClean="0"/>
              <a:t> </a:t>
            </a:r>
            <a:r>
              <a:rPr lang="en-US" dirty="0" err="1" smtClean="0"/>
              <a:t>uji</a:t>
            </a:r>
            <a:r>
              <a:rPr lang="en-US" dirty="0" smtClean="0"/>
              <a:t> </a:t>
            </a:r>
            <a:r>
              <a:rPr lang="en-US" dirty="0" err="1" smtClean="0"/>
              <a:t>cuba</a:t>
            </a:r>
            <a:r>
              <a:rPr lang="en-US" dirty="0" smtClean="0"/>
              <a:t> </a:t>
            </a:r>
            <a:r>
              <a:rPr lang="en-US" dirty="0" err="1" smtClean="0"/>
              <a:t>terhadap</a:t>
            </a:r>
            <a:r>
              <a:rPr lang="en-US" dirty="0" smtClean="0"/>
              <a:t> </a:t>
            </a:r>
            <a:r>
              <a:rPr lang="en-US" dirty="0" err="1" smtClean="0"/>
              <a:t>sesuatu</a:t>
            </a:r>
            <a:r>
              <a:rPr lang="en-US" dirty="0" smtClean="0"/>
              <a:t> </a:t>
            </a:r>
            <a:r>
              <a:rPr lang="en-US" dirty="0" err="1" smtClean="0"/>
              <a:t>sistem</a:t>
            </a:r>
            <a:r>
              <a:rPr lang="en-US" dirty="0" smtClean="0"/>
              <a:t> </a:t>
            </a:r>
            <a:r>
              <a:rPr lang="en-US" dirty="0" err="1" smtClean="0"/>
              <a:t>itu</a:t>
            </a:r>
            <a:r>
              <a:rPr lang="en-US" dirty="0" smtClean="0"/>
              <a:t>. </a:t>
            </a:r>
            <a:r>
              <a:rPr lang="en-US" dirty="0" err="1" smtClean="0"/>
              <a:t>Namun</a:t>
            </a:r>
            <a:r>
              <a:rPr lang="en-US" dirty="0" smtClean="0"/>
              <a:t>, </a:t>
            </a:r>
            <a:r>
              <a:rPr lang="en-US" dirty="0" err="1" smtClean="0"/>
              <a:t>para</a:t>
            </a:r>
            <a:r>
              <a:rPr lang="en-US" dirty="0" smtClean="0"/>
              <a:t> hacker </a:t>
            </a:r>
            <a:r>
              <a:rPr lang="en-US" dirty="0" err="1" smtClean="0"/>
              <a:t>tidak</a:t>
            </a:r>
            <a:r>
              <a:rPr lang="en-US" dirty="0" smtClean="0"/>
              <a:t> </a:t>
            </a:r>
            <a:r>
              <a:rPr lang="en-US" dirty="0" err="1" smtClean="0"/>
              <a:t>akan</a:t>
            </a:r>
            <a:r>
              <a:rPr lang="en-US" dirty="0" smtClean="0"/>
              <a:t> </a:t>
            </a:r>
            <a:r>
              <a:rPr lang="en-US" dirty="0" err="1" smtClean="0"/>
              <a:t>melakukan</a:t>
            </a:r>
            <a:r>
              <a:rPr lang="en-US" dirty="0" smtClean="0"/>
              <a:t> </a:t>
            </a:r>
            <a:r>
              <a:rPr lang="en-US" dirty="0" err="1" smtClean="0"/>
              <a:t>sebarang</a:t>
            </a:r>
            <a:r>
              <a:rPr lang="en-US" dirty="0" smtClean="0"/>
              <a:t> </a:t>
            </a:r>
            <a:r>
              <a:rPr lang="en-US" dirty="0" err="1" smtClean="0"/>
              <a:t>kerusakkan</a:t>
            </a:r>
            <a:r>
              <a:rPr lang="en-US" dirty="0" smtClean="0"/>
              <a:t> </a:t>
            </a:r>
            <a:r>
              <a:rPr lang="en-US" dirty="0" err="1" smtClean="0"/>
              <a:t>terhadap</a:t>
            </a:r>
            <a:r>
              <a:rPr lang="en-US" dirty="0" smtClean="0"/>
              <a:t> </a:t>
            </a:r>
            <a:r>
              <a:rPr lang="en-US" dirty="0" err="1" smtClean="0"/>
              <a:t>sesuatu</a:t>
            </a:r>
            <a:r>
              <a:rPr lang="en-US" dirty="0" smtClean="0"/>
              <a:t> </a:t>
            </a:r>
            <a:r>
              <a:rPr lang="en-US" dirty="0" err="1" smtClean="0"/>
              <a:t>sistem</a:t>
            </a:r>
            <a:r>
              <a:rPr lang="en-US" dirty="0" smtClean="0"/>
              <a:t> </a:t>
            </a:r>
            <a:r>
              <a:rPr lang="en-US" dirty="0" err="1" smtClean="0"/>
              <a:t>itu</a:t>
            </a:r>
            <a:r>
              <a:rPr lang="en-US" dirty="0" smtClean="0"/>
              <a:t> </a:t>
            </a:r>
            <a:r>
              <a:rPr lang="en-US" dirty="0" err="1" smtClean="0"/>
              <a:t>dan</a:t>
            </a:r>
            <a:r>
              <a:rPr lang="en-US" dirty="0" smtClean="0"/>
              <a:t> </a:t>
            </a:r>
            <a:r>
              <a:rPr lang="en-US" dirty="0" err="1" smtClean="0"/>
              <a:t>ia</a:t>
            </a:r>
            <a:r>
              <a:rPr lang="en-US" dirty="0" smtClean="0"/>
              <a:t> </a:t>
            </a:r>
            <a:r>
              <a:rPr lang="en-US" dirty="0" err="1" smtClean="0"/>
              <a:t>adalah</a:t>
            </a:r>
            <a:r>
              <a:rPr lang="en-US" dirty="0" smtClean="0"/>
              <a:t> </a:t>
            </a:r>
            <a:r>
              <a:rPr lang="en-US" dirty="0" err="1" smtClean="0"/>
              <a:t>merupakan</a:t>
            </a:r>
            <a:r>
              <a:rPr lang="en-US" dirty="0" smtClean="0"/>
              <a:t> </a:t>
            </a:r>
            <a:r>
              <a:rPr lang="en-US" dirty="0" err="1" smtClean="0"/>
              <a:t>etika</a:t>
            </a:r>
            <a:r>
              <a:rPr lang="en-US" dirty="0" smtClean="0"/>
              <a:t> </a:t>
            </a:r>
            <a:r>
              <a:rPr lang="en-US" dirty="0" err="1" smtClean="0"/>
              <a:t>seorang</a:t>
            </a:r>
            <a:r>
              <a:rPr lang="en-US" dirty="0" smtClean="0"/>
              <a:t> hacker.</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b="1" i="1" dirty="0" err="1" smtClean="0"/>
              <a:t>Teknik</a:t>
            </a:r>
            <a:r>
              <a:rPr lang="en-US" sz="3600" b="1" i="1" dirty="0" smtClean="0"/>
              <a:t> </a:t>
            </a:r>
            <a:r>
              <a:rPr lang="en-US" sz="3600" b="1" i="1" dirty="0" err="1" smtClean="0"/>
              <a:t>pencurian</a:t>
            </a:r>
            <a:r>
              <a:rPr lang="en-US" sz="3600" b="1" i="1" dirty="0" smtClean="0"/>
              <a:t> Data </a:t>
            </a:r>
            <a:r>
              <a:rPr lang="en-US" sz="3600" b="1" i="1" dirty="0" err="1" smtClean="0"/>
              <a:t>di</a:t>
            </a:r>
            <a:r>
              <a:rPr lang="en-US" sz="3600" b="1" i="1" dirty="0" smtClean="0"/>
              <a:t> Internet</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357158" y="1000108"/>
            <a:ext cx="8358246"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1.   </a:t>
            </a:r>
            <a:r>
              <a:rPr lang="en-US" dirty="0" err="1" smtClean="0"/>
              <a:t>Eaversdropping</a:t>
            </a:r>
            <a:endParaRPr lang="en-US" dirty="0" smtClean="0"/>
          </a:p>
          <a:p>
            <a:r>
              <a:rPr lang="en-US" dirty="0" err="1" smtClean="0"/>
              <a:t>Tindakan</a:t>
            </a:r>
            <a:r>
              <a:rPr lang="en-US" dirty="0" smtClean="0"/>
              <a:t> </a:t>
            </a:r>
            <a:r>
              <a:rPr lang="en-US" dirty="0" err="1" smtClean="0"/>
              <a:t>Melakukan</a:t>
            </a:r>
            <a:r>
              <a:rPr lang="en-US" dirty="0" smtClean="0"/>
              <a:t> </a:t>
            </a:r>
            <a:r>
              <a:rPr lang="en-US" dirty="0" err="1" smtClean="0"/>
              <a:t>intersepsi</a:t>
            </a:r>
            <a:r>
              <a:rPr lang="en-US" dirty="0" smtClean="0"/>
              <a:t> </a:t>
            </a:r>
            <a:r>
              <a:rPr lang="en-US" dirty="0" err="1" smtClean="0"/>
              <a:t>secara</a:t>
            </a:r>
            <a:r>
              <a:rPr lang="en-US" dirty="0" smtClean="0"/>
              <a:t> real-Time  yang </a:t>
            </a:r>
            <a:r>
              <a:rPr lang="en-US" dirty="0" err="1" smtClean="0"/>
              <a:t>tidak</a:t>
            </a:r>
            <a:r>
              <a:rPr lang="en-US" dirty="0" smtClean="0"/>
              <a:t> </a:t>
            </a:r>
            <a:r>
              <a:rPr lang="en-US" dirty="0" err="1" smtClean="0"/>
              <a:t>diotoritasi</a:t>
            </a:r>
            <a:r>
              <a:rPr lang="en-US" dirty="0" smtClean="0"/>
              <a:t> </a:t>
            </a:r>
            <a:r>
              <a:rPr lang="en-US" dirty="0" err="1" smtClean="0"/>
              <a:t>terhadap</a:t>
            </a:r>
            <a:r>
              <a:rPr lang="en-US" dirty="0" smtClean="0"/>
              <a:t> </a:t>
            </a:r>
            <a:r>
              <a:rPr lang="en-US" dirty="0" err="1" smtClean="0"/>
              <a:t>komunikasi</a:t>
            </a:r>
            <a:r>
              <a:rPr lang="en-US" dirty="0" smtClean="0"/>
              <a:t> </a:t>
            </a:r>
            <a:r>
              <a:rPr lang="en-US" dirty="0" err="1" smtClean="0"/>
              <a:t>pribadi</a:t>
            </a:r>
            <a:r>
              <a:rPr lang="en-US" dirty="0" smtClean="0"/>
              <a:t>. </a:t>
            </a:r>
            <a:r>
              <a:rPr lang="en-US" dirty="0" err="1" smtClean="0"/>
              <a:t>Tindakan</a:t>
            </a:r>
            <a:r>
              <a:rPr lang="en-US" dirty="0" smtClean="0"/>
              <a:t> </a:t>
            </a:r>
            <a:r>
              <a:rPr lang="en-US" dirty="0" err="1" smtClean="0"/>
              <a:t>ini</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mencuri</a:t>
            </a:r>
            <a:r>
              <a:rPr lang="en-US" dirty="0" smtClean="0"/>
              <a:t> data yang </a:t>
            </a:r>
            <a:r>
              <a:rPr lang="en-US" dirty="0" err="1" smtClean="0"/>
              <a:t>dikirim</a:t>
            </a:r>
            <a:r>
              <a:rPr lang="en-US" dirty="0" smtClean="0"/>
              <a:t> </a:t>
            </a:r>
            <a:r>
              <a:rPr lang="en-US" dirty="0" err="1" smtClean="0"/>
              <a:t>melalui</a:t>
            </a:r>
            <a:r>
              <a:rPr lang="en-US" dirty="0" smtClean="0"/>
              <a:t> </a:t>
            </a:r>
            <a:r>
              <a:rPr lang="en-US" dirty="0" err="1" smtClean="0"/>
              <a:t>jaringan</a:t>
            </a:r>
            <a:r>
              <a:rPr lang="en-US" dirty="0" smtClean="0"/>
              <a:t> </a:t>
            </a:r>
            <a:r>
              <a:rPr lang="en-US" dirty="0" err="1" smtClean="0"/>
              <a:t>seperti</a:t>
            </a:r>
            <a:r>
              <a:rPr lang="en-US" dirty="0" smtClean="0"/>
              <a:t> ( </a:t>
            </a:r>
            <a:r>
              <a:rPr lang="en-US" dirty="0" err="1" smtClean="0"/>
              <a:t>Telepon</a:t>
            </a:r>
            <a:r>
              <a:rPr lang="en-US" dirty="0" smtClean="0"/>
              <a:t>, Email, SMS, Fax )</a:t>
            </a:r>
          </a:p>
          <a:p>
            <a:r>
              <a:rPr lang="en-US" dirty="0" smtClean="0"/>
              <a:t>2.   Snooping</a:t>
            </a:r>
          </a:p>
          <a:p>
            <a:r>
              <a:rPr lang="en-US" dirty="0" err="1" smtClean="0"/>
              <a:t>Tindakan</a:t>
            </a:r>
            <a:r>
              <a:rPr lang="en-US" dirty="0" smtClean="0"/>
              <a:t> </a:t>
            </a:r>
            <a:r>
              <a:rPr lang="en-US" dirty="0" err="1" smtClean="0"/>
              <a:t>Mengakses</a:t>
            </a:r>
            <a:r>
              <a:rPr lang="en-US" dirty="0" smtClean="0"/>
              <a:t> data </a:t>
            </a:r>
            <a:r>
              <a:rPr lang="en-US" dirty="0" err="1" smtClean="0"/>
              <a:t>orang</a:t>
            </a:r>
            <a:r>
              <a:rPr lang="en-US" dirty="0" smtClean="0"/>
              <a:t> lain </a:t>
            </a:r>
            <a:r>
              <a:rPr lang="en-US" dirty="0" err="1" smtClean="0"/>
              <a:t>tanpa</a:t>
            </a:r>
            <a:r>
              <a:rPr lang="en-US" dirty="0" smtClean="0"/>
              <a:t> </a:t>
            </a:r>
            <a:r>
              <a:rPr lang="en-US" dirty="0" err="1" smtClean="0"/>
              <a:t>otorisasi</a:t>
            </a:r>
            <a:r>
              <a:rPr lang="en-US" dirty="0" smtClean="0"/>
              <a:t>. Hal </a:t>
            </a:r>
            <a:r>
              <a:rPr lang="en-US" dirty="0" err="1" smtClean="0"/>
              <a:t>ini</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mengintip</a:t>
            </a:r>
            <a:r>
              <a:rPr lang="en-US" dirty="0" smtClean="0"/>
              <a:t> email </a:t>
            </a:r>
            <a:r>
              <a:rPr lang="en-US" dirty="0" err="1" smtClean="0"/>
              <a:t>orang</a:t>
            </a:r>
            <a:r>
              <a:rPr lang="en-US" dirty="0" smtClean="0"/>
              <a:t> lain </a:t>
            </a:r>
            <a:r>
              <a:rPr lang="en-US" dirty="0" err="1" smtClean="0"/>
              <a:t>pada</a:t>
            </a:r>
            <a:r>
              <a:rPr lang="en-US" dirty="0" smtClean="0"/>
              <a:t> </a:t>
            </a:r>
            <a:r>
              <a:rPr lang="en-US" dirty="0" err="1" smtClean="0"/>
              <a:t>saat</a:t>
            </a:r>
            <a:r>
              <a:rPr lang="en-US" dirty="0" smtClean="0"/>
              <a:t> </a:t>
            </a:r>
            <a:r>
              <a:rPr lang="en-US" dirty="0" err="1" smtClean="0"/>
              <a:t>di</a:t>
            </a:r>
            <a:r>
              <a:rPr lang="en-US" dirty="0" smtClean="0"/>
              <a:t> </a:t>
            </a:r>
            <a:r>
              <a:rPr lang="en-US" dirty="0" err="1" smtClean="0"/>
              <a:t>tampilkan</a:t>
            </a:r>
            <a:r>
              <a:rPr lang="en-US" dirty="0" smtClean="0"/>
              <a:t> </a:t>
            </a:r>
            <a:r>
              <a:rPr lang="en-US" dirty="0" err="1" smtClean="0"/>
              <a:t>di</a:t>
            </a:r>
            <a:r>
              <a:rPr lang="en-US" dirty="0" smtClean="0"/>
              <a:t> monitor </a:t>
            </a:r>
            <a:r>
              <a:rPr lang="en-US" dirty="0" err="1" smtClean="0"/>
              <a:t>atau</a:t>
            </a:r>
            <a:r>
              <a:rPr lang="en-US" dirty="0" smtClean="0"/>
              <a:t> </a:t>
            </a:r>
            <a:r>
              <a:rPr lang="en-US" dirty="0" err="1" smtClean="0"/>
              <a:t>mengamati</a:t>
            </a:r>
            <a:r>
              <a:rPr lang="en-US" dirty="0" smtClean="0"/>
              <a:t> </a:t>
            </a:r>
            <a:r>
              <a:rPr lang="en-US" dirty="0" err="1" smtClean="0"/>
              <a:t>sesorang</a:t>
            </a:r>
            <a:r>
              <a:rPr lang="en-US" dirty="0" smtClean="0"/>
              <a:t> </a:t>
            </a:r>
            <a:r>
              <a:rPr lang="en-US" dirty="0" err="1" smtClean="0"/>
              <a:t>ketika</a:t>
            </a:r>
            <a:r>
              <a:rPr lang="en-US" dirty="0" smtClean="0"/>
              <a:t> </a:t>
            </a:r>
            <a:r>
              <a:rPr lang="en-US" dirty="0" err="1" smtClean="0"/>
              <a:t>mengetik</a:t>
            </a:r>
            <a:r>
              <a:rPr lang="en-US" dirty="0" smtClean="0"/>
              <a:t> </a:t>
            </a:r>
            <a:r>
              <a:rPr lang="en-US" dirty="0" err="1" smtClean="0"/>
              <a:t>sesuatu</a:t>
            </a:r>
            <a:r>
              <a:rPr lang="en-US" dirty="0" smtClean="0"/>
              <a:t> </a:t>
            </a:r>
            <a:r>
              <a:rPr lang="en-US" dirty="0" err="1" smtClean="0"/>
              <a:t>di</a:t>
            </a:r>
            <a:r>
              <a:rPr lang="en-US" dirty="0" smtClean="0"/>
              <a:t> keyboard </a:t>
            </a:r>
            <a:r>
              <a:rPr lang="en-US" dirty="0" err="1" smtClean="0"/>
              <a:t>atau</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seperti</a:t>
            </a:r>
            <a:r>
              <a:rPr lang="en-US" dirty="0" smtClean="0"/>
              <a:t> </a:t>
            </a:r>
            <a:r>
              <a:rPr lang="en-US" dirty="0" err="1" smtClean="0"/>
              <a:t>keylogger</a:t>
            </a:r>
            <a:r>
              <a:rPr lang="en-US" dirty="0" smtClean="0"/>
              <a:t> </a:t>
            </a:r>
            <a:r>
              <a:rPr lang="en-US" dirty="0" err="1" smtClean="0"/>
              <a:t>untuk</a:t>
            </a:r>
            <a:r>
              <a:rPr lang="en-US" dirty="0" smtClean="0"/>
              <a:t> </a:t>
            </a:r>
            <a:r>
              <a:rPr lang="en-US" dirty="0" err="1" smtClean="0"/>
              <a:t>merekam</a:t>
            </a:r>
            <a:r>
              <a:rPr lang="en-US" dirty="0" smtClean="0"/>
              <a:t> </a:t>
            </a:r>
            <a:r>
              <a:rPr lang="en-US" dirty="0" err="1" smtClean="0"/>
              <a:t>setiap</a:t>
            </a:r>
            <a:r>
              <a:rPr lang="en-US" dirty="0" smtClean="0"/>
              <a:t> </a:t>
            </a:r>
            <a:r>
              <a:rPr lang="en-US" dirty="0" err="1" smtClean="0"/>
              <a:t>tombol</a:t>
            </a:r>
            <a:r>
              <a:rPr lang="en-US" dirty="0" smtClean="0"/>
              <a:t> yang </a:t>
            </a:r>
            <a:r>
              <a:rPr lang="en-US" dirty="0" err="1" smtClean="0"/>
              <a:t>diketik</a:t>
            </a:r>
            <a:r>
              <a:rPr lang="en-US" dirty="0" smtClean="0"/>
              <a:t> </a:t>
            </a:r>
            <a:r>
              <a:rPr lang="en-US" dirty="0" err="1" smtClean="0"/>
              <a:t>pengguna</a:t>
            </a:r>
            <a:r>
              <a:rPr lang="en-US" dirty="0" smtClean="0"/>
              <a:t>.</a:t>
            </a:r>
          </a:p>
          <a:p>
            <a:r>
              <a:rPr lang="en-US" dirty="0" smtClean="0"/>
              <a:t>3.   Spoofing</a:t>
            </a:r>
          </a:p>
          <a:p>
            <a:r>
              <a:rPr lang="en-US" dirty="0" err="1" smtClean="0"/>
              <a:t>Tindakan</a:t>
            </a:r>
            <a:r>
              <a:rPr lang="en-US" dirty="0" smtClean="0"/>
              <a:t> </a:t>
            </a:r>
            <a:r>
              <a:rPr lang="en-US" dirty="0" err="1" smtClean="0"/>
              <a:t>menyusup</a:t>
            </a:r>
            <a:r>
              <a:rPr lang="en-US" dirty="0" smtClean="0"/>
              <a:t> </a:t>
            </a:r>
            <a:r>
              <a:rPr lang="en-US" dirty="0" err="1" smtClean="0"/>
              <a:t>ke</a:t>
            </a:r>
            <a:r>
              <a:rPr lang="en-US" dirty="0" smtClean="0"/>
              <a:t> </a:t>
            </a:r>
            <a:r>
              <a:rPr lang="en-US" dirty="0" err="1" smtClean="0"/>
              <a:t>sebuah</a:t>
            </a:r>
            <a:r>
              <a:rPr lang="en-US" dirty="0" smtClean="0"/>
              <a:t> </a:t>
            </a:r>
            <a:r>
              <a:rPr lang="en-US" dirty="0" err="1" smtClean="0"/>
              <a:t>jaringan</a:t>
            </a:r>
            <a:r>
              <a:rPr lang="en-US" dirty="0" smtClean="0"/>
              <a:t> </a:t>
            </a:r>
            <a:r>
              <a:rPr lang="en-US" dirty="0" err="1" smtClean="0"/>
              <a:t>di</a:t>
            </a:r>
            <a:r>
              <a:rPr lang="en-US" dirty="0" smtClean="0"/>
              <a:t> internet </a:t>
            </a:r>
            <a:r>
              <a:rPr lang="en-US" dirty="0" err="1" smtClean="0"/>
              <a:t>dengan</a:t>
            </a:r>
            <a:r>
              <a:rPr lang="en-US" dirty="0" smtClean="0"/>
              <a:t> </a:t>
            </a:r>
            <a:r>
              <a:rPr lang="en-US" dirty="0" err="1" smtClean="0"/>
              <a:t>cara</a:t>
            </a:r>
            <a:r>
              <a:rPr lang="en-US" dirty="0" smtClean="0"/>
              <a:t> </a:t>
            </a:r>
            <a:r>
              <a:rPr lang="en-US" dirty="0" err="1" smtClean="0"/>
              <a:t>memalsuka</a:t>
            </a:r>
            <a:r>
              <a:rPr lang="en-US" dirty="0" smtClean="0"/>
              <a:t> IP </a:t>
            </a:r>
            <a:r>
              <a:rPr lang="en-US" dirty="0" err="1" smtClean="0"/>
              <a:t>Addres</a:t>
            </a:r>
            <a:r>
              <a:rPr lang="en-US" dirty="0" smtClean="0"/>
              <a:t> </a:t>
            </a:r>
            <a:r>
              <a:rPr lang="en-US" dirty="0" err="1" smtClean="0"/>
              <a:t>dan</a:t>
            </a:r>
            <a:r>
              <a:rPr lang="en-US" dirty="0" smtClean="0"/>
              <a:t> </a:t>
            </a:r>
            <a:r>
              <a:rPr lang="en-US" dirty="0" err="1" smtClean="0"/>
              <a:t>kemudian</a:t>
            </a:r>
            <a:r>
              <a:rPr lang="en-US" dirty="0" smtClean="0"/>
              <a:t> </a:t>
            </a:r>
            <a:r>
              <a:rPr lang="en-US" dirty="0" err="1" smtClean="0"/>
              <a:t>melakukan</a:t>
            </a:r>
            <a:r>
              <a:rPr lang="en-US" dirty="0" smtClean="0"/>
              <a:t> </a:t>
            </a:r>
            <a:r>
              <a:rPr lang="en-US" dirty="0" err="1" smtClean="0"/>
              <a:t>serangan</a:t>
            </a:r>
            <a:r>
              <a:rPr lang="en-US" dirty="0" smtClean="0"/>
              <a:t> </a:t>
            </a:r>
            <a:r>
              <a:rPr lang="en-US" dirty="0" err="1" smtClean="0"/>
              <a:t>ke</a:t>
            </a:r>
            <a:r>
              <a:rPr lang="en-US" dirty="0" smtClean="0"/>
              <a:t> </a:t>
            </a:r>
            <a:r>
              <a:rPr lang="en-US" dirty="0" err="1" smtClean="0"/>
              <a:t>jaringan</a:t>
            </a:r>
            <a:r>
              <a:rPr lang="en-US" dirty="0" smtClean="0"/>
              <a:t> yang </a:t>
            </a:r>
            <a:r>
              <a:rPr lang="en-US" dirty="0" err="1" smtClean="0"/>
              <a:t>berhasil</a:t>
            </a:r>
            <a:r>
              <a:rPr lang="en-US" dirty="0" smtClean="0"/>
              <a:t> </a:t>
            </a:r>
            <a:r>
              <a:rPr lang="en-US" dirty="0" err="1" smtClean="0"/>
              <a:t>disusupi</a:t>
            </a:r>
            <a:r>
              <a:rPr lang="en-US" dirty="0" smtClean="0"/>
              <a:t>  </a:t>
            </a:r>
          </a:p>
          <a:p>
            <a:r>
              <a:rPr lang="en-US" dirty="0" smtClean="0"/>
              <a:t>4.   E-mail Spoofing</a:t>
            </a:r>
          </a:p>
          <a:p>
            <a:r>
              <a:rPr lang="en-US" dirty="0" err="1" smtClean="0"/>
              <a:t>Teknik</a:t>
            </a:r>
            <a:r>
              <a:rPr lang="en-US" dirty="0" smtClean="0"/>
              <a:t> </a:t>
            </a:r>
            <a:r>
              <a:rPr lang="en-US" dirty="0" err="1" smtClean="0"/>
              <a:t>Penipuan</a:t>
            </a:r>
            <a:r>
              <a:rPr lang="en-US" dirty="0" smtClean="0"/>
              <a:t> yang </a:t>
            </a:r>
            <a:r>
              <a:rPr lang="en-US" dirty="0" err="1" smtClean="0"/>
              <a:t>dilakukan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memalsukan</a:t>
            </a:r>
            <a:r>
              <a:rPr lang="en-US" dirty="0" smtClean="0"/>
              <a:t> email header, </a:t>
            </a:r>
            <a:r>
              <a:rPr lang="en-US" dirty="0" err="1" smtClean="0"/>
              <a:t>dan</a:t>
            </a:r>
            <a:r>
              <a:rPr lang="en-US" dirty="0" smtClean="0"/>
              <a:t> </a:t>
            </a:r>
            <a:r>
              <a:rPr lang="en-US" dirty="0" err="1" smtClean="0"/>
              <a:t>hal</a:t>
            </a:r>
            <a:r>
              <a:rPr lang="en-US" dirty="0" smtClean="0"/>
              <a:t> </a:t>
            </a:r>
            <a:r>
              <a:rPr lang="en-US" dirty="0" err="1" smtClean="0"/>
              <a:t>ini</a:t>
            </a:r>
            <a:r>
              <a:rPr lang="en-US" dirty="0" smtClean="0"/>
              <a:t> </a:t>
            </a:r>
            <a:r>
              <a:rPr lang="en-US" dirty="0" err="1" smtClean="0"/>
              <a:t>di</a:t>
            </a:r>
            <a:r>
              <a:rPr lang="en-US" dirty="0" smtClean="0"/>
              <a:t> </a:t>
            </a:r>
            <a:r>
              <a:rPr lang="en-US" dirty="0" err="1" smtClean="0"/>
              <a:t>lakukakan</a:t>
            </a:r>
            <a:r>
              <a:rPr lang="en-US" dirty="0" smtClean="0"/>
              <a:t> </a:t>
            </a:r>
            <a:r>
              <a:rPr lang="en-US" dirty="0" err="1" smtClean="0"/>
              <a:t>oleh</a:t>
            </a:r>
            <a:r>
              <a:rPr lang="en-US" dirty="0" smtClean="0"/>
              <a:t> spam agar </a:t>
            </a:r>
            <a:r>
              <a:rPr lang="en-US" dirty="0" err="1" smtClean="0"/>
              <a:t>mencuri</a:t>
            </a:r>
            <a:r>
              <a:rPr lang="en-US" dirty="0" smtClean="0"/>
              <a:t> data </a:t>
            </a:r>
            <a:r>
              <a:rPr lang="en-US" dirty="0" err="1" smtClean="0"/>
              <a:t>penerima</a:t>
            </a:r>
            <a:r>
              <a:rPr lang="en-US" dirty="0" smtClean="0"/>
              <a:t> email spoofing </a:t>
            </a:r>
            <a:r>
              <a:rPr lang="en-US" dirty="0" err="1" smtClean="0"/>
              <a:t>tersebut</a:t>
            </a:r>
            <a:r>
              <a:rPr lang="en-US" dirty="0" smtClean="0"/>
              <a:t>.</a:t>
            </a:r>
          </a:p>
          <a:p>
            <a:r>
              <a:rPr lang="en-US" dirty="0" smtClean="0"/>
              <a:t>5.   </a:t>
            </a:r>
            <a:r>
              <a:rPr lang="en-US" dirty="0" err="1" smtClean="0"/>
              <a:t>Phising</a:t>
            </a:r>
            <a:endParaRPr lang="en-US" dirty="0" smtClean="0"/>
          </a:p>
          <a:p>
            <a:r>
              <a:rPr lang="en-US" dirty="0" smtClean="0"/>
              <a:t>Cara </a:t>
            </a:r>
            <a:r>
              <a:rPr lang="en-US" dirty="0" err="1" smtClean="0"/>
              <a:t>mendapatkan</a:t>
            </a:r>
            <a:r>
              <a:rPr lang="en-US" dirty="0" smtClean="0"/>
              <a:t> data </a:t>
            </a:r>
            <a:r>
              <a:rPr lang="en-US" dirty="0" err="1" smtClean="0"/>
              <a:t>penting</a:t>
            </a:r>
            <a:r>
              <a:rPr lang="en-US" dirty="0" smtClean="0"/>
              <a:t> </a:t>
            </a:r>
            <a:r>
              <a:rPr lang="en-US" dirty="0" err="1" smtClean="0"/>
              <a:t>korbang</a:t>
            </a:r>
            <a:r>
              <a:rPr lang="en-US" dirty="0" smtClean="0"/>
              <a:t> </a:t>
            </a:r>
            <a:r>
              <a:rPr lang="en-US" dirty="0" err="1" smtClean="0"/>
              <a:t>dengan</a:t>
            </a:r>
            <a:r>
              <a:rPr lang="en-US" dirty="0" smtClean="0"/>
              <a:t> </a:t>
            </a:r>
            <a:r>
              <a:rPr lang="en-US" dirty="0" err="1" smtClean="0"/>
              <a:t>situs</a:t>
            </a:r>
            <a:r>
              <a:rPr lang="en-US" dirty="0" smtClean="0"/>
              <a:t> </a:t>
            </a:r>
            <a:r>
              <a:rPr lang="en-US" dirty="0" err="1" smtClean="0"/>
              <a:t>palsu</a:t>
            </a:r>
            <a:r>
              <a:rPr lang="en-US" dirty="0" smtClean="0"/>
              <a:t> </a:t>
            </a:r>
            <a:r>
              <a:rPr lang="en-US" dirty="0" err="1" smtClean="0"/>
              <a:t>dan</a:t>
            </a:r>
            <a:r>
              <a:rPr lang="en-US" dirty="0" smtClean="0"/>
              <a:t> </a:t>
            </a:r>
            <a:r>
              <a:rPr lang="en-US" dirty="0" err="1" smtClean="0"/>
              <a:t>mengarahkan</a:t>
            </a:r>
            <a:r>
              <a:rPr lang="en-US" dirty="0" smtClean="0"/>
              <a:t> </a:t>
            </a:r>
            <a:r>
              <a:rPr lang="en-US" dirty="0" err="1" smtClean="0"/>
              <a:t>korban</a:t>
            </a:r>
            <a:r>
              <a:rPr lang="en-US" dirty="0" smtClean="0"/>
              <a:t> agar </a:t>
            </a:r>
            <a:r>
              <a:rPr lang="en-US" dirty="0" err="1" smtClean="0"/>
              <a:t>memasukan</a:t>
            </a:r>
            <a:r>
              <a:rPr lang="en-US" dirty="0" smtClean="0"/>
              <a:t> data </a:t>
            </a:r>
            <a:r>
              <a:rPr lang="en-US" dirty="0" err="1" smtClean="0"/>
              <a:t>pentingya</a:t>
            </a:r>
            <a:r>
              <a:rPr lang="en-US" dirty="0" smtClean="0"/>
              <a:t> </a:t>
            </a:r>
            <a:r>
              <a:rPr lang="en-US" dirty="0" err="1" smtClean="0"/>
              <a:t>di</a:t>
            </a:r>
            <a:r>
              <a:rPr lang="en-US" dirty="0" smtClean="0"/>
              <a:t> </a:t>
            </a:r>
            <a:r>
              <a:rPr lang="en-US" dirty="0" err="1" smtClean="0"/>
              <a:t>situs</a:t>
            </a:r>
            <a:r>
              <a:rPr lang="en-US" dirty="0" smtClean="0"/>
              <a:t> </a:t>
            </a:r>
            <a:r>
              <a:rPr lang="en-US" dirty="0" err="1" smtClean="0"/>
              <a:t>palsu</a:t>
            </a:r>
            <a:r>
              <a:rPr lang="en-US" dirty="0" smtClean="0"/>
              <a:t> </a:t>
            </a:r>
            <a:r>
              <a:rPr lang="en-US" dirty="0" err="1" smtClean="0"/>
              <a:t>tersebut</a:t>
            </a:r>
            <a:r>
              <a:rPr lang="en-US" dirty="0" smtClean="0"/>
              <a:t>. </a:t>
            </a:r>
            <a:r>
              <a:rPr lang="en-US" dirty="0" err="1" smtClean="0"/>
              <a:t>Korban</a:t>
            </a:r>
            <a:r>
              <a:rPr lang="en-US" dirty="0" smtClean="0"/>
              <a:t> </a:t>
            </a:r>
            <a:r>
              <a:rPr lang="en-US" dirty="0" err="1" smtClean="0"/>
              <a:t>di</a:t>
            </a:r>
            <a:r>
              <a:rPr lang="en-US" dirty="0" smtClean="0"/>
              <a:t> </a:t>
            </a:r>
            <a:r>
              <a:rPr lang="en-US" dirty="0" err="1" smtClean="0"/>
              <a:t>tipu</a:t>
            </a:r>
            <a:r>
              <a:rPr lang="en-US" dirty="0" smtClean="0"/>
              <a:t> </a:t>
            </a:r>
            <a:r>
              <a:rPr lang="en-US" dirty="0" err="1" smtClean="0"/>
              <a:t>menggunakan</a:t>
            </a:r>
            <a:r>
              <a:rPr lang="en-US" dirty="0" smtClean="0"/>
              <a:t> </a:t>
            </a:r>
            <a:r>
              <a:rPr lang="en-US" dirty="0" err="1" smtClean="0"/>
              <a:t>rekayasa</a:t>
            </a:r>
            <a:r>
              <a:rPr lang="en-US" dirty="0" smtClean="0"/>
              <a:t> social </a:t>
            </a:r>
            <a:r>
              <a:rPr lang="en-US" dirty="0" err="1" smtClean="0"/>
              <a:t>seperti</a:t>
            </a:r>
            <a:r>
              <a:rPr lang="en-US" dirty="0" smtClean="0"/>
              <a:t> </a:t>
            </a:r>
            <a:r>
              <a:rPr lang="en-US" dirty="0" err="1" smtClean="0"/>
              <a:t>mengirim</a:t>
            </a:r>
            <a:r>
              <a:rPr lang="en-US" dirty="0" smtClean="0"/>
              <a:t> email </a:t>
            </a:r>
            <a:r>
              <a:rPr lang="en-US" dirty="0" err="1" smtClean="0"/>
              <a:t>ke</a:t>
            </a:r>
            <a:r>
              <a:rPr lang="en-US" dirty="0" smtClean="0"/>
              <a:t> </a:t>
            </a:r>
            <a:r>
              <a:rPr lang="en-US" dirty="0" err="1" smtClean="0"/>
              <a:t>Korban</a:t>
            </a:r>
            <a:r>
              <a:rPr lang="en-US" dirty="0" smtClean="0"/>
              <a:t>.</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b="1" i="1" dirty="0" err="1" smtClean="0"/>
              <a:t>Teknik</a:t>
            </a:r>
            <a:r>
              <a:rPr lang="en-US" sz="3600" b="1" i="1" dirty="0" smtClean="0"/>
              <a:t> </a:t>
            </a:r>
            <a:r>
              <a:rPr lang="en-US" sz="3600" b="1" i="1" dirty="0" err="1" smtClean="0"/>
              <a:t>pencurian</a:t>
            </a:r>
            <a:r>
              <a:rPr lang="en-US" sz="3600" b="1" i="1" dirty="0" smtClean="0"/>
              <a:t> Data </a:t>
            </a:r>
            <a:r>
              <a:rPr lang="en-US" sz="3600" b="1" i="1" dirty="0" err="1" smtClean="0"/>
              <a:t>di</a:t>
            </a:r>
            <a:r>
              <a:rPr lang="en-US" sz="3600" b="1" i="1" dirty="0" smtClean="0"/>
              <a:t> Internet</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000108"/>
            <a:ext cx="8358246"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6</a:t>
            </a:r>
            <a:r>
              <a:rPr lang="en-US" dirty="0" smtClean="0"/>
              <a:t>.   </a:t>
            </a:r>
            <a:r>
              <a:rPr lang="en-US" dirty="0" err="1" smtClean="0"/>
              <a:t>Pharming</a:t>
            </a:r>
            <a:endParaRPr lang="en-US" dirty="0" smtClean="0"/>
          </a:p>
          <a:p>
            <a:r>
              <a:rPr lang="en-US" dirty="0" err="1" smtClean="0"/>
              <a:t>Sama</a:t>
            </a:r>
            <a:r>
              <a:rPr lang="en-US" dirty="0" smtClean="0"/>
              <a:t> </a:t>
            </a:r>
            <a:r>
              <a:rPr lang="en-US" dirty="0" err="1" smtClean="0"/>
              <a:t>denga</a:t>
            </a:r>
            <a:r>
              <a:rPr lang="en-US" dirty="0" smtClean="0"/>
              <a:t> </a:t>
            </a:r>
            <a:r>
              <a:rPr lang="en-US" dirty="0" err="1" smtClean="0"/>
              <a:t>Phising</a:t>
            </a:r>
            <a:r>
              <a:rPr lang="en-US" dirty="0" smtClean="0"/>
              <a:t> </a:t>
            </a:r>
            <a:r>
              <a:rPr lang="en-US" dirty="0" err="1" smtClean="0"/>
              <a:t>hanya</a:t>
            </a:r>
            <a:r>
              <a:rPr lang="en-US" dirty="0" smtClean="0"/>
              <a:t> </a:t>
            </a:r>
            <a:r>
              <a:rPr lang="en-US" dirty="0" err="1" smtClean="0"/>
              <a:t>pada</a:t>
            </a:r>
            <a:r>
              <a:rPr lang="en-US" dirty="0" smtClean="0"/>
              <a:t> </a:t>
            </a:r>
            <a:r>
              <a:rPr lang="en-US" dirty="0" err="1" smtClean="0"/>
              <a:t>pharming</a:t>
            </a:r>
            <a:r>
              <a:rPr lang="en-US" dirty="0" smtClean="0"/>
              <a:t> </a:t>
            </a:r>
            <a:r>
              <a:rPr lang="en-US" dirty="0" err="1" smtClean="0"/>
              <a:t>korban</a:t>
            </a:r>
            <a:r>
              <a:rPr lang="en-US" dirty="0" smtClean="0"/>
              <a:t> </a:t>
            </a:r>
            <a:r>
              <a:rPr lang="en-US" dirty="0" err="1" smtClean="0"/>
              <a:t>diarahkan</a:t>
            </a:r>
            <a:r>
              <a:rPr lang="en-US" dirty="0" smtClean="0"/>
              <a:t> </a:t>
            </a:r>
            <a:r>
              <a:rPr lang="en-US" dirty="0" err="1" smtClean="0"/>
              <a:t>ke</a:t>
            </a:r>
            <a:r>
              <a:rPr lang="en-US" dirty="0" smtClean="0"/>
              <a:t> </a:t>
            </a:r>
            <a:r>
              <a:rPr lang="en-US" dirty="0" err="1" smtClean="0"/>
              <a:t>situs</a:t>
            </a:r>
            <a:r>
              <a:rPr lang="en-US" dirty="0" smtClean="0"/>
              <a:t> </a:t>
            </a:r>
            <a:r>
              <a:rPr lang="en-US" dirty="0" err="1" smtClean="0"/>
              <a:t>palsu</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membajak</a:t>
            </a:r>
            <a:r>
              <a:rPr lang="en-US" dirty="0" smtClean="0"/>
              <a:t> DNS ( Domain Name Service ) </a:t>
            </a:r>
            <a:r>
              <a:rPr lang="en-US" dirty="0" err="1" smtClean="0"/>
              <a:t>dari</a:t>
            </a:r>
            <a:r>
              <a:rPr lang="en-US" dirty="0" smtClean="0"/>
              <a:t> </a:t>
            </a:r>
            <a:r>
              <a:rPr lang="en-US" dirty="0" err="1" smtClean="0"/>
              <a:t>situs</a:t>
            </a:r>
            <a:r>
              <a:rPr lang="en-US" dirty="0" smtClean="0"/>
              <a:t> yang </a:t>
            </a:r>
            <a:r>
              <a:rPr lang="en-US" dirty="0" err="1" smtClean="0"/>
              <a:t>dipalsukan</a:t>
            </a:r>
            <a:endParaRPr lang="en-US" dirty="0" smtClean="0"/>
          </a:p>
          <a:p>
            <a:r>
              <a:rPr lang="en-US" dirty="0" smtClean="0"/>
              <a:t>7.   Cookies</a:t>
            </a:r>
          </a:p>
          <a:p>
            <a:r>
              <a:rPr lang="en-US" dirty="0" smtClean="0"/>
              <a:t>Data yang </a:t>
            </a:r>
            <a:r>
              <a:rPr lang="en-US" dirty="0" err="1" smtClean="0"/>
              <a:t>telah</a:t>
            </a:r>
            <a:r>
              <a:rPr lang="en-US" dirty="0" smtClean="0"/>
              <a:t> </a:t>
            </a:r>
            <a:r>
              <a:rPr lang="en-US" dirty="0" err="1" smtClean="0"/>
              <a:t>diisi</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situs</a:t>
            </a:r>
            <a:r>
              <a:rPr lang="en-US" dirty="0" smtClean="0"/>
              <a:t> </a:t>
            </a:r>
            <a:r>
              <a:rPr lang="en-US" dirty="0" err="1" smtClean="0"/>
              <a:t>melalui</a:t>
            </a:r>
            <a:r>
              <a:rPr lang="en-US" dirty="0" smtClean="0"/>
              <a:t> Sign Up </a:t>
            </a:r>
            <a:r>
              <a:rPr lang="en-US" dirty="0" err="1" smtClean="0"/>
              <a:t>tersipan</a:t>
            </a:r>
            <a:r>
              <a:rPr lang="en-US" dirty="0" smtClean="0"/>
              <a:t> </a:t>
            </a:r>
            <a:r>
              <a:rPr lang="en-US" dirty="0" err="1" smtClean="0"/>
              <a:t>secara</a:t>
            </a:r>
            <a:r>
              <a:rPr lang="en-US" dirty="0" smtClean="0"/>
              <a:t> </a:t>
            </a:r>
            <a:r>
              <a:rPr lang="en-US" dirty="0" err="1" smtClean="0"/>
              <a:t>otomatis</a:t>
            </a:r>
            <a:r>
              <a:rPr lang="en-US" dirty="0" smtClean="0"/>
              <a:t> </a:t>
            </a:r>
            <a:r>
              <a:rPr lang="en-US" dirty="0" err="1" smtClean="0"/>
              <a:t>dan</a:t>
            </a:r>
            <a:r>
              <a:rPr lang="en-US" dirty="0" smtClean="0"/>
              <a:t> </a:t>
            </a:r>
            <a:r>
              <a:rPr lang="en-US" dirty="0" err="1" smtClean="0"/>
              <a:t>suatu</a:t>
            </a:r>
            <a:r>
              <a:rPr lang="en-US" dirty="0" smtClean="0"/>
              <a:t> </a:t>
            </a:r>
            <a:r>
              <a:rPr lang="en-US" dirty="0" err="1" smtClean="0"/>
              <a:t>saat</a:t>
            </a:r>
            <a:r>
              <a:rPr lang="en-US" dirty="0" smtClean="0"/>
              <a:t> </a:t>
            </a:r>
            <a:r>
              <a:rPr lang="en-US" dirty="0" err="1" smtClean="0"/>
              <a:t>membuka</a:t>
            </a:r>
            <a:r>
              <a:rPr lang="en-US" dirty="0" smtClean="0"/>
              <a:t> situ </a:t>
            </a:r>
            <a:r>
              <a:rPr lang="en-US" dirty="0" err="1" smtClean="0"/>
              <a:t>tersebut</a:t>
            </a:r>
            <a:r>
              <a:rPr lang="en-US" dirty="0" smtClean="0"/>
              <a:t> </a:t>
            </a:r>
            <a:r>
              <a:rPr lang="en-US" dirty="0" err="1" smtClean="0"/>
              <a:t>tidak</a:t>
            </a:r>
            <a:r>
              <a:rPr lang="en-US" dirty="0" smtClean="0"/>
              <a:t> </a:t>
            </a:r>
            <a:r>
              <a:rPr lang="en-US" dirty="0" err="1" smtClean="0"/>
              <a:t>perlu</a:t>
            </a:r>
            <a:r>
              <a:rPr lang="en-US" dirty="0" smtClean="0"/>
              <a:t> </a:t>
            </a:r>
            <a:r>
              <a:rPr lang="en-US" dirty="0" err="1" smtClean="0"/>
              <a:t>memasukan</a:t>
            </a:r>
            <a:r>
              <a:rPr lang="en-US" dirty="0" smtClean="0"/>
              <a:t> data </a:t>
            </a:r>
            <a:r>
              <a:rPr lang="en-US" dirty="0" err="1" smtClean="0"/>
              <a:t>lagi</a:t>
            </a:r>
            <a:r>
              <a:rPr lang="en-US" dirty="0" smtClean="0"/>
              <a:t>. Data yang </a:t>
            </a:r>
            <a:r>
              <a:rPr lang="en-US" dirty="0" err="1" smtClean="0"/>
              <a:t>di</a:t>
            </a:r>
            <a:r>
              <a:rPr lang="en-US" dirty="0" smtClean="0"/>
              <a:t> </a:t>
            </a:r>
            <a:r>
              <a:rPr lang="en-US" dirty="0" err="1" smtClean="0"/>
              <a:t>masukan</a:t>
            </a:r>
            <a:r>
              <a:rPr lang="en-US" dirty="0" smtClean="0"/>
              <a:t> </a:t>
            </a:r>
            <a:r>
              <a:rPr lang="en-US" dirty="0" err="1" smtClean="0"/>
              <a:t>dikirm</a:t>
            </a:r>
            <a:r>
              <a:rPr lang="en-US" dirty="0" smtClean="0"/>
              <a:t> </a:t>
            </a:r>
            <a:r>
              <a:rPr lang="en-US" dirty="0" err="1" smtClean="0"/>
              <a:t>ke</a:t>
            </a:r>
            <a:r>
              <a:rPr lang="en-US" dirty="0" smtClean="0"/>
              <a:t> </a:t>
            </a:r>
            <a:r>
              <a:rPr lang="en-US" dirty="0" err="1" smtClean="0"/>
              <a:t>pengguna</a:t>
            </a:r>
            <a:r>
              <a:rPr lang="en-US" dirty="0" smtClean="0"/>
              <a:t> </a:t>
            </a:r>
            <a:r>
              <a:rPr lang="en-US" dirty="0" err="1" smtClean="0"/>
              <a:t>sebagai</a:t>
            </a:r>
            <a:r>
              <a:rPr lang="en-US" dirty="0" smtClean="0"/>
              <a:t> cookies </a:t>
            </a:r>
            <a:r>
              <a:rPr lang="en-US" dirty="0" err="1" smtClean="0"/>
              <a:t>dalam</a:t>
            </a:r>
            <a:r>
              <a:rPr lang="en-US" dirty="0" smtClean="0"/>
              <a:t> </a:t>
            </a:r>
            <a:r>
              <a:rPr lang="en-US" dirty="0" err="1" smtClean="0"/>
              <a:t>bentuk</a:t>
            </a:r>
            <a:r>
              <a:rPr lang="en-US" dirty="0" smtClean="0"/>
              <a:t> file </a:t>
            </a:r>
            <a:r>
              <a:rPr lang="en-US" dirty="0" err="1" smtClean="0"/>
              <a:t>teks</a:t>
            </a:r>
            <a:r>
              <a:rPr lang="en-US" dirty="0" smtClean="0"/>
              <a:t> </a:t>
            </a:r>
            <a:r>
              <a:rPr lang="en-US" dirty="0" err="1" smtClean="0"/>
              <a:t>dan</a:t>
            </a:r>
            <a:r>
              <a:rPr lang="en-US" dirty="0" smtClean="0"/>
              <a:t> </a:t>
            </a:r>
            <a:r>
              <a:rPr lang="en-US" dirty="0" err="1" smtClean="0"/>
              <a:t>hal</a:t>
            </a:r>
            <a:r>
              <a:rPr lang="en-US" dirty="0" smtClean="0"/>
              <a:t> </a:t>
            </a:r>
            <a:r>
              <a:rPr lang="en-US" dirty="0" err="1" smtClean="0"/>
              <a:t>ini</a:t>
            </a:r>
            <a:r>
              <a:rPr lang="en-US" dirty="0" smtClean="0"/>
              <a:t> </a:t>
            </a:r>
            <a:r>
              <a:rPr lang="en-US" dirty="0" err="1" smtClean="0"/>
              <a:t>tidak</a:t>
            </a:r>
            <a:r>
              <a:rPr lang="en-US" dirty="0" smtClean="0"/>
              <a:t> </a:t>
            </a:r>
            <a:r>
              <a:rPr lang="en-US" dirty="0" err="1" smtClean="0"/>
              <a:t>begitu</a:t>
            </a:r>
            <a:r>
              <a:rPr lang="en-US" dirty="0" smtClean="0"/>
              <a:t> </a:t>
            </a:r>
            <a:r>
              <a:rPr lang="en-US" dirty="0" err="1" smtClean="0"/>
              <a:t>berbahaya</a:t>
            </a:r>
            <a:r>
              <a:rPr lang="en-US" dirty="0" smtClean="0"/>
              <a:t>.</a:t>
            </a:r>
          </a:p>
          <a:p>
            <a:r>
              <a:rPr lang="en-US" dirty="0" smtClean="0"/>
              <a:t>8.   Spyware</a:t>
            </a:r>
          </a:p>
          <a:p>
            <a:r>
              <a:rPr lang="en-US" dirty="0" smtClean="0"/>
              <a:t>Program yang </a:t>
            </a:r>
            <a:r>
              <a:rPr lang="en-US" dirty="0" err="1" smtClean="0"/>
              <a:t>mencurigakan</a:t>
            </a:r>
            <a:r>
              <a:rPr lang="en-US" dirty="0" smtClean="0"/>
              <a:t> yang </a:t>
            </a:r>
            <a:r>
              <a:rPr lang="en-US" dirty="0" err="1" smtClean="0"/>
              <a:t>dinstal</a:t>
            </a:r>
            <a:r>
              <a:rPr lang="en-US" dirty="0" smtClean="0"/>
              <a:t> </a:t>
            </a:r>
            <a:r>
              <a:rPr lang="en-US" dirty="0" err="1" smtClean="0"/>
              <a:t>secara</a:t>
            </a:r>
            <a:r>
              <a:rPr lang="en-US" dirty="0" smtClean="0"/>
              <a:t> </a:t>
            </a:r>
            <a:r>
              <a:rPr lang="en-US" dirty="0" err="1" smtClean="0"/>
              <a:t>diam-diam</a:t>
            </a:r>
            <a:r>
              <a:rPr lang="en-US" dirty="0" smtClean="0"/>
              <a:t> </a:t>
            </a:r>
            <a:r>
              <a:rPr lang="en-US" dirty="0" err="1" smtClean="0"/>
              <a:t>melalui</a:t>
            </a:r>
            <a:r>
              <a:rPr lang="en-US" dirty="0" smtClean="0"/>
              <a:t> web. Hal </a:t>
            </a:r>
            <a:r>
              <a:rPr lang="en-US" dirty="0" err="1" smtClean="0"/>
              <a:t>ini</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mencuri</a:t>
            </a:r>
            <a:r>
              <a:rPr lang="en-US" dirty="0" smtClean="0"/>
              <a:t> data </a:t>
            </a:r>
            <a:r>
              <a:rPr lang="en-US" dirty="0" err="1" smtClean="0"/>
              <a:t>secara</a:t>
            </a:r>
            <a:r>
              <a:rPr lang="en-US" dirty="0" smtClean="0"/>
              <a:t> online </a:t>
            </a:r>
            <a:r>
              <a:rPr lang="en-US" dirty="0" err="1" smtClean="0"/>
              <a:t>seperti</a:t>
            </a:r>
            <a:r>
              <a:rPr lang="en-US" dirty="0" smtClean="0"/>
              <a:t> Keystroke, user ID, password, </a:t>
            </a:r>
            <a:r>
              <a:rPr lang="en-US" dirty="0" err="1" smtClean="0"/>
              <a:t>alamat</a:t>
            </a:r>
            <a:r>
              <a:rPr lang="en-US" dirty="0" smtClean="0"/>
              <a:t> email </a:t>
            </a:r>
            <a:r>
              <a:rPr lang="en-US" dirty="0" err="1" smtClean="0"/>
              <a:t>dan</a:t>
            </a:r>
            <a:r>
              <a:rPr lang="en-US" dirty="0" smtClean="0"/>
              <a:t> history </a:t>
            </a:r>
            <a:r>
              <a:rPr lang="en-US" dirty="0" err="1" smtClean="0"/>
              <a:t>di</a:t>
            </a:r>
            <a:r>
              <a:rPr lang="en-US" dirty="0" smtClean="0"/>
              <a:t> </a:t>
            </a:r>
            <a:r>
              <a:rPr lang="en-US" dirty="0" err="1" smtClean="0"/>
              <a:t>halaman</a:t>
            </a:r>
            <a:r>
              <a:rPr lang="en-US" dirty="0" smtClean="0"/>
              <a:t> web.</a:t>
            </a:r>
          </a:p>
          <a:p>
            <a:r>
              <a:rPr lang="en-US" dirty="0" smtClean="0"/>
              <a:t>9.   Adware</a:t>
            </a:r>
          </a:p>
          <a:p>
            <a:r>
              <a:rPr lang="en-US" dirty="0" err="1" smtClean="0"/>
              <a:t>Menipu</a:t>
            </a:r>
            <a:r>
              <a:rPr lang="en-US" dirty="0" smtClean="0"/>
              <a:t> </a:t>
            </a:r>
            <a:r>
              <a:rPr lang="en-US" dirty="0" err="1" smtClean="0"/>
              <a:t>korban</a:t>
            </a:r>
            <a:r>
              <a:rPr lang="en-US" dirty="0" smtClean="0"/>
              <a:t> </a:t>
            </a:r>
            <a:r>
              <a:rPr lang="en-US" dirty="0" err="1" smtClean="0"/>
              <a:t>dengan</a:t>
            </a:r>
            <a:r>
              <a:rPr lang="en-US" dirty="0" smtClean="0"/>
              <a:t> </a:t>
            </a:r>
            <a:r>
              <a:rPr lang="en-US" dirty="0" err="1" smtClean="0"/>
              <a:t>menampilkan</a:t>
            </a:r>
            <a:r>
              <a:rPr lang="en-US" dirty="0" smtClean="0"/>
              <a:t> </a:t>
            </a:r>
            <a:r>
              <a:rPr lang="en-US" dirty="0" err="1" smtClean="0"/>
              <a:t>iklan</a:t>
            </a:r>
            <a:r>
              <a:rPr lang="en-US" dirty="0" smtClean="0"/>
              <a:t> – </a:t>
            </a:r>
            <a:r>
              <a:rPr lang="en-US" dirty="0" err="1" smtClean="0"/>
              <a:t>iklan</a:t>
            </a:r>
            <a:r>
              <a:rPr lang="en-US" dirty="0" smtClean="0"/>
              <a:t> </a:t>
            </a:r>
            <a:r>
              <a:rPr lang="en-US" dirty="0" err="1" smtClean="0"/>
              <a:t>secar</a:t>
            </a:r>
            <a:r>
              <a:rPr lang="en-US" dirty="0" smtClean="0"/>
              <a:t> online </a:t>
            </a:r>
            <a:r>
              <a:rPr lang="en-US" dirty="0" err="1" smtClean="0"/>
              <a:t>untuk</a:t>
            </a:r>
            <a:r>
              <a:rPr lang="en-US" dirty="0" smtClean="0"/>
              <a:t> </a:t>
            </a:r>
            <a:r>
              <a:rPr lang="en-US" dirty="0" err="1" smtClean="0"/>
              <a:t>mengelabui</a:t>
            </a:r>
            <a:r>
              <a:rPr lang="en-US" dirty="0" smtClean="0"/>
              <a:t> </a:t>
            </a:r>
            <a:r>
              <a:rPr lang="en-US" dirty="0" err="1" smtClean="0"/>
              <a:t>aktivitas</a:t>
            </a:r>
            <a:r>
              <a:rPr lang="en-US" dirty="0" smtClean="0"/>
              <a:t> online </a:t>
            </a:r>
            <a:r>
              <a:rPr lang="en-US" dirty="0" err="1" smtClean="0"/>
              <a:t>dan</a:t>
            </a:r>
            <a:r>
              <a:rPr lang="en-US" dirty="0" smtClean="0"/>
              <a:t> </a:t>
            </a:r>
            <a:r>
              <a:rPr lang="en-US" dirty="0" err="1" smtClean="0"/>
              <a:t>belanja</a:t>
            </a:r>
            <a:r>
              <a:rPr lang="en-US" dirty="0" smtClean="0"/>
              <a:t> online </a:t>
            </a:r>
            <a:r>
              <a:rPr lang="en-US" dirty="0" err="1" smtClean="0"/>
              <a:t>dengan</a:t>
            </a:r>
            <a:r>
              <a:rPr lang="en-US" dirty="0" smtClean="0"/>
              <a:t> </a:t>
            </a:r>
            <a:r>
              <a:rPr lang="en-US" dirty="0" err="1" smtClean="0"/>
              <a:t>iklan</a:t>
            </a:r>
            <a:r>
              <a:rPr lang="en-US" dirty="0" smtClean="0"/>
              <a:t> yang </a:t>
            </a:r>
            <a:r>
              <a:rPr lang="en-US" dirty="0" err="1" smtClean="0"/>
              <a:t>cocok</a:t>
            </a:r>
            <a:r>
              <a:rPr lang="en-US" dirty="0" smtClean="0"/>
              <a:t> </a:t>
            </a:r>
            <a:r>
              <a:rPr lang="en-US" dirty="0" err="1" smtClean="0"/>
              <a:t>untuk</a:t>
            </a:r>
            <a:r>
              <a:rPr lang="en-US" dirty="0" smtClean="0"/>
              <a:t> </a:t>
            </a:r>
            <a:r>
              <a:rPr lang="en-US" dirty="0" err="1" smtClean="0"/>
              <a:t>korba</a:t>
            </a:r>
            <a:r>
              <a:rPr lang="en-US" dirty="0" smtClean="0"/>
              <a:t> yang </a:t>
            </a:r>
            <a:r>
              <a:rPr lang="en-US" dirty="0" err="1" smtClean="0"/>
              <a:t>sering</a:t>
            </a:r>
            <a:r>
              <a:rPr lang="en-US" dirty="0" smtClean="0"/>
              <a:t> </a:t>
            </a:r>
            <a:r>
              <a:rPr lang="en-US" dirty="0" err="1" smtClean="0"/>
              <a:t>berbelanja</a:t>
            </a:r>
            <a:r>
              <a:rPr lang="en-US" dirty="0" smtClean="0"/>
              <a:t> online.</a:t>
            </a:r>
          </a:p>
          <a:p>
            <a:r>
              <a:rPr lang="en-US" dirty="0" smtClean="0"/>
              <a:t>10. Browse Hijackers</a:t>
            </a:r>
          </a:p>
          <a:p>
            <a:r>
              <a:rPr lang="en-US" dirty="0" err="1" smtClean="0"/>
              <a:t>Pembajak</a:t>
            </a:r>
            <a:r>
              <a:rPr lang="en-US" dirty="0" smtClean="0"/>
              <a:t> browser </a:t>
            </a:r>
            <a:r>
              <a:rPr lang="en-US" dirty="0" err="1" smtClean="0"/>
              <a:t>dengan</a:t>
            </a:r>
            <a:r>
              <a:rPr lang="en-US" dirty="0" smtClean="0"/>
              <a:t> </a:t>
            </a:r>
            <a:r>
              <a:rPr lang="en-US" dirty="0" err="1" smtClean="0"/>
              <a:t>mengubah</a:t>
            </a:r>
            <a:r>
              <a:rPr lang="en-US" dirty="0" smtClean="0"/>
              <a:t> </a:t>
            </a:r>
            <a:r>
              <a:rPr lang="en-US" dirty="0" err="1" smtClean="0"/>
              <a:t>pengaturan</a:t>
            </a:r>
            <a:r>
              <a:rPr lang="en-US" dirty="0" smtClean="0"/>
              <a:t> browser, </a:t>
            </a:r>
            <a:r>
              <a:rPr lang="en-US" dirty="0" err="1" smtClean="0"/>
              <a:t>lalu</a:t>
            </a:r>
            <a:r>
              <a:rPr lang="en-US" dirty="0" smtClean="0"/>
              <a:t> </a:t>
            </a:r>
            <a:r>
              <a:rPr lang="en-US" dirty="0" err="1" smtClean="0"/>
              <a:t>mengalihkan</a:t>
            </a:r>
            <a:r>
              <a:rPr lang="en-US" dirty="0" smtClean="0"/>
              <a:t> </a:t>
            </a:r>
            <a:r>
              <a:rPr lang="en-US" dirty="0" err="1" smtClean="0"/>
              <a:t>atau</a:t>
            </a:r>
            <a:r>
              <a:rPr lang="en-US" dirty="0" smtClean="0"/>
              <a:t>  </a:t>
            </a:r>
            <a:r>
              <a:rPr lang="en-US" dirty="0" err="1" smtClean="0"/>
              <a:t>mengarahkan</a:t>
            </a:r>
            <a:r>
              <a:rPr lang="en-US" dirty="0" smtClean="0"/>
              <a:t> </a:t>
            </a:r>
            <a:r>
              <a:rPr lang="en-US" dirty="0" err="1" smtClean="0"/>
              <a:t>situs</a:t>
            </a:r>
            <a:r>
              <a:rPr lang="en-US" dirty="0" smtClean="0"/>
              <a:t> </a:t>
            </a:r>
            <a:r>
              <a:rPr lang="en-US" dirty="0" err="1" smtClean="0"/>
              <a:t>peselencar</a:t>
            </a:r>
            <a:r>
              <a:rPr lang="en-US" dirty="0" smtClean="0"/>
              <a:t> </a:t>
            </a:r>
            <a:r>
              <a:rPr lang="en-US" dirty="0" err="1" smtClean="0"/>
              <a:t>menuju</a:t>
            </a:r>
            <a:r>
              <a:rPr lang="en-US" dirty="0" smtClean="0"/>
              <a:t> </a:t>
            </a:r>
            <a:r>
              <a:rPr lang="en-US" dirty="0" err="1" smtClean="0"/>
              <a:t>situs</a:t>
            </a:r>
            <a:r>
              <a:rPr lang="en-US" dirty="0" smtClean="0"/>
              <a:t> – </a:t>
            </a:r>
            <a:r>
              <a:rPr lang="en-US" dirty="0" err="1" smtClean="0"/>
              <a:t>situs</a:t>
            </a:r>
            <a:r>
              <a:rPr lang="en-US" dirty="0" smtClean="0"/>
              <a:t> yang </a:t>
            </a:r>
            <a:r>
              <a:rPr lang="en-US" dirty="0" err="1" smtClean="0"/>
              <a:t>berbauh</a:t>
            </a:r>
            <a:r>
              <a:rPr lang="en-US" dirty="0" smtClean="0"/>
              <a:t> </a:t>
            </a:r>
            <a:r>
              <a:rPr lang="en-US" dirty="0" err="1" smtClean="0"/>
              <a:t>pornografi</a:t>
            </a:r>
            <a:r>
              <a:rPr lang="en-US" dirty="0" smtClean="0"/>
              <a:t> </a:t>
            </a:r>
            <a:r>
              <a:rPr lang="en-US" dirty="0" err="1" smtClean="0"/>
              <a:t>dan</a:t>
            </a:r>
            <a:r>
              <a:rPr lang="en-US" dirty="0" smtClean="0"/>
              <a:t>  </a:t>
            </a:r>
            <a:r>
              <a:rPr lang="en-US" dirty="0" err="1" smtClean="0"/>
              <a:t>pornoaksi</a:t>
            </a:r>
            <a:r>
              <a:rPr lang="en-US" dirty="0" smtClean="0"/>
              <a:t> </a:t>
            </a:r>
            <a:r>
              <a:rPr lang="en-US" dirty="0" err="1" smtClean="0"/>
              <a:t>atau</a:t>
            </a:r>
            <a:r>
              <a:rPr lang="en-US" dirty="0" smtClean="0"/>
              <a:t> </a:t>
            </a:r>
            <a:r>
              <a:rPr lang="en-US" dirty="0" err="1" smtClean="0"/>
              <a:t>situs</a:t>
            </a:r>
            <a:r>
              <a:rPr lang="en-US" dirty="0" smtClean="0"/>
              <a:t> – </a:t>
            </a:r>
            <a:r>
              <a:rPr lang="en-US" dirty="0" err="1" smtClean="0"/>
              <a:t>situs</a:t>
            </a:r>
            <a:r>
              <a:rPr lang="en-US" dirty="0" smtClean="0"/>
              <a:t> lain yang </a:t>
            </a:r>
            <a:r>
              <a:rPr lang="en-US" dirty="0" err="1" smtClean="0"/>
              <a:t>tidak</a:t>
            </a:r>
            <a:r>
              <a:rPr lang="en-US" dirty="0" smtClean="0"/>
              <a:t> </a:t>
            </a:r>
            <a:r>
              <a:rPr lang="en-US" dirty="0" err="1" smtClean="0"/>
              <a:t>di</a:t>
            </a:r>
            <a:r>
              <a:rPr lang="en-US" dirty="0" smtClean="0"/>
              <a:t> </a:t>
            </a:r>
            <a:r>
              <a:rPr lang="en-US" dirty="0" err="1" smtClean="0"/>
              <a:t>inginkan</a:t>
            </a:r>
            <a:r>
              <a:rPr lang="en-US" dirty="0" smtClean="0"/>
              <a:t> </a:t>
            </a:r>
            <a:r>
              <a:rPr lang="en-US" dirty="0" err="1" smtClean="0"/>
              <a:t>pengguna</a:t>
            </a:r>
            <a:r>
              <a:rPr lang="en-US" dirty="0" smtClean="0"/>
              <a:t> </a:t>
            </a:r>
            <a:r>
              <a:rPr lang="en-US" dirty="0" err="1" smtClean="0"/>
              <a:t>situs</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6116" y="357166"/>
            <a:ext cx="2786082" cy="500066"/>
          </a:xfrm>
        </p:spPr>
        <p:txBody>
          <a:bodyPr>
            <a:noAutofit/>
          </a:bodyPr>
          <a:lstStyle/>
          <a:p>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Privacy</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357298"/>
            <a:ext cx="8358246"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dirty="0" err="1" smtClean="0"/>
              <a:t>kemampuan</a:t>
            </a:r>
            <a:r>
              <a:rPr lang="en-US" dirty="0" smtClean="0"/>
              <a:t> </a:t>
            </a:r>
            <a:r>
              <a:rPr lang="en-US" dirty="0" err="1" smtClean="0"/>
              <a:t>satu</a:t>
            </a:r>
            <a:r>
              <a:rPr lang="en-US" dirty="0" smtClean="0"/>
              <a:t> </a:t>
            </a:r>
            <a:r>
              <a:rPr lang="en-US" dirty="0" err="1" smtClean="0"/>
              <a:t>atau</a:t>
            </a:r>
            <a:r>
              <a:rPr lang="en-US" dirty="0" smtClean="0"/>
              <a:t> </a:t>
            </a:r>
            <a:r>
              <a:rPr lang="en-US" dirty="0" err="1" smtClean="0"/>
              <a:t>sekelompok</a:t>
            </a:r>
            <a:r>
              <a:rPr lang="en-US" dirty="0" smtClean="0"/>
              <a:t> </a:t>
            </a:r>
            <a:r>
              <a:rPr lang="en-US" dirty="0" err="1" smtClean="0"/>
              <a:t>individu</a:t>
            </a:r>
            <a:r>
              <a:rPr lang="en-US" dirty="0" smtClean="0"/>
              <a:t> </a:t>
            </a:r>
            <a:r>
              <a:rPr lang="en-US" dirty="0" err="1" smtClean="0"/>
              <a:t>untuk</a:t>
            </a:r>
            <a:r>
              <a:rPr lang="en-US" dirty="0" smtClean="0"/>
              <a:t> </a:t>
            </a:r>
            <a:r>
              <a:rPr lang="en-US" dirty="0" err="1" smtClean="0"/>
              <a:t>mempertahankan</a:t>
            </a:r>
            <a:r>
              <a:rPr lang="en-US" dirty="0" smtClean="0"/>
              <a:t> </a:t>
            </a:r>
            <a:r>
              <a:rPr lang="en-US" dirty="0" err="1" smtClean="0"/>
              <a:t>kehidupan</a:t>
            </a:r>
            <a:r>
              <a:rPr lang="en-US" dirty="0" smtClean="0"/>
              <a:t> </a:t>
            </a:r>
            <a:r>
              <a:rPr lang="en-US" dirty="0" err="1" smtClean="0"/>
              <a:t>dan</a:t>
            </a:r>
            <a:r>
              <a:rPr lang="en-US" dirty="0" smtClean="0"/>
              <a:t> </a:t>
            </a:r>
            <a:r>
              <a:rPr lang="en-US" dirty="0" err="1" smtClean="0"/>
              <a:t>urusan</a:t>
            </a:r>
            <a:r>
              <a:rPr lang="en-US" dirty="0" smtClean="0"/>
              <a:t> </a:t>
            </a:r>
            <a:r>
              <a:rPr lang="en-US" dirty="0" err="1" smtClean="0"/>
              <a:t>personalnya</a:t>
            </a:r>
            <a:r>
              <a:rPr lang="en-US" dirty="0" smtClean="0"/>
              <a:t> </a:t>
            </a:r>
            <a:r>
              <a:rPr lang="en-US" dirty="0" err="1" smtClean="0"/>
              <a:t>dari</a:t>
            </a:r>
            <a:r>
              <a:rPr lang="en-US" dirty="0" smtClean="0"/>
              <a:t> </a:t>
            </a:r>
            <a:r>
              <a:rPr lang="en-US" dirty="0" err="1" smtClean="0"/>
              <a:t>publik</a:t>
            </a:r>
            <a:r>
              <a:rPr lang="en-US" dirty="0" smtClean="0"/>
              <a:t>, </a:t>
            </a:r>
            <a:r>
              <a:rPr lang="en-US" dirty="0" err="1" smtClean="0"/>
              <a:t>atau</a:t>
            </a:r>
            <a:r>
              <a:rPr lang="en-US" dirty="0" smtClean="0"/>
              <a:t> </a:t>
            </a:r>
            <a:r>
              <a:rPr lang="en-US" dirty="0" err="1" smtClean="0"/>
              <a:t>untuk</a:t>
            </a:r>
            <a:r>
              <a:rPr lang="en-US" dirty="0" smtClean="0"/>
              <a:t> </a:t>
            </a:r>
            <a:r>
              <a:rPr lang="en-US" dirty="0" err="1" smtClean="0"/>
              <a:t>mengontrol</a:t>
            </a:r>
            <a:r>
              <a:rPr lang="en-US" dirty="0" smtClean="0"/>
              <a:t> </a:t>
            </a:r>
            <a:r>
              <a:rPr lang="en-US" dirty="0" err="1" smtClean="0"/>
              <a:t>arus</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diri</a:t>
            </a:r>
            <a:r>
              <a:rPr lang="en-US" dirty="0" smtClean="0"/>
              <a:t> </a:t>
            </a:r>
            <a:r>
              <a:rPr lang="en-US" dirty="0" err="1" smtClean="0"/>
              <a:t>mereka</a:t>
            </a:r>
            <a:r>
              <a:rPr lang="en-US" dirty="0" smtClean="0"/>
              <a:t>.</a:t>
            </a:r>
          </a:p>
          <a:p>
            <a:pPr algn="just"/>
            <a:endParaRPr lang="en-US" dirty="0" smtClean="0"/>
          </a:p>
          <a:p>
            <a:r>
              <a:rPr lang="en-US" dirty="0" err="1" smtClean="0"/>
              <a:t>Definisi</a:t>
            </a:r>
            <a:r>
              <a:rPr lang="en-US" dirty="0" smtClean="0"/>
              <a:t> </a:t>
            </a:r>
            <a:r>
              <a:rPr lang="en-US" dirty="0" smtClean="0"/>
              <a:t>Privacy </a:t>
            </a:r>
            <a:r>
              <a:rPr lang="en-US" dirty="0" err="1" smtClean="0"/>
              <a:t>antara</a:t>
            </a:r>
            <a:r>
              <a:rPr lang="en-US" dirty="0" smtClean="0"/>
              <a:t> lain :</a:t>
            </a:r>
          </a:p>
          <a:p>
            <a:pPr marL="342900" lvl="0" indent="-342900">
              <a:buFont typeface="+mj-lt"/>
              <a:buAutoNum type="arabicPeriod"/>
            </a:pPr>
            <a:r>
              <a:rPr lang="en-US" dirty="0" smtClean="0"/>
              <a:t>Craig Van </a:t>
            </a:r>
            <a:r>
              <a:rPr lang="en-US" dirty="0" err="1" smtClean="0"/>
              <a:t>Slyke</a:t>
            </a:r>
            <a:r>
              <a:rPr lang="en-US" dirty="0" smtClean="0"/>
              <a:t> </a:t>
            </a:r>
            <a:r>
              <a:rPr lang="en-US" dirty="0" err="1" smtClean="0"/>
              <a:t>dan</a:t>
            </a:r>
            <a:r>
              <a:rPr lang="en-US" dirty="0" smtClean="0"/>
              <a:t> France Belanger : </a:t>
            </a:r>
            <a:r>
              <a:rPr lang="en-US" dirty="0" err="1" smtClean="0"/>
              <a:t>Kemampuan</a:t>
            </a:r>
            <a:r>
              <a:rPr lang="en-US" dirty="0" smtClean="0"/>
              <a:t> </a:t>
            </a:r>
            <a:r>
              <a:rPr lang="en-US" dirty="0" err="1" smtClean="0"/>
              <a:t>seseorang</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dirinya</a:t>
            </a:r>
            <a:r>
              <a:rPr lang="en-US" dirty="0" smtClean="0"/>
              <a:t> </a:t>
            </a:r>
            <a:r>
              <a:rPr lang="en-US" dirty="0" err="1" smtClean="0"/>
              <a:t>sendiri</a:t>
            </a:r>
            <a:r>
              <a:rPr lang="en-US" dirty="0" smtClean="0"/>
              <a:t>.</a:t>
            </a:r>
          </a:p>
          <a:p>
            <a:pPr marL="342900" lvl="0" indent="-342900">
              <a:buFont typeface="+mj-lt"/>
              <a:buAutoNum type="arabicPeriod"/>
            </a:pPr>
            <a:r>
              <a:rPr lang="en-US" dirty="0" smtClean="0"/>
              <a:t>Alan Westin : </a:t>
            </a:r>
            <a:r>
              <a:rPr lang="en-US" dirty="0" err="1" smtClean="0"/>
              <a:t>Hak</a:t>
            </a:r>
            <a:r>
              <a:rPr lang="en-US" dirty="0" smtClean="0"/>
              <a:t> </a:t>
            </a:r>
            <a:r>
              <a:rPr lang="en-US" dirty="0" err="1" smtClean="0"/>
              <a:t>dari</a:t>
            </a:r>
            <a:r>
              <a:rPr lang="en-US" dirty="0" smtClean="0"/>
              <a:t> </a:t>
            </a:r>
            <a:r>
              <a:rPr lang="en-US" dirty="0" err="1" smtClean="0"/>
              <a:t>masing-masing</a:t>
            </a:r>
            <a:r>
              <a:rPr lang="en-US" dirty="0" smtClean="0"/>
              <a:t> </a:t>
            </a:r>
            <a:r>
              <a:rPr lang="en-US" dirty="0" err="1" smtClean="0"/>
              <a:t>individu</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sendiri</a:t>
            </a:r>
            <a:r>
              <a:rPr lang="en-US" dirty="0" smtClean="0"/>
              <a:t> </a:t>
            </a:r>
            <a:r>
              <a:rPr lang="en-US" dirty="0" err="1" smtClean="0"/>
              <a:t>kapan</a:t>
            </a:r>
            <a:r>
              <a:rPr lang="en-US" dirty="0" smtClean="0"/>
              <a:t>, </a:t>
            </a:r>
            <a:r>
              <a:rPr lang="en-US" dirty="0" err="1" smtClean="0"/>
              <a:t>bagaimana</a:t>
            </a:r>
            <a:r>
              <a:rPr lang="en-US" dirty="0" smtClean="0"/>
              <a:t>, </a:t>
            </a:r>
            <a:r>
              <a:rPr lang="en-US" dirty="0" err="1" smtClean="0"/>
              <a:t>dan</a:t>
            </a:r>
            <a:r>
              <a:rPr lang="en-US" dirty="0" smtClean="0"/>
              <a:t> </a:t>
            </a:r>
            <a:r>
              <a:rPr lang="en-US" dirty="0" err="1" smtClean="0"/>
              <a:t>untuk</a:t>
            </a:r>
            <a:r>
              <a:rPr lang="en-US" dirty="0" smtClean="0"/>
              <a:t> </a:t>
            </a:r>
            <a:r>
              <a:rPr lang="en-US" dirty="0" err="1" smtClean="0"/>
              <a:t>apa</a:t>
            </a:r>
            <a:r>
              <a:rPr lang="en-US" dirty="0" smtClean="0"/>
              <a:t> </a:t>
            </a:r>
            <a:r>
              <a:rPr lang="en-US" dirty="0" err="1" smtClean="0"/>
              <a:t>penggunaan</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mereka</a:t>
            </a:r>
            <a:r>
              <a:rPr lang="en-US" dirty="0" smtClean="0"/>
              <a:t> </a:t>
            </a:r>
            <a:r>
              <a:rPr lang="en-US" dirty="0" err="1" smtClean="0"/>
              <a:t>dalam</a:t>
            </a:r>
            <a:r>
              <a:rPr lang="en-US" dirty="0" smtClean="0"/>
              <a:t> </a:t>
            </a:r>
            <a:r>
              <a:rPr lang="en-US" dirty="0" err="1" smtClean="0"/>
              <a:t>hal</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individu</a:t>
            </a:r>
            <a:r>
              <a:rPr lang="en-US" dirty="0" smtClean="0"/>
              <a:t> lain</a:t>
            </a:r>
            <a:r>
              <a:rPr lang="en-US" dirty="0" smtClean="0"/>
              <a:t>.</a:t>
            </a:r>
          </a:p>
          <a:p>
            <a:pPr marL="342900" lvl="0" indent="-342900">
              <a:buFont typeface="+mj-lt"/>
              <a:buAutoNum type="arabicPeriod"/>
            </a:pPr>
            <a:endParaRPr lang="en-US" dirty="0" smtClean="0"/>
          </a:p>
          <a:p>
            <a:pPr marL="342900" lvl="0" indent="-342900"/>
            <a:r>
              <a:rPr lang="en-US" dirty="0" smtClean="0"/>
              <a:t>Privacy = </a:t>
            </a:r>
            <a:r>
              <a:rPr lang="en-US" dirty="0" err="1" smtClean="0"/>
              <a:t>Tingkatan</a:t>
            </a:r>
            <a:r>
              <a:rPr lang="en-US" dirty="0" smtClean="0"/>
              <a:t> </a:t>
            </a:r>
            <a:r>
              <a:rPr lang="en-US" dirty="0" err="1" smtClean="0"/>
              <a:t>interaksi</a:t>
            </a:r>
            <a:r>
              <a:rPr lang="en-US" dirty="0" smtClean="0"/>
              <a:t> </a:t>
            </a:r>
            <a:r>
              <a:rPr lang="en-US" dirty="0" err="1" smtClean="0"/>
              <a:t>atau</a:t>
            </a:r>
            <a:r>
              <a:rPr lang="en-US" dirty="0" smtClean="0"/>
              <a:t> </a:t>
            </a:r>
            <a:r>
              <a:rPr lang="en-US" dirty="0" err="1" smtClean="0"/>
              <a:t>keterbukaan</a:t>
            </a:r>
            <a:r>
              <a:rPr lang="en-US" dirty="0" smtClean="0"/>
              <a:t> yang </a:t>
            </a:r>
            <a:r>
              <a:rPr lang="en-US" dirty="0" err="1" smtClean="0"/>
              <a:t>dikehendaki</a:t>
            </a:r>
            <a:r>
              <a:rPr lang="en-US" dirty="0" smtClean="0"/>
              <a:t> </a:t>
            </a:r>
            <a:r>
              <a:rPr lang="en-US" dirty="0" err="1" smtClean="0"/>
              <a:t>seseorang</a:t>
            </a:r>
            <a:r>
              <a:rPr lang="en-US" dirty="0" smtClean="0"/>
              <a:t> </a:t>
            </a:r>
            <a:r>
              <a:rPr lang="en-US" dirty="0" err="1" smtClean="0"/>
              <a:t>pada</a:t>
            </a:r>
            <a:r>
              <a:rPr lang="en-US" dirty="0" smtClean="0"/>
              <a:t> </a:t>
            </a:r>
            <a:r>
              <a:rPr lang="en-US" dirty="0" err="1" smtClean="0"/>
              <a:t>suatu</a:t>
            </a:r>
            <a:r>
              <a:rPr lang="en-US" dirty="0" smtClean="0"/>
              <a:t> </a:t>
            </a:r>
            <a:r>
              <a:rPr lang="en-US" dirty="0" err="1" smtClean="0"/>
              <a:t>kondisi</a:t>
            </a:r>
            <a:r>
              <a:rPr lang="en-US" dirty="0" smtClean="0"/>
              <a:t> </a:t>
            </a:r>
            <a:r>
              <a:rPr lang="en-US" dirty="0" err="1" smtClean="0"/>
              <a:t>atau</a:t>
            </a:r>
            <a:r>
              <a:rPr lang="en-US" dirty="0" smtClean="0"/>
              <a:t> </a:t>
            </a:r>
            <a:r>
              <a:rPr lang="en-US" dirty="0" err="1" smtClean="0"/>
              <a:t>situasi</a:t>
            </a:r>
            <a:r>
              <a:rPr lang="en-US" dirty="0" smtClean="0"/>
              <a:t> </a:t>
            </a:r>
            <a:r>
              <a:rPr lang="en-US" dirty="0" err="1" smtClean="0"/>
              <a:t>tertentu</a:t>
            </a:r>
            <a:r>
              <a:rPr lang="en-US" dirty="0" smtClean="0"/>
              <a:t>.</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428604"/>
            <a:ext cx="4786346" cy="500066"/>
          </a:xfrm>
        </p:spPr>
        <p:txBody>
          <a:bodyPr>
            <a:noAutofit/>
          </a:bodyPr>
          <a:lstStyle/>
          <a:p>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Privacy Room</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357298"/>
            <a:ext cx="8358246" cy="53553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b="1" dirty="0" err="1" smtClean="0"/>
              <a:t>Ruang</a:t>
            </a:r>
            <a:r>
              <a:rPr lang="en-US" b="1" dirty="0" smtClean="0"/>
              <a:t> Personal ( Privacy Room )</a:t>
            </a:r>
            <a:endParaRPr lang="en-US" dirty="0" smtClean="0"/>
          </a:p>
          <a:p>
            <a:r>
              <a:rPr lang="en-US" dirty="0" err="1" smtClean="0"/>
              <a:t>istilah</a:t>
            </a:r>
            <a:r>
              <a:rPr lang="en-US" dirty="0" smtClean="0"/>
              <a:t> personal space </a:t>
            </a:r>
            <a:r>
              <a:rPr lang="en-US" dirty="0" err="1" smtClean="0"/>
              <a:t>pertama</a:t>
            </a:r>
            <a:r>
              <a:rPr lang="en-US" dirty="0" smtClean="0"/>
              <a:t> kali </a:t>
            </a:r>
            <a:r>
              <a:rPr lang="en-US" dirty="0" err="1" smtClean="0"/>
              <a:t>digunakan</a:t>
            </a:r>
            <a:r>
              <a:rPr lang="en-US" dirty="0" smtClean="0"/>
              <a:t> </a:t>
            </a:r>
            <a:r>
              <a:rPr lang="en-US" dirty="0" err="1" smtClean="0"/>
              <a:t>oleh</a:t>
            </a:r>
            <a:r>
              <a:rPr lang="en-US" dirty="0" smtClean="0"/>
              <a:t> </a:t>
            </a:r>
            <a:r>
              <a:rPr lang="en-US" dirty="0" err="1" smtClean="0"/>
              <a:t>katz</a:t>
            </a:r>
            <a:r>
              <a:rPr lang="en-US" dirty="0" smtClean="0"/>
              <a:t> </a:t>
            </a:r>
            <a:r>
              <a:rPr lang="en-US" dirty="0" err="1" smtClean="0"/>
              <a:t>pada</a:t>
            </a:r>
            <a:r>
              <a:rPr lang="en-US" dirty="0" smtClean="0"/>
              <a:t> </a:t>
            </a:r>
            <a:r>
              <a:rPr lang="en-US" dirty="0" err="1" smtClean="0"/>
              <a:t>tahun</a:t>
            </a:r>
            <a:r>
              <a:rPr lang="en-US" dirty="0" smtClean="0"/>
              <a:t> 1973 </a:t>
            </a:r>
            <a:r>
              <a:rPr lang="en-US" dirty="0" err="1" smtClean="0"/>
              <a:t>dan</a:t>
            </a:r>
            <a:r>
              <a:rPr lang="en-US" dirty="0" smtClean="0"/>
              <a:t> </a:t>
            </a:r>
            <a:r>
              <a:rPr lang="en-US" dirty="0" err="1" smtClean="0"/>
              <a:t>bukan</a:t>
            </a:r>
            <a:r>
              <a:rPr lang="en-US" dirty="0" smtClean="0"/>
              <a:t> </a:t>
            </a:r>
            <a:r>
              <a:rPr lang="en-US" dirty="0" err="1" smtClean="0"/>
              <a:t>merupakan</a:t>
            </a:r>
            <a:r>
              <a:rPr lang="en-US" dirty="0" smtClean="0"/>
              <a:t> </a:t>
            </a:r>
            <a:r>
              <a:rPr lang="en-US" dirty="0" err="1" smtClean="0"/>
              <a:t>sesuatu</a:t>
            </a:r>
            <a:r>
              <a:rPr lang="en-US" dirty="0" smtClean="0"/>
              <a:t> yang </a:t>
            </a:r>
            <a:r>
              <a:rPr lang="en-US" dirty="0" err="1" smtClean="0"/>
              <a:t>unik</a:t>
            </a:r>
            <a:r>
              <a:rPr lang="en-US" dirty="0" smtClean="0"/>
              <a:t> </a:t>
            </a:r>
            <a:r>
              <a:rPr lang="en-US" dirty="0" err="1" smtClean="0"/>
              <a:t>dalam</a:t>
            </a:r>
            <a:r>
              <a:rPr lang="en-US" dirty="0" smtClean="0"/>
              <a:t> </a:t>
            </a:r>
            <a:r>
              <a:rPr lang="en-US" dirty="0" err="1" smtClean="0"/>
              <a:t>istilah</a:t>
            </a:r>
            <a:r>
              <a:rPr lang="en-US" dirty="0" smtClean="0"/>
              <a:t> </a:t>
            </a:r>
            <a:r>
              <a:rPr lang="en-US" dirty="0" err="1" smtClean="0"/>
              <a:t>psikologi</a:t>
            </a:r>
            <a:r>
              <a:rPr lang="en-US" dirty="0" smtClean="0"/>
              <a:t>, </a:t>
            </a:r>
            <a:r>
              <a:rPr lang="en-US" dirty="0" err="1" smtClean="0"/>
              <a:t>karna</a:t>
            </a:r>
            <a:r>
              <a:rPr lang="en-US" dirty="0" smtClean="0"/>
              <a:t> </a:t>
            </a:r>
            <a:r>
              <a:rPr lang="en-US" dirty="0" err="1" smtClean="0"/>
              <a:t>istilah</a:t>
            </a:r>
            <a:r>
              <a:rPr lang="en-US" dirty="0" smtClean="0"/>
              <a:t> </a:t>
            </a:r>
            <a:r>
              <a:rPr lang="en-US" dirty="0" err="1" smtClean="0"/>
              <a:t>ini</a:t>
            </a:r>
            <a:r>
              <a:rPr lang="en-US" dirty="0" smtClean="0"/>
              <a:t> </a:t>
            </a:r>
            <a:r>
              <a:rPr lang="en-US" dirty="0" err="1" smtClean="0"/>
              <a:t>juga</a:t>
            </a:r>
            <a:r>
              <a:rPr lang="en-US" dirty="0" smtClean="0"/>
              <a:t> </a:t>
            </a:r>
            <a:r>
              <a:rPr lang="en-US" dirty="0" err="1" smtClean="0"/>
              <a:t>dipakai</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biologi</a:t>
            </a:r>
            <a:r>
              <a:rPr lang="en-US" dirty="0" smtClean="0"/>
              <a:t>, </a:t>
            </a:r>
            <a:r>
              <a:rPr lang="en-US" dirty="0" err="1" smtClean="0"/>
              <a:t>antropologi</a:t>
            </a:r>
            <a:r>
              <a:rPr lang="en-US" dirty="0" smtClean="0"/>
              <a:t> </a:t>
            </a:r>
            <a:r>
              <a:rPr lang="en-US" dirty="0" err="1" smtClean="0"/>
              <a:t>dan</a:t>
            </a:r>
            <a:r>
              <a:rPr lang="en-US" dirty="0" smtClean="0"/>
              <a:t> </a:t>
            </a:r>
            <a:r>
              <a:rPr lang="en-US" dirty="0" err="1" smtClean="0"/>
              <a:t>arsitektur</a:t>
            </a:r>
            <a:r>
              <a:rPr lang="en-US" dirty="0" smtClean="0"/>
              <a:t>. </a:t>
            </a:r>
            <a:endParaRPr lang="en-US" dirty="0" smtClean="0"/>
          </a:p>
          <a:p>
            <a:r>
              <a:rPr lang="en-US" dirty="0" err="1" smtClean="0"/>
              <a:t>beberapa</a:t>
            </a:r>
            <a:r>
              <a:rPr lang="en-US" dirty="0" smtClean="0"/>
              <a:t> </a:t>
            </a:r>
            <a:r>
              <a:rPr lang="en-US" dirty="0" err="1" smtClean="0"/>
              <a:t>definisi</a:t>
            </a:r>
            <a:r>
              <a:rPr lang="en-US" dirty="0" smtClean="0"/>
              <a:t> </a:t>
            </a:r>
            <a:r>
              <a:rPr lang="en-US" dirty="0" err="1" smtClean="0"/>
              <a:t>ruang</a:t>
            </a:r>
            <a:r>
              <a:rPr lang="en-US" dirty="0" smtClean="0"/>
              <a:t> personal </a:t>
            </a:r>
            <a:r>
              <a:rPr lang="en-US" dirty="0" err="1" smtClean="0"/>
              <a:t>secara</a:t>
            </a:r>
            <a:r>
              <a:rPr lang="en-US" dirty="0" smtClean="0"/>
              <a:t> </a:t>
            </a:r>
            <a:r>
              <a:rPr lang="en-US" dirty="0" err="1" smtClean="0"/>
              <a:t>implist</a:t>
            </a:r>
            <a:r>
              <a:rPr lang="en-US" dirty="0" smtClean="0"/>
              <a:t> </a:t>
            </a:r>
            <a:r>
              <a:rPr lang="en-US" dirty="0" err="1" smtClean="0"/>
              <a:t>berdasarkan</a:t>
            </a:r>
            <a:r>
              <a:rPr lang="en-US" dirty="0" smtClean="0"/>
              <a:t> </a:t>
            </a:r>
            <a:r>
              <a:rPr lang="en-US" dirty="0" err="1" smtClean="0"/>
              <a:t>hasil</a:t>
            </a:r>
            <a:r>
              <a:rPr lang="en-US" dirty="0" smtClean="0"/>
              <a:t> </a:t>
            </a:r>
            <a:r>
              <a:rPr lang="en-US" dirty="0" err="1" smtClean="0"/>
              <a:t>hasill</a:t>
            </a:r>
            <a:r>
              <a:rPr lang="en-US" dirty="0" smtClean="0"/>
              <a:t> </a:t>
            </a:r>
            <a:r>
              <a:rPr lang="en-US" dirty="0" err="1" smtClean="0"/>
              <a:t>penelitian</a:t>
            </a:r>
            <a:r>
              <a:rPr lang="en-US" dirty="0" smtClean="0"/>
              <a:t>, </a:t>
            </a:r>
            <a:r>
              <a:rPr lang="en-US" dirty="0" err="1" smtClean="0"/>
              <a:t>antara</a:t>
            </a:r>
            <a:r>
              <a:rPr lang="en-US" dirty="0" smtClean="0"/>
              <a:t> lain : </a:t>
            </a:r>
          </a:p>
          <a:p>
            <a:pPr marL="342900" lvl="0" indent="-342900">
              <a:buFont typeface="+mj-lt"/>
              <a:buAutoNum type="arabicPeriod"/>
            </a:pPr>
            <a:r>
              <a:rPr lang="en-US" dirty="0" err="1" smtClean="0"/>
              <a:t>Ruang</a:t>
            </a:r>
            <a:r>
              <a:rPr lang="en-US" dirty="0" smtClean="0"/>
              <a:t> </a:t>
            </a:r>
            <a:r>
              <a:rPr lang="en-US" dirty="0" err="1" smtClean="0"/>
              <a:t>personala</a:t>
            </a:r>
            <a:r>
              <a:rPr lang="en-US" dirty="0" smtClean="0"/>
              <a:t> </a:t>
            </a:r>
            <a:r>
              <a:rPr lang="en-US" dirty="0" err="1" smtClean="0"/>
              <a:t>adalah</a:t>
            </a:r>
            <a:r>
              <a:rPr lang="en-US" dirty="0" smtClean="0"/>
              <a:t> </a:t>
            </a:r>
            <a:r>
              <a:rPr lang="en-US" dirty="0" err="1" smtClean="0"/>
              <a:t>batas</a:t>
            </a:r>
            <a:r>
              <a:rPr lang="en-US" dirty="0" smtClean="0"/>
              <a:t> </a:t>
            </a:r>
            <a:r>
              <a:rPr lang="en-US" dirty="0" err="1" smtClean="0"/>
              <a:t>batas</a:t>
            </a:r>
            <a:r>
              <a:rPr lang="en-US" dirty="0" smtClean="0"/>
              <a:t> yang </a:t>
            </a:r>
            <a:r>
              <a:rPr lang="en-US" dirty="0" err="1" smtClean="0"/>
              <a:t>tidak</a:t>
            </a:r>
            <a:r>
              <a:rPr lang="en-US" dirty="0" smtClean="0"/>
              <a:t> </a:t>
            </a:r>
            <a:r>
              <a:rPr lang="en-US" dirty="0" err="1" smtClean="0"/>
              <a:t>jelas</a:t>
            </a:r>
            <a:r>
              <a:rPr lang="en-US" dirty="0" smtClean="0"/>
              <a:t> </a:t>
            </a:r>
            <a:r>
              <a:rPr lang="en-US" dirty="0" err="1" smtClean="0"/>
              <a:t>antara</a:t>
            </a:r>
            <a:r>
              <a:rPr lang="en-US" dirty="0" smtClean="0"/>
              <a:t> </a:t>
            </a:r>
            <a:r>
              <a:rPr lang="en-US" dirty="0" err="1" smtClean="0"/>
              <a:t>seseorang</a:t>
            </a:r>
            <a:r>
              <a:rPr lang="en-US" dirty="0" smtClean="0"/>
              <a:t> </a:t>
            </a:r>
            <a:r>
              <a:rPr lang="en-US" dirty="0" err="1" smtClean="0"/>
              <a:t>dengan</a:t>
            </a:r>
            <a:r>
              <a:rPr lang="en-US" dirty="0" smtClean="0"/>
              <a:t> </a:t>
            </a:r>
            <a:r>
              <a:rPr lang="en-US" dirty="0" err="1" smtClean="0"/>
              <a:t>orang</a:t>
            </a:r>
            <a:r>
              <a:rPr lang="en-US" dirty="0" smtClean="0"/>
              <a:t> lain. </a:t>
            </a:r>
          </a:p>
          <a:p>
            <a:pPr marL="342900" lvl="0" indent="-342900">
              <a:buFont typeface="+mj-lt"/>
              <a:buAutoNum type="arabicPeriod"/>
            </a:pPr>
            <a:r>
              <a:rPr lang="en-US" dirty="0" err="1" smtClean="0"/>
              <a:t>Ruang</a:t>
            </a:r>
            <a:r>
              <a:rPr lang="en-US" dirty="0" smtClean="0"/>
              <a:t> personal </a:t>
            </a:r>
            <a:r>
              <a:rPr lang="en-US" dirty="0" err="1" smtClean="0"/>
              <a:t>sesungguhnya</a:t>
            </a:r>
            <a:r>
              <a:rPr lang="en-US" dirty="0" smtClean="0"/>
              <a:t> </a:t>
            </a:r>
            <a:r>
              <a:rPr lang="en-US" dirty="0" err="1" smtClean="0"/>
              <a:t>berdekatan</a:t>
            </a:r>
            <a:r>
              <a:rPr lang="en-US" dirty="0" smtClean="0"/>
              <a:t> </a:t>
            </a:r>
            <a:r>
              <a:rPr lang="en-US" dirty="0" err="1" smtClean="0"/>
              <a:t>dengan</a:t>
            </a:r>
            <a:r>
              <a:rPr lang="en-US" dirty="0" smtClean="0"/>
              <a:t> </a:t>
            </a:r>
            <a:r>
              <a:rPr lang="en-US" dirty="0" err="1" smtClean="0"/>
              <a:t>diri</a:t>
            </a:r>
            <a:r>
              <a:rPr lang="en-US" dirty="0" smtClean="0"/>
              <a:t> </a:t>
            </a:r>
            <a:r>
              <a:rPr lang="en-US" dirty="0" err="1" smtClean="0"/>
              <a:t>sendiri</a:t>
            </a:r>
            <a:r>
              <a:rPr lang="en-US" dirty="0" smtClean="0"/>
              <a:t>.</a:t>
            </a:r>
          </a:p>
          <a:p>
            <a:pPr marL="342900" lvl="0" indent="-342900">
              <a:buFont typeface="+mj-lt"/>
              <a:buAutoNum type="arabicPeriod"/>
            </a:pPr>
            <a:r>
              <a:rPr lang="en-US" dirty="0" err="1" smtClean="0"/>
              <a:t>Pengaturan</a:t>
            </a:r>
            <a:r>
              <a:rPr lang="en-US" dirty="0" smtClean="0"/>
              <a:t> </a:t>
            </a:r>
            <a:r>
              <a:rPr lang="en-US" dirty="0" err="1" smtClean="0"/>
              <a:t>ruang</a:t>
            </a:r>
            <a:r>
              <a:rPr lang="en-US" dirty="0" smtClean="0"/>
              <a:t> personal </a:t>
            </a:r>
            <a:r>
              <a:rPr lang="en-US" dirty="0" err="1" smtClean="0"/>
              <a:t>merupakan</a:t>
            </a:r>
            <a:r>
              <a:rPr lang="en-US" dirty="0" smtClean="0"/>
              <a:t> </a:t>
            </a:r>
            <a:r>
              <a:rPr lang="en-US" dirty="0" err="1" smtClean="0"/>
              <a:t>proses</a:t>
            </a:r>
            <a:r>
              <a:rPr lang="en-US" dirty="0" smtClean="0"/>
              <a:t> </a:t>
            </a:r>
            <a:r>
              <a:rPr lang="en-US" dirty="0" err="1" smtClean="0"/>
              <a:t>dinamis</a:t>
            </a:r>
            <a:r>
              <a:rPr lang="en-US" dirty="0" smtClean="0"/>
              <a:t> yang </a:t>
            </a:r>
            <a:r>
              <a:rPr lang="en-US" dirty="0" err="1" smtClean="0"/>
              <a:t>memungkinkan</a:t>
            </a:r>
            <a:r>
              <a:rPr lang="en-US" dirty="0" smtClean="0"/>
              <a:t> </a:t>
            </a:r>
            <a:r>
              <a:rPr lang="en-US" dirty="0" err="1" smtClean="0"/>
              <a:t>diri</a:t>
            </a:r>
            <a:r>
              <a:rPr lang="en-US" dirty="0" smtClean="0"/>
              <a:t> </a:t>
            </a:r>
            <a:r>
              <a:rPr lang="en-US" dirty="0" err="1" smtClean="0"/>
              <a:t>kita</a:t>
            </a:r>
            <a:r>
              <a:rPr lang="en-US" dirty="0" smtClean="0"/>
              <a:t> </a:t>
            </a:r>
            <a:r>
              <a:rPr lang="en-US" dirty="0" err="1" smtClean="0"/>
              <a:t>keluar</a:t>
            </a:r>
            <a:r>
              <a:rPr lang="en-US" dirty="0" smtClean="0"/>
              <a:t> </a:t>
            </a:r>
            <a:r>
              <a:rPr lang="en-US" dirty="0" err="1" smtClean="0"/>
              <a:t>darinya</a:t>
            </a:r>
            <a:r>
              <a:rPr lang="en-US" dirty="0" smtClean="0"/>
              <a:t> </a:t>
            </a:r>
            <a:r>
              <a:rPr lang="en-US" dirty="0" err="1" smtClean="0"/>
              <a:t>sebagai</a:t>
            </a:r>
            <a:r>
              <a:rPr lang="en-US" dirty="0" smtClean="0"/>
              <a:t> </a:t>
            </a:r>
            <a:r>
              <a:rPr lang="en-US" dirty="0" err="1" smtClean="0"/>
              <a:t>perubahan</a:t>
            </a:r>
            <a:r>
              <a:rPr lang="en-US" dirty="0" smtClean="0"/>
              <a:t> </a:t>
            </a:r>
            <a:r>
              <a:rPr lang="en-US" dirty="0" err="1" smtClean="0"/>
              <a:t>situasi</a:t>
            </a:r>
            <a:r>
              <a:rPr lang="en-US" dirty="0" smtClean="0"/>
              <a:t> . </a:t>
            </a:r>
          </a:p>
          <a:p>
            <a:pPr marL="342900" lvl="0" indent="-342900">
              <a:buFont typeface="+mj-lt"/>
              <a:buAutoNum type="arabicPeriod"/>
            </a:pPr>
            <a:r>
              <a:rPr lang="en-US" dirty="0" err="1" smtClean="0"/>
              <a:t>Ketika</a:t>
            </a:r>
            <a:r>
              <a:rPr lang="en-US" dirty="0" smtClean="0"/>
              <a:t> </a:t>
            </a:r>
            <a:r>
              <a:rPr lang="en-US" dirty="0" err="1" smtClean="0"/>
              <a:t>seseorang</a:t>
            </a:r>
            <a:r>
              <a:rPr lang="en-US" dirty="0" smtClean="0"/>
              <a:t> </a:t>
            </a:r>
            <a:r>
              <a:rPr lang="en-US" dirty="0" err="1" smtClean="0"/>
              <a:t>melanggar</a:t>
            </a:r>
            <a:r>
              <a:rPr lang="en-US" dirty="0" smtClean="0"/>
              <a:t> </a:t>
            </a:r>
            <a:r>
              <a:rPr lang="en-US" dirty="0" err="1" smtClean="0"/>
              <a:t>ruang</a:t>
            </a:r>
            <a:r>
              <a:rPr lang="en-US" dirty="0" smtClean="0"/>
              <a:t> personal </a:t>
            </a:r>
            <a:r>
              <a:rPr lang="en-US" dirty="0" err="1" smtClean="0"/>
              <a:t>orang</a:t>
            </a:r>
            <a:r>
              <a:rPr lang="en-US" dirty="0" smtClean="0"/>
              <a:t> lain, </a:t>
            </a:r>
            <a:r>
              <a:rPr lang="en-US" dirty="0" err="1" smtClean="0"/>
              <a:t>maka</a:t>
            </a:r>
            <a:r>
              <a:rPr lang="en-US" dirty="0" smtClean="0"/>
              <a:t> </a:t>
            </a:r>
            <a:r>
              <a:rPr lang="en-US" dirty="0" err="1" smtClean="0"/>
              <a:t>dapat</a:t>
            </a:r>
            <a:r>
              <a:rPr lang="en-US" dirty="0" smtClean="0"/>
              <a:t> </a:t>
            </a:r>
            <a:r>
              <a:rPr lang="en-US" dirty="0" err="1" smtClean="0"/>
              <a:t>berakibat</a:t>
            </a:r>
            <a:r>
              <a:rPr lang="en-US" dirty="0" smtClean="0"/>
              <a:t> </a:t>
            </a:r>
            <a:r>
              <a:rPr lang="en-US" dirty="0" err="1" smtClean="0"/>
              <a:t>kecemasan</a:t>
            </a:r>
            <a:r>
              <a:rPr lang="en-US" dirty="0" smtClean="0"/>
              <a:t>, </a:t>
            </a:r>
            <a:r>
              <a:rPr lang="en-US" dirty="0" err="1" smtClean="0"/>
              <a:t>stres</a:t>
            </a:r>
            <a:r>
              <a:rPr lang="en-US" dirty="0" smtClean="0"/>
              <a:t> </a:t>
            </a:r>
            <a:r>
              <a:rPr lang="en-US" dirty="0" err="1" smtClean="0"/>
              <a:t>dan</a:t>
            </a:r>
            <a:r>
              <a:rPr lang="en-US" dirty="0" smtClean="0"/>
              <a:t> </a:t>
            </a:r>
            <a:r>
              <a:rPr lang="en-US" dirty="0" err="1" smtClean="0"/>
              <a:t>bahkan</a:t>
            </a:r>
            <a:r>
              <a:rPr lang="en-US" dirty="0" smtClean="0"/>
              <a:t> </a:t>
            </a:r>
            <a:r>
              <a:rPr lang="en-US" dirty="0" err="1" smtClean="0"/>
              <a:t>perkelahian</a:t>
            </a:r>
            <a:r>
              <a:rPr lang="en-US" dirty="0" smtClean="0"/>
              <a:t>. </a:t>
            </a:r>
            <a:endParaRPr lang="en-US" dirty="0" smtClean="0"/>
          </a:p>
          <a:p>
            <a:pPr marL="342900" lvl="0" indent="-342900"/>
            <a:endParaRPr lang="en-US" dirty="0" smtClean="0"/>
          </a:p>
          <a:p>
            <a:pPr marL="342900" indent="-342900"/>
            <a:r>
              <a:rPr lang="en-US" dirty="0" err="1" smtClean="0"/>
              <a:t>Ruang</a:t>
            </a:r>
            <a:r>
              <a:rPr lang="en-US" dirty="0" smtClean="0"/>
              <a:t> personal </a:t>
            </a:r>
            <a:r>
              <a:rPr lang="en-US" dirty="0" err="1" smtClean="0"/>
              <a:t>berhubungan</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jarak-jarak</a:t>
            </a:r>
            <a:r>
              <a:rPr lang="en-US" dirty="0" smtClean="0"/>
              <a:t> </a:t>
            </a:r>
            <a:r>
              <a:rPr lang="en-US" dirty="0" err="1" smtClean="0"/>
              <a:t>antar</a:t>
            </a:r>
            <a:r>
              <a:rPr lang="en-US" dirty="0" smtClean="0"/>
              <a:t> </a:t>
            </a:r>
            <a:r>
              <a:rPr lang="en-US" dirty="0" err="1" smtClean="0"/>
              <a:t>manusia</a:t>
            </a:r>
            <a:r>
              <a:rPr lang="en-US" dirty="0" smtClean="0"/>
              <a:t>, </a:t>
            </a:r>
            <a:r>
              <a:rPr lang="en-US" dirty="0" err="1" smtClean="0"/>
              <a:t>walaupun</a:t>
            </a:r>
            <a:r>
              <a:rPr lang="en-US" dirty="0" smtClean="0"/>
              <a:t> </a:t>
            </a:r>
            <a:r>
              <a:rPr lang="en-US" dirty="0" err="1" smtClean="0"/>
              <a:t>ada</a:t>
            </a:r>
            <a:r>
              <a:rPr lang="en-US" dirty="0" smtClean="0"/>
              <a:t> </a:t>
            </a:r>
            <a:r>
              <a:rPr lang="en-US" dirty="0" err="1" smtClean="0"/>
              <a:t>tiga</a:t>
            </a:r>
            <a:r>
              <a:rPr lang="en-US" dirty="0" smtClean="0"/>
              <a:t> </a:t>
            </a:r>
            <a:r>
              <a:rPr lang="en-US" dirty="0" err="1" smtClean="0"/>
              <a:t>orientasi</a:t>
            </a:r>
            <a:r>
              <a:rPr lang="en-US" dirty="0" smtClean="0"/>
              <a:t> </a:t>
            </a:r>
            <a:r>
              <a:rPr lang="en-US" dirty="0" err="1" smtClean="0"/>
              <a:t>dari</a:t>
            </a:r>
            <a:r>
              <a:rPr lang="en-US" dirty="0" smtClean="0"/>
              <a:t> </a:t>
            </a:r>
            <a:r>
              <a:rPr lang="en-US" dirty="0" err="1" smtClean="0"/>
              <a:t>orang</a:t>
            </a:r>
            <a:r>
              <a:rPr lang="en-US" dirty="0" smtClean="0"/>
              <a:t> lain: </a:t>
            </a:r>
            <a:r>
              <a:rPr lang="en-US" dirty="0" err="1" smtClean="0"/>
              <a:t>berhadapan</a:t>
            </a:r>
            <a:r>
              <a:rPr lang="en-US" dirty="0" smtClean="0"/>
              <a:t>, </a:t>
            </a:r>
            <a:r>
              <a:rPr lang="en-US" dirty="0" err="1" smtClean="0"/>
              <a:t>saling</a:t>
            </a:r>
            <a:r>
              <a:rPr lang="en-US" dirty="0" smtClean="0"/>
              <a:t> </a:t>
            </a:r>
            <a:r>
              <a:rPr lang="en-US" dirty="0" err="1" smtClean="0"/>
              <a:t>membelakangi</a:t>
            </a:r>
            <a:r>
              <a:rPr lang="en-US" dirty="0" smtClean="0"/>
              <a:t>, </a:t>
            </a:r>
            <a:r>
              <a:rPr lang="en-US" dirty="0" err="1" smtClean="0"/>
              <a:t>dan</a:t>
            </a:r>
            <a:r>
              <a:rPr lang="en-US" dirty="0" smtClean="0"/>
              <a:t> </a:t>
            </a:r>
            <a:r>
              <a:rPr lang="en-US" dirty="0" err="1" smtClean="0"/>
              <a:t>searah</a:t>
            </a:r>
            <a:r>
              <a:rPr lang="en-US" dirty="0" smtClean="0"/>
              <a:t>.</a:t>
            </a:r>
          </a:p>
          <a:p>
            <a:pPr marL="342900" lvl="0" indent="-342900"/>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500042"/>
            <a:ext cx="6715140" cy="500066"/>
          </a:xfrm>
        </p:spPr>
        <p:txBody>
          <a:bodyPr>
            <a:noAutofit/>
          </a:bodyPr>
          <a:lstStyle/>
          <a:p>
            <a:r>
              <a:rPr lang="en-US" sz="4800" b="1" dirty="0" err="1" smtClean="0"/>
              <a:t>Hak</a:t>
            </a:r>
            <a:r>
              <a:rPr lang="en-US" sz="4800" b="1" dirty="0" smtClean="0"/>
              <a:t> </a:t>
            </a:r>
            <a:r>
              <a:rPr lang="en-US" sz="4800" b="1" dirty="0" err="1" smtClean="0"/>
              <a:t>Pelanggaran</a:t>
            </a:r>
            <a:r>
              <a:rPr lang="en-US" sz="4800" b="1" dirty="0" smtClean="0"/>
              <a:t> Privacy</a:t>
            </a:r>
            <a:endParaRPr lang="en-US" sz="48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357298"/>
            <a:ext cx="8358246"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dirty="0" err="1" smtClean="0"/>
              <a:t>Hak</a:t>
            </a:r>
            <a:r>
              <a:rPr lang="en-US" dirty="0" smtClean="0"/>
              <a:t> </a:t>
            </a:r>
            <a:r>
              <a:rPr lang="en-US" dirty="0" err="1" smtClean="0"/>
              <a:t>pelanggaran</a:t>
            </a:r>
            <a:r>
              <a:rPr lang="en-US" dirty="0" smtClean="0"/>
              <a:t> </a:t>
            </a:r>
            <a:r>
              <a:rPr lang="en-US" dirty="0" err="1" smtClean="0"/>
              <a:t>privasi</a:t>
            </a:r>
            <a:r>
              <a:rPr lang="en-US" dirty="0" smtClean="0"/>
              <a:t> </a:t>
            </a:r>
            <a:r>
              <a:rPr lang="en-US" dirty="0" err="1" smtClean="0"/>
              <a:t>oleh</a:t>
            </a:r>
            <a:r>
              <a:rPr lang="en-US" dirty="0" smtClean="0"/>
              <a:t> </a:t>
            </a:r>
            <a:r>
              <a:rPr lang="en-US" dirty="0" err="1" smtClean="0"/>
              <a:t>pemerintah</a:t>
            </a:r>
            <a:r>
              <a:rPr lang="en-US" dirty="0" smtClean="0"/>
              <a:t>, </a:t>
            </a:r>
            <a:r>
              <a:rPr lang="en-US" dirty="0" err="1" smtClean="0"/>
              <a:t>perusahaan</a:t>
            </a:r>
            <a:r>
              <a:rPr lang="en-US" dirty="0" smtClean="0"/>
              <a:t>, </a:t>
            </a:r>
            <a:r>
              <a:rPr lang="en-US" dirty="0" err="1" smtClean="0"/>
              <a:t>atau</a:t>
            </a:r>
            <a:r>
              <a:rPr lang="en-US" dirty="0" smtClean="0"/>
              <a:t> individual </a:t>
            </a:r>
            <a:r>
              <a:rPr lang="en-US" dirty="0" err="1" smtClean="0"/>
              <a:t>menjadi</a:t>
            </a:r>
            <a:r>
              <a:rPr lang="en-US" dirty="0" smtClean="0"/>
              <a:t> </a:t>
            </a:r>
            <a:r>
              <a:rPr lang="en-US" dirty="0" err="1" smtClean="0"/>
              <a:t>bagian</a:t>
            </a:r>
            <a:r>
              <a:rPr lang="en-US" dirty="0" smtClean="0"/>
              <a:t> </a:t>
            </a:r>
            <a:r>
              <a:rPr lang="en-US" dirty="0" err="1" smtClean="0"/>
              <a:t>di</a:t>
            </a:r>
            <a:r>
              <a:rPr lang="en-US" dirty="0" smtClean="0"/>
              <a:t> </a:t>
            </a:r>
            <a:r>
              <a:rPr lang="en-US" dirty="0" err="1" smtClean="0"/>
              <a:t>dalam</a:t>
            </a:r>
            <a:r>
              <a:rPr lang="en-US" dirty="0" smtClean="0"/>
              <a:t> </a:t>
            </a:r>
            <a:r>
              <a:rPr lang="en-US" dirty="0" err="1" smtClean="0"/>
              <a:t>hukum</a:t>
            </a:r>
            <a:r>
              <a:rPr lang="en-US" dirty="0" smtClean="0"/>
              <a:t> </a:t>
            </a:r>
            <a:r>
              <a:rPr lang="en-US" dirty="0" err="1" smtClean="0"/>
              <a:t>di</a:t>
            </a:r>
            <a:r>
              <a:rPr lang="en-US" dirty="0" smtClean="0"/>
              <a:t> </a:t>
            </a:r>
            <a:r>
              <a:rPr lang="en-US" dirty="0" err="1" smtClean="0"/>
              <a:t>banyak</a:t>
            </a:r>
            <a:r>
              <a:rPr lang="en-US" dirty="0" smtClean="0"/>
              <a:t> </a:t>
            </a:r>
            <a:r>
              <a:rPr lang="en-US" dirty="0" err="1" smtClean="0"/>
              <a:t>negara</a:t>
            </a:r>
            <a:r>
              <a:rPr lang="en-US" dirty="0" smtClean="0"/>
              <a:t>, </a:t>
            </a:r>
            <a:r>
              <a:rPr lang="en-US" dirty="0" err="1" smtClean="0"/>
              <a:t>dan</a:t>
            </a:r>
            <a:r>
              <a:rPr lang="en-US" dirty="0" smtClean="0"/>
              <a:t> </a:t>
            </a:r>
            <a:r>
              <a:rPr lang="en-US" dirty="0" err="1" smtClean="0"/>
              <a:t>kadang</a:t>
            </a:r>
            <a:r>
              <a:rPr lang="en-US" dirty="0" smtClean="0"/>
              <a:t>, </a:t>
            </a:r>
            <a:r>
              <a:rPr lang="en-US" dirty="0" err="1" smtClean="0"/>
              <a:t>konstitusi</a:t>
            </a:r>
            <a:r>
              <a:rPr lang="en-US" dirty="0" smtClean="0"/>
              <a:t> </a:t>
            </a:r>
            <a:r>
              <a:rPr lang="en-US" dirty="0" err="1" smtClean="0"/>
              <a:t>atau</a:t>
            </a:r>
            <a:r>
              <a:rPr lang="en-US" dirty="0" smtClean="0"/>
              <a:t> </a:t>
            </a:r>
            <a:r>
              <a:rPr lang="en-US" dirty="0" err="1" smtClean="0"/>
              <a:t>hukum</a:t>
            </a:r>
            <a:r>
              <a:rPr lang="en-US" dirty="0" smtClean="0"/>
              <a:t> </a:t>
            </a:r>
            <a:r>
              <a:rPr lang="en-US" dirty="0" err="1" smtClean="0"/>
              <a:t>privasi</a:t>
            </a:r>
            <a:r>
              <a:rPr lang="en-US" dirty="0" smtClean="0"/>
              <a:t>. </a:t>
            </a:r>
            <a:endParaRPr lang="en-US" dirty="0" smtClean="0"/>
          </a:p>
          <a:p>
            <a:pPr algn="just"/>
            <a:endParaRPr lang="en-US" dirty="0" smtClean="0"/>
          </a:p>
          <a:p>
            <a:pPr algn="just"/>
            <a:r>
              <a:rPr lang="en-US" dirty="0" err="1" smtClean="0"/>
              <a:t>Hampir</a:t>
            </a:r>
            <a:r>
              <a:rPr lang="en-US" dirty="0" smtClean="0"/>
              <a:t> </a:t>
            </a:r>
            <a:r>
              <a:rPr lang="en-US" dirty="0" err="1" smtClean="0"/>
              <a:t>semua</a:t>
            </a:r>
            <a:r>
              <a:rPr lang="en-US" dirty="0" smtClean="0"/>
              <a:t> </a:t>
            </a:r>
            <a:r>
              <a:rPr lang="en-US" dirty="0" err="1" smtClean="0"/>
              <a:t>negara</a:t>
            </a:r>
            <a:r>
              <a:rPr lang="en-US" dirty="0" smtClean="0"/>
              <a:t> </a:t>
            </a:r>
            <a:r>
              <a:rPr lang="en-US" dirty="0" err="1" smtClean="0"/>
              <a:t>memiliki</a:t>
            </a:r>
            <a:r>
              <a:rPr lang="en-US" dirty="0" smtClean="0"/>
              <a:t> </a:t>
            </a:r>
            <a:r>
              <a:rPr lang="en-US" dirty="0" err="1" smtClean="0"/>
              <a:t>hukum</a:t>
            </a:r>
            <a:r>
              <a:rPr lang="en-US" dirty="0" smtClean="0"/>
              <a:t> yang, </a:t>
            </a:r>
            <a:r>
              <a:rPr lang="en-US" dirty="0" err="1" smtClean="0"/>
              <a:t>dengan</a:t>
            </a:r>
            <a:r>
              <a:rPr lang="en-US" dirty="0" smtClean="0"/>
              <a:t> </a:t>
            </a:r>
            <a:r>
              <a:rPr lang="en-US" dirty="0" err="1" smtClean="0"/>
              <a:t>berbagai</a:t>
            </a:r>
            <a:r>
              <a:rPr lang="en-US" dirty="0" smtClean="0"/>
              <a:t> </a:t>
            </a:r>
            <a:r>
              <a:rPr lang="en-US" dirty="0" err="1" smtClean="0"/>
              <a:t>cara</a:t>
            </a:r>
            <a:r>
              <a:rPr lang="en-US" dirty="0" smtClean="0"/>
              <a:t>, </a:t>
            </a:r>
            <a:r>
              <a:rPr lang="en-US" dirty="0" err="1" smtClean="0"/>
              <a:t>membatasi</a:t>
            </a:r>
            <a:r>
              <a:rPr lang="en-US" dirty="0" smtClean="0"/>
              <a:t> </a:t>
            </a:r>
            <a:r>
              <a:rPr lang="en-US" dirty="0" err="1" smtClean="0"/>
              <a:t>privasi</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aturan</a:t>
            </a:r>
            <a:r>
              <a:rPr lang="en-US" dirty="0" smtClean="0"/>
              <a:t> </a:t>
            </a:r>
            <a:r>
              <a:rPr lang="en-US" dirty="0" err="1" smtClean="0"/>
              <a:t>pajak</a:t>
            </a:r>
            <a:r>
              <a:rPr lang="en-US" dirty="0" smtClean="0"/>
              <a:t> </a:t>
            </a:r>
            <a:r>
              <a:rPr lang="en-US" dirty="0" err="1" smtClean="0"/>
              <a:t>umumnya</a:t>
            </a:r>
            <a:r>
              <a:rPr lang="en-US" dirty="0" smtClean="0"/>
              <a:t> </a:t>
            </a:r>
            <a:r>
              <a:rPr lang="en-US" dirty="0" err="1" smtClean="0"/>
              <a:t>mengharuskan</a:t>
            </a:r>
            <a:r>
              <a:rPr lang="en-US" dirty="0" smtClean="0"/>
              <a:t> </a:t>
            </a:r>
            <a:r>
              <a:rPr lang="en-US" dirty="0" err="1" smtClean="0"/>
              <a:t>pemberian</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pendapatan</a:t>
            </a:r>
            <a:r>
              <a:rPr lang="en-US" dirty="0" smtClean="0"/>
              <a:t>. </a:t>
            </a:r>
            <a:endParaRPr lang="en-US" dirty="0" smtClean="0"/>
          </a:p>
          <a:p>
            <a:pPr algn="just"/>
            <a:endParaRPr lang="en-US" dirty="0" smtClean="0"/>
          </a:p>
          <a:p>
            <a:pPr algn="just"/>
            <a:r>
              <a:rPr lang="en-US" dirty="0" err="1" smtClean="0"/>
              <a:t>Privasi</a:t>
            </a:r>
            <a:r>
              <a:rPr lang="en-US" dirty="0" smtClean="0"/>
              <a:t> </a:t>
            </a:r>
            <a:r>
              <a:rPr lang="en-US" dirty="0" err="1" smtClean="0"/>
              <a:t>dapat</a:t>
            </a:r>
            <a:r>
              <a:rPr lang="en-US" dirty="0" smtClean="0"/>
              <a:t> </a:t>
            </a:r>
            <a:r>
              <a:rPr lang="en-US" dirty="0" err="1" smtClean="0"/>
              <a:t>secara</a:t>
            </a:r>
            <a:r>
              <a:rPr lang="en-US" dirty="0" smtClean="0"/>
              <a:t> </a:t>
            </a:r>
            <a:r>
              <a:rPr lang="en-US" dirty="0" err="1" smtClean="0"/>
              <a:t>sukarela</a:t>
            </a:r>
            <a:r>
              <a:rPr lang="en-US" dirty="0" smtClean="0"/>
              <a:t> </a:t>
            </a:r>
            <a:r>
              <a:rPr lang="en-US" dirty="0" err="1" smtClean="0"/>
              <a:t>dikorbankan</a:t>
            </a:r>
            <a:r>
              <a:rPr lang="en-US" dirty="0" smtClean="0"/>
              <a:t>, </a:t>
            </a:r>
            <a:r>
              <a:rPr lang="en-US" dirty="0" err="1" smtClean="0"/>
              <a:t>umumnya</a:t>
            </a:r>
            <a:r>
              <a:rPr lang="en-US" dirty="0" smtClean="0"/>
              <a:t> </a:t>
            </a:r>
            <a:r>
              <a:rPr lang="en-US" dirty="0" err="1" smtClean="0"/>
              <a:t>demi</a:t>
            </a:r>
            <a:r>
              <a:rPr lang="en-US" dirty="0" smtClean="0"/>
              <a:t> </a:t>
            </a:r>
            <a:r>
              <a:rPr lang="en-US" dirty="0" err="1" smtClean="0"/>
              <a:t>keuntungan</a:t>
            </a:r>
            <a:r>
              <a:rPr lang="en-US" dirty="0" smtClean="0"/>
              <a:t> </a:t>
            </a:r>
            <a:r>
              <a:rPr lang="en-US" dirty="0" err="1" smtClean="0"/>
              <a:t>tertentu</a:t>
            </a:r>
            <a:r>
              <a:rPr lang="en-US" dirty="0" smtClean="0"/>
              <a:t>, </a:t>
            </a:r>
            <a:r>
              <a:rPr lang="en-US" dirty="0" err="1" smtClean="0"/>
              <a:t>dengan</a:t>
            </a:r>
            <a:r>
              <a:rPr lang="en-US" dirty="0" smtClean="0"/>
              <a:t> </a:t>
            </a:r>
            <a:r>
              <a:rPr lang="en-US" dirty="0" err="1" smtClean="0"/>
              <a:t>risiko</a:t>
            </a:r>
            <a:r>
              <a:rPr lang="en-US" dirty="0" smtClean="0"/>
              <a:t> </a:t>
            </a:r>
            <a:r>
              <a:rPr lang="en-US" dirty="0" err="1" smtClean="0"/>
              <a:t>hanya</a:t>
            </a:r>
            <a:r>
              <a:rPr lang="en-US" dirty="0" smtClean="0"/>
              <a:t> </a:t>
            </a:r>
            <a:r>
              <a:rPr lang="en-US" dirty="0" err="1" smtClean="0"/>
              <a:t>menghasilkan</a:t>
            </a:r>
            <a:r>
              <a:rPr lang="en-US" dirty="0" smtClean="0"/>
              <a:t> </a:t>
            </a:r>
            <a:r>
              <a:rPr lang="en-US" dirty="0" err="1" smtClean="0"/>
              <a:t>sedikit</a:t>
            </a:r>
            <a:r>
              <a:rPr lang="en-US" dirty="0" smtClean="0"/>
              <a:t> </a:t>
            </a:r>
            <a:r>
              <a:rPr lang="en-US" dirty="0" err="1" smtClean="0"/>
              <a:t>keuntungan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disertai</a:t>
            </a:r>
            <a:r>
              <a:rPr lang="en-US" dirty="0" smtClean="0"/>
              <a:t> </a:t>
            </a:r>
            <a:r>
              <a:rPr lang="en-US" dirty="0" err="1" smtClean="0"/>
              <a:t>bahaya</a:t>
            </a:r>
            <a:r>
              <a:rPr lang="en-US" dirty="0" smtClean="0"/>
              <a:t> </a:t>
            </a:r>
            <a:r>
              <a:rPr lang="en-US" dirty="0" err="1" smtClean="0"/>
              <a:t>tertentu</a:t>
            </a:r>
            <a:r>
              <a:rPr lang="en-US" dirty="0" smtClean="0"/>
              <a:t> </a:t>
            </a:r>
            <a:r>
              <a:rPr lang="en-US" dirty="0" err="1" smtClean="0"/>
              <a:t>atau</a:t>
            </a:r>
            <a:r>
              <a:rPr lang="en-US" dirty="0" smtClean="0"/>
              <a:t> </a:t>
            </a:r>
            <a:r>
              <a:rPr lang="en-US" dirty="0" err="1" smtClean="0"/>
              <a:t>bahkan</a:t>
            </a:r>
            <a:r>
              <a:rPr lang="en-US" dirty="0" smtClean="0"/>
              <a:t> </a:t>
            </a:r>
            <a:r>
              <a:rPr lang="en-US" dirty="0" err="1" smtClean="0"/>
              <a:t>kerugian</a:t>
            </a:r>
            <a:r>
              <a:rPr lang="en-US" dirty="0" smtClean="0"/>
              <a:t>. </a:t>
            </a:r>
            <a:r>
              <a:rPr lang="en-US" dirty="0" err="1" smtClean="0"/>
              <a:t>Contohnya</a:t>
            </a:r>
            <a:r>
              <a:rPr lang="en-US" dirty="0" smtClean="0"/>
              <a:t> </a:t>
            </a:r>
            <a:r>
              <a:rPr lang="en-US" dirty="0" err="1" smtClean="0"/>
              <a:t>adalah</a:t>
            </a:r>
            <a:r>
              <a:rPr lang="en-US" dirty="0" smtClean="0"/>
              <a:t> </a:t>
            </a:r>
            <a:r>
              <a:rPr lang="en-US" dirty="0" err="1" smtClean="0"/>
              <a:t>pengorbanan</a:t>
            </a:r>
            <a:r>
              <a:rPr lang="en-US" dirty="0" smtClean="0"/>
              <a:t> </a:t>
            </a:r>
            <a:r>
              <a:rPr lang="en-US" dirty="0" err="1" smtClean="0"/>
              <a:t>privasi</a:t>
            </a:r>
            <a:r>
              <a:rPr lang="en-US" dirty="0" smtClean="0"/>
              <a:t> </a:t>
            </a:r>
            <a:r>
              <a:rPr lang="en-US" dirty="0" err="1" smtClean="0"/>
              <a:t>untuk</a:t>
            </a:r>
            <a:r>
              <a:rPr lang="en-US" dirty="0" smtClean="0"/>
              <a:t> </a:t>
            </a:r>
            <a:r>
              <a:rPr lang="en-US" dirty="0" err="1" smtClean="0"/>
              <a:t>mengikut</a:t>
            </a:r>
            <a:r>
              <a:rPr lang="en-US" dirty="0" smtClean="0"/>
              <a:t> </a:t>
            </a:r>
            <a:r>
              <a:rPr lang="en-US" dirty="0" err="1" smtClean="0"/>
              <a:t>suatu</a:t>
            </a:r>
            <a:r>
              <a:rPr lang="en-US" dirty="0" smtClean="0"/>
              <a:t> </a:t>
            </a:r>
            <a:r>
              <a:rPr lang="en-US" dirty="0" err="1" smtClean="0"/>
              <a:t>undian</a:t>
            </a:r>
            <a:r>
              <a:rPr lang="en-US" dirty="0" smtClean="0"/>
              <a:t> </a:t>
            </a:r>
            <a:r>
              <a:rPr lang="en-US" dirty="0" err="1" smtClean="0"/>
              <a:t>atau</a:t>
            </a:r>
            <a:r>
              <a:rPr lang="en-US" dirty="0" smtClean="0"/>
              <a:t> </a:t>
            </a:r>
            <a:r>
              <a:rPr lang="en-US" dirty="0" err="1" smtClean="0"/>
              <a:t>kompetisi</a:t>
            </a:r>
            <a:r>
              <a:rPr lang="en-US" dirty="0" smtClean="0"/>
              <a:t>; </a:t>
            </a:r>
            <a:r>
              <a:rPr lang="en-US" dirty="0" err="1" smtClean="0"/>
              <a:t>seseorang</a:t>
            </a:r>
            <a:r>
              <a:rPr lang="en-US" dirty="0" smtClean="0"/>
              <a:t> </a:t>
            </a:r>
            <a:r>
              <a:rPr lang="en-US" dirty="0" err="1" smtClean="0"/>
              <a:t>memberikan</a:t>
            </a:r>
            <a:r>
              <a:rPr lang="en-US" dirty="0" smtClean="0"/>
              <a:t> detail </a:t>
            </a:r>
            <a:r>
              <a:rPr lang="en-US" dirty="0" err="1" smtClean="0"/>
              <a:t>personalnya</a:t>
            </a:r>
            <a:r>
              <a:rPr lang="en-US" dirty="0" smtClean="0"/>
              <a:t> (</a:t>
            </a:r>
            <a:r>
              <a:rPr lang="en-US" dirty="0" err="1" smtClean="0"/>
              <a:t>sering</a:t>
            </a:r>
            <a:r>
              <a:rPr lang="en-US" dirty="0" smtClean="0"/>
              <a:t> </a:t>
            </a:r>
            <a:r>
              <a:rPr lang="en-US" dirty="0" err="1" smtClean="0"/>
              <a:t>untuk</a:t>
            </a:r>
            <a:r>
              <a:rPr lang="en-US" dirty="0" smtClean="0"/>
              <a:t> </a:t>
            </a:r>
            <a:r>
              <a:rPr lang="en-US" dirty="0" err="1" smtClean="0"/>
              <a:t>kepentingan</a:t>
            </a:r>
            <a:r>
              <a:rPr lang="en-US" dirty="0" smtClean="0"/>
              <a:t> </a:t>
            </a:r>
            <a:r>
              <a:rPr lang="en-US" dirty="0" err="1" smtClean="0"/>
              <a:t>periklanan</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kesempatan</a:t>
            </a:r>
            <a:r>
              <a:rPr lang="en-US" dirty="0" smtClean="0"/>
              <a:t> </a:t>
            </a:r>
            <a:r>
              <a:rPr lang="en-US" dirty="0" err="1" smtClean="0"/>
              <a:t>memenangkan</a:t>
            </a:r>
            <a:r>
              <a:rPr lang="en-US" dirty="0" smtClean="0"/>
              <a:t> </a:t>
            </a:r>
            <a:r>
              <a:rPr lang="en-US" dirty="0" err="1" smtClean="0"/>
              <a:t>suatu</a:t>
            </a:r>
            <a:r>
              <a:rPr lang="en-US" dirty="0" smtClean="0"/>
              <a:t> </a:t>
            </a:r>
            <a:r>
              <a:rPr lang="en-US" dirty="0" err="1" smtClean="0"/>
              <a:t>hadiah</a:t>
            </a:r>
            <a:r>
              <a:rPr lang="en-US" dirty="0" smtClean="0"/>
              <a:t>. </a:t>
            </a:r>
            <a:r>
              <a:rPr lang="en-US" dirty="0" err="1" smtClean="0"/>
              <a:t>Contoh</a:t>
            </a:r>
            <a:r>
              <a:rPr lang="en-US" dirty="0" smtClean="0"/>
              <a:t> </a:t>
            </a:r>
            <a:r>
              <a:rPr lang="en-US" dirty="0" err="1" smtClean="0"/>
              <a:t>lainnya</a:t>
            </a:r>
            <a:r>
              <a:rPr lang="en-US" dirty="0" smtClean="0"/>
              <a:t> </a:t>
            </a:r>
            <a:r>
              <a:rPr lang="en-US" dirty="0" err="1" smtClean="0"/>
              <a:t>adalah</a:t>
            </a:r>
            <a:r>
              <a:rPr lang="en-US" dirty="0" smtClean="0"/>
              <a:t> </a:t>
            </a:r>
            <a:r>
              <a:rPr lang="en-US" dirty="0" err="1" smtClean="0"/>
              <a:t>jika</a:t>
            </a:r>
            <a:r>
              <a:rPr lang="en-US" dirty="0" smtClean="0"/>
              <a:t> </a:t>
            </a:r>
            <a:r>
              <a:rPr lang="en-US" dirty="0" err="1" smtClean="0"/>
              <a:t>informasi</a:t>
            </a:r>
            <a:r>
              <a:rPr lang="en-US" dirty="0" smtClean="0"/>
              <a:t> yang </a:t>
            </a:r>
            <a:r>
              <a:rPr lang="en-US" dirty="0" err="1" smtClean="0"/>
              <a:t>secara</a:t>
            </a:r>
            <a:r>
              <a:rPr lang="en-US" dirty="0" smtClean="0"/>
              <a:t> </a:t>
            </a:r>
            <a:r>
              <a:rPr lang="en-US" dirty="0" err="1" smtClean="0"/>
              <a:t>sukarela</a:t>
            </a:r>
            <a:r>
              <a:rPr lang="en-US" dirty="0" smtClean="0"/>
              <a:t> </a:t>
            </a:r>
            <a:r>
              <a:rPr lang="en-US" dirty="0" err="1" smtClean="0"/>
              <a:t>diberikan</a:t>
            </a:r>
            <a:r>
              <a:rPr lang="en-US" dirty="0" smtClean="0"/>
              <a:t> </a:t>
            </a:r>
            <a:r>
              <a:rPr lang="en-US" dirty="0" err="1" smtClean="0"/>
              <a:t>tersebut</a:t>
            </a:r>
            <a:r>
              <a:rPr lang="en-US" dirty="0" smtClean="0"/>
              <a:t> </a:t>
            </a:r>
            <a:r>
              <a:rPr lang="en-US" dirty="0" err="1" smtClean="0"/>
              <a:t>dicuri</a:t>
            </a:r>
            <a:r>
              <a:rPr lang="en-US" dirty="0" smtClean="0"/>
              <a:t> </a:t>
            </a:r>
            <a:r>
              <a:rPr lang="en-US" dirty="0" err="1" smtClean="0"/>
              <a:t>atau</a:t>
            </a:r>
            <a:r>
              <a:rPr lang="en-US" dirty="0" smtClean="0"/>
              <a:t> </a:t>
            </a:r>
            <a:r>
              <a:rPr lang="en-US" dirty="0" err="1" smtClean="0"/>
              <a:t>disalahgunakan</a:t>
            </a:r>
            <a:r>
              <a:rPr lang="en-US" dirty="0" smtClean="0"/>
              <a:t> </a:t>
            </a:r>
            <a:r>
              <a:rPr lang="en-US" dirty="0" err="1" smtClean="0"/>
              <a:t>seperti</a:t>
            </a:r>
            <a:r>
              <a:rPr lang="en-US" dirty="0" smtClean="0"/>
              <a:t> </a:t>
            </a:r>
            <a:r>
              <a:rPr lang="en-US" dirty="0" err="1" smtClean="0"/>
              <a:t>pada</a:t>
            </a:r>
            <a:r>
              <a:rPr lang="en-US" dirty="0" smtClean="0"/>
              <a:t> </a:t>
            </a:r>
            <a:r>
              <a:rPr lang="en-US" dirty="0" err="1" smtClean="0"/>
              <a:t>pencurian</a:t>
            </a:r>
            <a:r>
              <a:rPr lang="en-US" dirty="0" smtClean="0"/>
              <a:t> </a:t>
            </a:r>
            <a:r>
              <a:rPr lang="en-US" dirty="0" err="1" smtClean="0"/>
              <a:t>identitas</a:t>
            </a:r>
            <a:r>
              <a:rPr lang="en-US" dirty="0" smtClean="0"/>
              <a:t>.</a:t>
            </a:r>
          </a:p>
          <a:p>
            <a:pPr algn="just"/>
            <a:endParaRPr lang="en-US"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500042"/>
            <a:ext cx="6715140" cy="500066"/>
          </a:xfrm>
        </p:spPr>
        <p:txBody>
          <a:bodyPr>
            <a:noAutofit/>
          </a:bodyPr>
          <a:lstStyle/>
          <a:p>
            <a:r>
              <a:rPr lang="en-US" sz="4800" b="1" dirty="0" err="1" smtClean="0"/>
              <a:t>Pelanggaran</a:t>
            </a:r>
            <a:r>
              <a:rPr lang="en-US" sz="4800" b="1" dirty="0" smtClean="0"/>
              <a:t> Privacy </a:t>
            </a:r>
            <a:r>
              <a:rPr lang="en-US" sz="4800" b="1" dirty="0" err="1" smtClean="0"/>
              <a:t>dalam</a:t>
            </a:r>
            <a:r>
              <a:rPr lang="en-US" sz="4800" b="1" dirty="0" smtClean="0"/>
              <a:t> </a:t>
            </a:r>
            <a:r>
              <a:rPr lang="en-US" sz="4800" b="1" dirty="0" err="1" smtClean="0"/>
              <a:t>Telematika</a:t>
            </a:r>
            <a:r>
              <a:rPr lang="en-US" sz="4800" b="1" dirty="0" smtClean="0"/>
              <a:t> </a:t>
            </a:r>
            <a:endParaRPr lang="en-US" sz="48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357298"/>
            <a:ext cx="8358246"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dirty="0" err="1" smtClean="0"/>
              <a:t>Salah</a:t>
            </a:r>
            <a:r>
              <a:rPr lang="en-US" dirty="0" smtClean="0"/>
              <a:t> </a:t>
            </a:r>
            <a:r>
              <a:rPr lang="en-US" dirty="0" err="1" smtClean="0"/>
              <a:t>satu</a:t>
            </a:r>
            <a:r>
              <a:rPr lang="en-US" dirty="0" smtClean="0"/>
              <a:t> </a:t>
            </a:r>
            <a:r>
              <a:rPr lang="en-US" dirty="0" err="1" smtClean="0"/>
              <a:t>dampak</a:t>
            </a:r>
            <a:r>
              <a:rPr lang="en-US" dirty="0" smtClean="0"/>
              <a:t> </a:t>
            </a:r>
            <a:r>
              <a:rPr lang="en-US" dirty="0" err="1" smtClean="0"/>
              <a:t>negatif</a:t>
            </a:r>
            <a:r>
              <a:rPr lang="en-US" dirty="0" smtClean="0"/>
              <a:t> </a:t>
            </a:r>
            <a:r>
              <a:rPr lang="en-US" dirty="0" err="1" smtClean="0"/>
              <a:t>dari</a:t>
            </a:r>
            <a:r>
              <a:rPr lang="en-US" dirty="0" smtClean="0"/>
              <a:t> era </a:t>
            </a:r>
            <a:r>
              <a:rPr lang="en-US" dirty="0" err="1" smtClean="0"/>
              <a:t>informasi</a:t>
            </a:r>
            <a:r>
              <a:rPr lang="en-US" dirty="0" smtClean="0"/>
              <a:t> </a:t>
            </a:r>
            <a:r>
              <a:rPr lang="en-US" dirty="0" err="1" smtClean="0"/>
              <a:t>adalah</a:t>
            </a:r>
            <a:r>
              <a:rPr lang="en-US" dirty="0" smtClean="0"/>
              <a:t> </a:t>
            </a:r>
            <a:r>
              <a:rPr lang="en-US" dirty="0" err="1" smtClean="0"/>
              <a:t>pelanggaran</a:t>
            </a:r>
            <a:r>
              <a:rPr lang="en-US" dirty="0" smtClean="0"/>
              <a:t> </a:t>
            </a:r>
            <a:r>
              <a:rPr lang="en-US" dirty="0" err="1" smtClean="0"/>
              <a:t>privasi</a:t>
            </a:r>
            <a:r>
              <a:rPr lang="en-US" dirty="0" smtClean="0"/>
              <a:t>.  </a:t>
            </a:r>
            <a:r>
              <a:rPr lang="en-US" dirty="0" err="1" smtClean="0"/>
              <a:t>Pelanggaran</a:t>
            </a:r>
            <a:r>
              <a:rPr lang="en-US" dirty="0" smtClean="0"/>
              <a:t> </a:t>
            </a:r>
            <a:r>
              <a:rPr lang="en-US" dirty="0" err="1" smtClean="0"/>
              <a:t>privasi</a:t>
            </a:r>
            <a:r>
              <a:rPr lang="en-US" dirty="0" smtClean="0"/>
              <a:t> </a:t>
            </a:r>
            <a:r>
              <a:rPr lang="en-US" dirty="0" err="1" smtClean="0"/>
              <a:t>dapat</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pembeberan</a:t>
            </a:r>
            <a:r>
              <a:rPr lang="en-US" dirty="0" smtClean="0"/>
              <a:t> </a:t>
            </a:r>
            <a:r>
              <a:rPr lang="en-US" dirty="0" err="1" smtClean="0"/>
              <a:t>informasi</a:t>
            </a:r>
            <a:r>
              <a:rPr lang="en-US" dirty="0" smtClean="0"/>
              <a:t> </a:t>
            </a:r>
            <a:r>
              <a:rPr lang="en-US" dirty="0" err="1" smtClean="0"/>
              <a:t>tanpa</a:t>
            </a:r>
            <a:r>
              <a:rPr lang="en-US" dirty="0" smtClean="0"/>
              <a:t> </a:t>
            </a:r>
            <a:r>
              <a:rPr lang="en-US" dirty="0" err="1" smtClean="0"/>
              <a:t>memperhatikan</a:t>
            </a:r>
            <a:r>
              <a:rPr lang="en-US" dirty="0" smtClean="0"/>
              <a:t> </a:t>
            </a:r>
            <a:r>
              <a:rPr lang="en-US" dirty="0" err="1" smtClean="0"/>
              <a:t>kode</a:t>
            </a:r>
            <a:r>
              <a:rPr lang="en-US" dirty="0" smtClean="0"/>
              <a:t> </a:t>
            </a:r>
            <a:r>
              <a:rPr lang="en-US" dirty="0" err="1" smtClean="0"/>
              <a:t>etik</a:t>
            </a:r>
            <a:r>
              <a:rPr lang="en-US" dirty="0" smtClean="0"/>
              <a:t> yang </a:t>
            </a:r>
            <a:r>
              <a:rPr lang="en-US" dirty="0" err="1" smtClean="0"/>
              <a:t>semestinya</a:t>
            </a:r>
            <a:r>
              <a:rPr lang="en-US" dirty="0" smtClean="0"/>
              <a:t>.</a:t>
            </a:r>
          </a:p>
          <a:p>
            <a:endParaRPr lang="en-US" dirty="0" smtClean="0"/>
          </a:p>
          <a:p>
            <a:r>
              <a:rPr lang="en-US" dirty="0" smtClean="0"/>
              <a:t>Hal-</a:t>
            </a:r>
            <a:r>
              <a:rPr lang="en-US" dirty="0" err="1" smtClean="0"/>
              <a:t>hal</a:t>
            </a:r>
            <a:r>
              <a:rPr lang="en-US" dirty="0" smtClean="0"/>
              <a:t> </a:t>
            </a:r>
            <a:r>
              <a:rPr lang="en-US" dirty="0" smtClean="0"/>
              <a:t>yang </a:t>
            </a:r>
            <a:r>
              <a:rPr lang="en-US" dirty="0" err="1" smtClean="0"/>
              <a:t>berkaitan</a:t>
            </a:r>
            <a:r>
              <a:rPr lang="en-US" dirty="0" smtClean="0"/>
              <a:t> </a:t>
            </a:r>
            <a:r>
              <a:rPr lang="en-US" dirty="0" err="1" smtClean="0"/>
              <a:t>dengan</a:t>
            </a:r>
            <a:r>
              <a:rPr lang="en-US" dirty="0" smtClean="0"/>
              <a:t> </a:t>
            </a:r>
            <a:r>
              <a:rPr lang="en-US" dirty="0" err="1" smtClean="0"/>
              <a:t>pelanggaran</a:t>
            </a:r>
            <a:r>
              <a:rPr lang="en-US" dirty="0" smtClean="0"/>
              <a:t> </a:t>
            </a:r>
            <a:r>
              <a:rPr lang="en-US" dirty="0" err="1" smtClean="0"/>
              <a:t>privasi</a:t>
            </a:r>
            <a:r>
              <a:rPr lang="en-US" dirty="0" smtClean="0"/>
              <a:t> </a:t>
            </a:r>
            <a:r>
              <a:rPr lang="en-US" dirty="0" err="1" smtClean="0"/>
              <a:t>antara</a:t>
            </a:r>
            <a:r>
              <a:rPr lang="en-US" dirty="0" smtClean="0"/>
              <a:t> lain:</a:t>
            </a:r>
          </a:p>
          <a:p>
            <a:pPr marL="342900" lvl="0" indent="-342900">
              <a:buFont typeface="+mj-lt"/>
              <a:buAutoNum type="arabicPeriod"/>
            </a:pPr>
            <a:r>
              <a:rPr lang="en-US" dirty="0" err="1" smtClean="0"/>
              <a:t>Mengirim</a:t>
            </a:r>
            <a:r>
              <a:rPr lang="en-US" dirty="0" smtClean="0"/>
              <a:t> </a:t>
            </a:r>
            <a:r>
              <a:rPr lang="en-US" dirty="0" err="1" smtClean="0"/>
              <a:t>dan</a:t>
            </a:r>
            <a:r>
              <a:rPr lang="en-US" dirty="0" smtClean="0"/>
              <a:t> </a:t>
            </a:r>
            <a:r>
              <a:rPr lang="en-US" dirty="0" err="1" smtClean="0"/>
              <a:t>mendistribusikan</a:t>
            </a:r>
            <a:r>
              <a:rPr lang="en-US" dirty="0" smtClean="0"/>
              <a:t> </a:t>
            </a:r>
            <a:r>
              <a:rPr lang="en-US" dirty="0" err="1" smtClean="0"/>
              <a:t>dokumen</a:t>
            </a:r>
            <a:r>
              <a:rPr lang="en-US" dirty="0" smtClean="0"/>
              <a:t> yang </a:t>
            </a:r>
            <a:r>
              <a:rPr lang="en-US" dirty="0" err="1" smtClean="0"/>
              <a:t>bersifat</a:t>
            </a:r>
            <a:r>
              <a:rPr lang="en-US" dirty="0" smtClean="0"/>
              <a:t> </a:t>
            </a:r>
            <a:r>
              <a:rPr lang="en-US" dirty="0" err="1" smtClean="0"/>
              <a:t>pornografi</a:t>
            </a:r>
            <a:r>
              <a:rPr lang="en-US" dirty="0" smtClean="0"/>
              <a:t>, </a:t>
            </a:r>
            <a:r>
              <a:rPr lang="en-US" dirty="0" err="1" smtClean="0"/>
              <a:t>menghina</a:t>
            </a:r>
            <a:r>
              <a:rPr lang="en-US" dirty="0" smtClean="0"/>
              <a:t>, </a:t>
            </a:r>
            <a:r>
              <a:rPr lang="en-US" dirty="0" err="1" smtClean="0"/>
              <a:t>mencemarkan</a:t>
            </a:r>
            <a:r>
              <a:rPr lang="en-US" dirty="0" smtClean="0"/>
              <a:t> </a:t>
            </a:r>
            <a:r>
              <a:rPr lang="en-US" dirty="0" err="1" smtClean="0"/>
              <a:t>nama</a:t>
            </a:r>
            <a:r>
              <a:rPr lang="en-US" dirty="0" smtClean="0"/>
              <a:t> </a:t>
            </a:r>
            <a:r>
              <a:rPr lang="en-US" dirty="0" err="1" smtClean="0"/>
              <a:t>baik</a:t>
            </a:r>
            <a:r>
              <a:rPr lang="en-US" dirty="0" smtClean="0"/>
              <a:t>, </a:t>
            </a:r>
            <a:r>
              <a:rPr lang="en-US" dirty="0" err="1" smtClean="0"/>
              <a:t>dll</a:t>
            </a:r>
            <a:r>
              <a:rPr lang="en-US" dirty="0" smtClean="0"/>
              <a:t>. </a:t>
            </a:r>
          </a:p>
          <a:p>
            <a:pPr marL="342900" lvl="0" indent="-342900">
              <a:buFont typeface="+mj-lt"/>
              <a:buAutoNum type="arabicPeriod"/>
            </a:pPr>
            <a:r>
              <a:rPr lang="en-US" dirty="0" err="1" smtClean="0"/>
              <a:t>Melakukan</a:t>
            </a:r>
            <a:r>
              <a:rPr lang="en-US" dirty="0" smtClean="0"/>
              <a:t> </a:t>
            </a:r>
            <a:r>
              <a:rPr lang="en-US" dirty="0" err="1" smtClean="0"/>
              <a:t>penyadapan</a:t>
            </a:r>
            <a:r>
              <a:rPr lang="en-US" dirty="0" smtClean="0"/>
              <a:t> </a:t>
            </a:r>
            <a:r>
              <a:rPr lang="en-US" dirty="0" err="1" smtClean="0"/>
              <a:t>informasi</a:t>
            </a:r>
            <a:r>
              <a:rPr lang="en-US" b="1" dirty="0" smtClean="0"/>
              <a:t>. </a:t>
            </a:r>
            <a:endParaRPr lang="en-US" dirty="0" smtClean="0"/>
          </a:p>
          <a:p>
            <a:pPr marL="342900" lvl="0" indent="-342900">
              <a:buFont typeface="+mj-lt"/>
              <a:buAutoNum type="arabicPeriod"/>
            </a:pPr>
            <a:r>
              <a:rPr lang="en-US" dirty="0" err="1" smtClean="0"/>
              <a:t>Melakukan</a:t>
            </a:r>
            <a:r>
              <a:rPr lang="en-US" dirty="0" smtClean="0"/>
              <a:t> </a:t>
            </a:r>
            <a:r>
              <a:rPr lang="en-US" dirty="0" err="1" smtClean="0"/>
              <a:t>penggadaan</a:t>
            </a:r>
            <a:r>
              <a:rPr lang="en-US" dirty="0" smtClean="0"/>
              <a:t> </a:t>
            </a:r>
            <a:r>
              <a:rPr lang="en-US" dirty="0" err="1" smtClean="0"/>
              <a:t>tanpa</a:t>
            </a:r>
            <a:r>
              <a:rPr lang="en-US" dirty="0" smtClean="0"/>
              <a:t> </a:t>
            </a:r>
            <a:r>
              <a:rPr lang="en-US" dirty="0" err="1" smtClean="0"/>
              <a:t>ijin</a:t>
            </a:r>
            <a:r>
              <a:rPr lang="en-US" dirty="0" smtClean="0"/>
              <a:t> </a:t>
            </a:r>
            <a:r>
              <a:rPr lang="en-US" dirty="0" err="1" smtClean="0"/>
              <a:t>pihak</a:t>
            </a:r>
            <a:r>
              <a:rPr lang="en-US" dirty="0" smtClean="0"/>
              <a:t> yang </a:t>
            </a:r>
            <a:r>
              <a:rPr lang="en-US" dirty="0" err="1" smtClean="0"/>
              <a:t>berwenang</a:t>
            </a:r>
            <a:r>
              <a:rPr lang="en-US" dirty="0" smtClean="0"/>
              <a:t>. </a:t>
            </a:r>
            <a:r>
              <a:rPr lang="en-US" dirty="0" smtClean="0"/>
              <a:t> (</a:t>
            </a:r>
            <a:r>
              <a:rPr lang="en-US" i="1" dirty="0" smtClean="0"/>
              <a:t>hijacking)</a:t>
            </a:r>
            <a:endParaRPr lang="en-US" dirty="0" smtClean="0"/>
          </a:p>
          <a:p>
            <a:pPr marL="342900" lvl="0" indent="-342900">
              <a:buFont typeface="+mj-lt"/>
              <a:buAutoNum type="arabicPeriod"/>
            </a:pPr>
            <a:r>
              <a:rPr lang="en-US" dirty="0" err="1" smtClean="0"/>
              <a:t>Melakukan</a:t>
            </a:r>
            <a:r>
              <a:rPr lang="en-US" dirty="0" smtClean="0"/>
              <a:t> </a:t>
            </a:r>
            <a:r>
              <a:rPr lang="en-US" dirty="0" err="1" smtClean="0"/>
              <a:t>pembobolan</a:t>
            </a:r>
            <a:r>
              <a:rPr lang="en-US" dirty="0" smtClean="0"/>
              <a:t> </a:t>
            </a:r>
            <a:r>
              <a:rPr lang="en-US" dirty="0" err="1" smtClean="0"/>
              <a:t>secara</a:t>
            </a:r>
            <a:r>
              <a:rPr lang="en-US" dirty="0" smtClean="0"/>
              <a:t> </a:t>
            </a:r>
            <a:r>
              <a:rPr lang="en-US" dirty="0" err="1" smtClean="0"/>
              <a:t>sengaja</a:t>
            </a:r>
            <a:r>
              <a:rPr lang="en-US" dirty="0" smtClean="0"/>
              <a:t> </a:t>
            </a:r>
            <a:r>
              <a:rPr lang="en-US" dirty="0" err="1" smtClean="0"/>
              <a:t>ke</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komputer</a:t>
            </a:r>
            <a:r>
              <a:rPr lang="en-US" dirty="0" smtClean="0"/>
              <a:t>. </a:t>
            </a:r>
            <a:r>
              <a:rPr lang="en-US" dirty="0" smtClean="0"/>
              <a:t>(</a:t>
            </a:r>
            <a:r>
              <a:rPr lang="en-US" i="1" dirty="0" smtClean="0"/>
              <a:t>Unauthorized Access).</a:t>
            </a:r>
          </a:p>
          <a:p>
            <a:pPr marL="342900" lvl="0" indent="-342900">
              <a:buFont typeface="+mj-lt"/>
              <a:buAutoNum type="arabicPeriod"/>
            </a:pPr>
            <a:r>
              <a:rPr lang="en-US" dirty="0" err="1" smtClean="0"/>
              <a:t>Memanipulasi</a:t>
            </a:r>
            <a:r>
              <a:rPr lang="en-US" dirty="0" smtClean="0"/>
              <a:t>, </a:t>
            </a:r>
            <a:r>
              <a:rPr lang="en-US" dirty="0" err="1" smtClean="0"/>
              <a:t>mengubah</a:t>
            </a:r>
            <a:r>
              <a:rPr lang="en-US" dirty="0" smtClean="0"/>
              <a:t> </a:t>
            </a:r>
            <a:r>
              <a:rPr lang="en-US" dirty="0" err="1" smtClean="0"/>
              <a:t>atau</a:t>
            </a:r>
            <a:r>
              <a:rPr lang="en-US" dirty="0" smtClean="0"/>
              <a:t> </a:t>
            </a:r>
            <a:r>
              <a:rPr lang="en-US" dirty="0" err="1" smtClean="0"/>
              <a:t>menghilangkan</a:t>
            </a:r>
            <a:r>
              <a:rPr lang="en-US" dirty="0" smtClean="0"/>
              <a:t> </a:t>
            </a:r>
            <a:r>
              <a:rPr lang="en-US" dirty="0" err="1" smtClean="0"/>
              <a:t>informasi</a:t>
            </a:r>
            <a:r>
              <a:rPr lang="en-US" dirty="0" smtClean="0"/>
              <a:t> yang </a:t>
            </a:r>
            <a:r>
              <a:rPr lang="en-US" dirty="0" err="1" smtClean="0"/>
              <a:t>sebenarnya</a:t>
            </a:r>
            <a:r>
              <a:rPr lang="en-US" dirty="0" smtClean="0"/>
              <a:t>. </a:t>
            </a:r>
            <a:r>
              <a:rPr lang="en-US" dirty="0" smtClean="0"/>
              <a:t>(  </a:t>
            </a:r>
            <a:r>
              <a:rPr lang="en-US" i="1" dirty="0" smtClean="0"/>
              <a:t>Cyber Espionage, Sabotage, </a:t>
            </a:r>
            <a:r>
              <a:rPr lang="en-US" dirty="0" err="1" smtClean="0"/>
              <a:t>dan</a:t>
            </a:r>
            <a:r>
              <a:rPr lang="en-US" dirty="0" smtClean="0"/>
              <a:t> </a:t>
            </a:r>
            <a:r>
              <a:rPr lang="en-US" i="1" dirty="0" smtClean="0"/>
              <a:t>Extortion</a:t>
            </a:r>
            <a:r>
              <a:rPr lang="en-US" dirty="0" smtClean="0"/>
              <a:t>.)</a:t>
            </a:r>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500042"/>
            <a:ext cx="6715140" cy="500066"/>
          </a:xfrm>
        </p:spPr>
        <p:txBody>
          <a:bodyPr>
            <a:noAutofit/>
          </a:bodyPr>
          <a:lstStyle/>
          <a:p>
            <a:r>
              <a:rPr lang="en-US" sz="4800" b="1" dirty="0" smtClean="0"/>
              <a:t>Data </a:t>
            </a:r>
            <a:r>
              <a:rPr lang="en-US" sz="4800" b="1" dirty="0" err="1" smtClean="0"/>
              <a:t>dan</a:t>
            </a:r>
            <a:r>
              <a:rPr lang="en-US" sz="4800" b="1" dirty="0" smtClean="0"/>
              <a:t> </a:t>
            </a:r>
            <a:r>
              <a:rPr lang="en-US" sz="4800" b="1" dirty="0" err="1" smtClean="0"/>
              <a:t>Hak</a:t>
            </a:r>
            <a:r>
              <a:rPr lang="en-US" sz="4800" b="1" dirty="0" smtClean="0"/>
              <a:t> </a:t>
            </a:r>
            <a:r>
              <a:rPr lang="en-US" sz="4800" b="1" dirty="0" err="1" smtClean="0"/>
              <a:t>Pribadi</a:t>
            </a:r>
            <a:r>
              <a:rPr lang="en-US" sz="4800" b="1" dirty="0" smtClean="0"/>
              <a:t> </a:t>
            </a:r>
            <a:endParaRPr lang="en-US" sz="48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500034" y="1071546"/>
            <a:ext cx="8358246" cy="52629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d-ID" sz="1600" dirty="0" smtClean="0"/>
              <a:t>Data Pribadi </a:t>
            </a:r>
            <a:r>
              <a:rPr lang="en-US" sz="1600" dirty="0" err="1" smtClean="0"/>
              <a:t>merupakan</a:t>
            </a:r>
            <a:r>
              <a:rPr lang="id-ID" sz="1600" dirty="0" smtClean="0"/>
              <a:t> data yang berhubungan dengan seorang in</a:t>
            </a:r>
            <a:r>
              <a:rPr lang="en-US" sz="1600" dirty="0" smtClean="0"/>
              <a:t>d</a:t>
            </a:r>
            <a:r>
              <a:rPr lang="id-ID" sz="1600" dirty="0" smtClean="0"/>
              <a:t>i</a:t>
            </a:r>
            <a:r>
              <a:rPr lang="en-US" sz="1600" dirty="0" smtClean="0"/>
              <a:t>v</a:t>
            </a:r>
            <a:r>
              <a:rPr lang="id-ID" sz="1600" dirty="0" smtClean="0"/>
              <a:t>idu yang hidup yang dapat diidentifikasikan dari data atau dari data-data atau informasi yang dimiliki atau akan dimiliki oleh data controller</a:t>
            </a:r>
            <a:r>
              <a:rPr lang="en-US" sz="1600" dirty="0" smtClean="0"/>
              <a:t>. </a:t>
            </a:r>
            <a:endParaRPr lang="en-US" sz="1600" dirty="0" smtClean="0"/>
          </a:p>
          <a:p>
            <a:r>
              <a:rPr lang="en-US" sz="1600" dirty="0" err="1" smtClean="0"/>
              <a:t>Dalam</a:t>
            </a:r>
            <a:r>
              <a:rPr lang="en-US" sz="1600" dirty="0" smtClean="0"/>
              <a:t> </a:t>
            </a:r>
            <a:r>
              <a:rPr lang="en-US" sz="1600" dirty="0" err="1" smtClean="0"/>
              <a:t>Pasal</a:t>
            </a:r>
            <a:r>
              <a:rPr lang="en-US" sz="1600" dirty="0" smtClean="0"/>
              <a:t> 84 UU </a:t>
            </a:r>
            <a:r>
              <a:rPr lang="en-US" sz="1600" dirty="0" err="1" smtClean="0"/>
              <a:t>Administrasi</a:t>
            </a:r>
            <a:r>
              <a:rPr lang="en-US" sz="1600" dirty="0" smtClean="0"/>
              <a:t> </a:t>
            </a:r>
            <a:r>
              <a:rPr lang="en-US" sz="1600" dirty="0" err="1" smtClean="0"/>
              <a:t>Kependudukan</a:t>
            </a:r>
            <a:r>
              <a:rPr lang="en-US" sz="1600" dirty="0" smtClean="0"/>
              <a:t> </a:t>
            </a:r>
            <a:r>
              <a:rPr lang="en-US" sz="1600" dirty="0" err="1" smtClean="0"/>
              <a:t>menjelaskan</a:t>
            </a:r>
            <a:r>
              <a:rPr lang="en-US" sz="1600" dirty="0" smtClean="0"/>
              <a:t> data </a:t>
            </a:r>
            <a:r>
              <a:rPr lang="en-US" sz="1600" dirty="0" err="1" smtClean="0"/>
              <a:t>pribadi</a:t>
            </a:r>
            <a:r>
              <a:rPr lang="en-US" sz="1600" dirty="0" smtClean="0"/>
              <a:t> </a:t>
            </a:r>
            <a:r>
              <a:rPr lang="en-US" sz="1600" dirty="0" err="1" smtClean="0"/>
              <a:t>penduduk</a:t>
            </a:r>
            <a:r>
              <a:rPr lang="en-US" sz="1600" dirty="0" smtClean="0"/>
              <a:t> yang </a:t>
            </a:r>
            <a:r>
              <a:rPr lang="en-US" sz="1600" dirty="0" err="1" smtClean="0"/>
              <a:t>harus</a:t>
            </a:r>
            <a:r>
              <a:rPr lang="en-US" sz="1600" dirty="0" smtClean="0"/>
              <a:t> </a:t>
            </a:r>
            <a:r>
              <a:rPr lang="en-US" sz="1600" dirty="0" err="1" smtClean="0"/>
              <a:t>dilindungi</a:t>
            </a:r>
            <a:r>
              <a:rPr lang="en-US" sz="1600" dirty="0" smtClean="0"/>
              <a:t> </a:t>
            </a:r>
            <a:r>
              <a:rPr lang="en-US" sz="1600" dirty="0" err="1" smtClean="0"/>
              <a:t>meliputi</a:t>
            </a:r>
            <a:r>
              <a:rPr lang="en-US" sz="1600" dirty="0" smtClean="0"/>
              <a:t>: </a:t>
            </a:r>
          </a:p>
          <a:p>
            <a:pPr marL="342900" lvl="0" indent="-342900">
              <a:buFont typeface="+mj-lt"/>
              <a:buAutoNum type="arabicPeriod"/>
            </a:pPr>
            <a:r>
              <a:rPr lang="en-US" sz="1600" dirty="0" err="1" smtClean="0"/>
              <a:t>nomor</a:t>
            </a:r>
            <a:r>
              <a:rPr lang="en-US" sz="1600" dirty="0" smtClean="0"/>
              <a:t> KK (</a:t>
            </a:r>
            <a:r>
              <a:rPr lang="en-US" sz="1600" dirty="0" err="1" smtClean="0"/>
              <a:t>Kartu</a:t>
            </a:r>
            <a:r>
              <a:rPr lang="en-US" sz="1600" dirty="0" smtClean="0"/>
              <a:t> </a:t>
            </a:r>
            <a:r>
              <a:rPr lang="en-US" sz="1600" dirty="0" err="1" smtClean="0"/>
              <a:t>Keluarga</a:t>
            </a:r>
            <a:r>
              <a:rPr lang="en-US" sz="1600" dirty="0" smtClean="0"/>
              <a:t>);</a:t>
            </a:r>
          </a:p>
          <a:p>
            <a:pPr marL="342900" lvl="0" indent="-342900">
              <a:buFont typeface="+mj-lt"/>
              <a:buAutoNum type="arabicPeriod"/>
            </a:pPr>
            <a:r>
              <a:rPr lang="en-US" sz="1600" dirty="0" smtClean="0"/>
              <a:t>NIK (</a:t>
            </a:r>
            <a:r>
              <a:rPr lang="en-US" sz="1600" dirty="0" err="1" smtClean="0"/>
              <a:t>Nomor</a:t>
            </a:r>
            <a:r>
              <a:rPr lang="en-US" sz="1600" dirty="0" smtClean="0"/>
              <a:t> </a:t>
            </a:r>
            <a:r>
              <a:rPr lang="en-US" sz="1600" dirty="0" err="1" smtClean="0"/>
              <a:t>Induk</a:t>
            </a:r>
            <a:r>
              <a:rPr lang="en-US" sz="1600" dirty="0" smtClean="0"/>
              <a:t> </a:t>
            </a:r>
            <a:r>
              <a:rPr lang="en-US" sz="1600" dirty="0" err="1" smtClean="0"/>
              <a:t>Kependudukan</a:t>
            </a:r>
            <a:r>
              <a:rPr lang="en-US" sz="1600" dirty="0" smtClean="0"/>
              <a:t>);</a:t>
            </a:r>
          </a:p>
          <a:p>
            <a:pPr marL="342900" lvl="0" indent="-342900">
              <a:buFont typeface="+mj-lt"/>
              <a:buAutoNum type="arabicPeriod"/>
            </a:pPr>
            <a:r>
              <a:rPr lang="en-US" sz="1600" dirty="0" err="1" smtClean="0"/>
              <a:t>tanggal</a:t>
            </a:r>
            <a:r>
              <a:rPr lang="en-US" sz="1600" dirty="0" smtClean="0"/>
              <a:t>/</a:t>
            </a:r>
            <a:r>
              <a:rPr lang="en-US" sz="1600" dirty="0" err="1" smtClean="0"/>
              <a:t>bulan</a:t>
            </a:r>
            <a:r>
              <a:rPr lang="en-US" sz="1600" dirty="0" smtClean="0"/>
              <a:t>/</a:t>
            </a:r>
            <a:r>
              <a:rPr lang="en-US" sz="1600" dirty="0" err="1" smtClean="0"/>
              <a:t>tahun</a:t>
            </a:r>
            <a:r>
              <a:rPr lang="en-US" sz="1600" dirty="0" smtClean="0"/>
              <a:t> </a:t>
            </a:r>
            <a:r>
              <a:rPr lang="en-US" sz="1600" dirty="0" err="1" smtClean="0"/>
              <a:t>lahir</a:t>
            </a:r>
            <a:r>
              <a:rPr lang="en-US" sz="1600" dirty="0" smtClean="0"/>
              <a:t>;</a:t>
            </a:r>
          </a:p>
          <a:p>
            <a:pPr marL="342900" lvl="0" indent="-342900">
              <a:buFont typeface="+mj-lt"/>
              <a:buAutoNum type="arabicPeriod"/>
            </a:pPr>
            <a:r>
              <a:rPr lang="en-US" sz="1600" dirty="0" err="1" smtClean="0"/>
              <a:t>keterangan</a:t>
            </a:r>
            <a:r>
              <a:rPr lang="en-US" sz="1600" dirty="0" smtClean="0"/>
              <a:t> </a:t>
            </a:r>
            <a:r>
              <a:rPr lang="en-US" sz="1600" dirty="0" err="1" smtClean="0"/>
              <a:t>tentang</a:t>
            </a:r>
            <a:r>
              <a:rPr lang="en-US" sz="1600" dirty="0" smtClean="0"/>
              <a:t> </a:t>
            </a:r>
            <a:r>
              <a:rPr lang="en-US" sz="1600" dirty="0" err="1" smtClean="0"/>
              <a:t>kecacatan</a:t>
            </a:r>
            <a:r>
              <a:rPr lang="en-US" sz="1600" dirty="0" smtClean="0"/>
              <a:t> </a:t>
            </a:r>
            <a:r>
              <a:rPr lang="en-US" sz="1600" dirty="0" err="1" smtClean="0"/>
              <a:t>fisik</a:t>
            </a:r>
            <a:r>
              <a:rPr lang="en-US" sz="1600" dirty="0" smtClean="0"/>
              <a:t> </a:t>
            </a:r>
            <a:r>
              <a:rPr lang="en-US" sz="1600" dirty="0" err="1" smtClean="0"/>
              <a:t>dan</a:t>
            </a:r>
            <a:r>
              <a:rPr lang="en-US" sz="1600" dirty="0" smtClean="0"/>
              <a:t>/</a:t>
            </a:r>
            <a:r>
              <a:rPr lang="en-US" sz="1600" dirty="0" err="1" smtClean="0"/>
              <a:t>atau</a:t>
            </a:r>
            <a:r>
              <a:rPr lang="en-US" sz="1600" dirty="0" smtClean="0"/>
              <a:t> mental; </a:t>
            </a:r>
          </a:p>
          <a:p>
            <a:pPr marL="342900" lvl="0" indent="-342900">
              <a:buFont typeface="+mj-lt"/>
              <a:buAutoNum type="arabicPeriod"/>
            </a:pPr>
            <a:r>
              <a:rPr lang="en-US" sz="1600" dirty="0" smtClean="0"/>
              <a:t>NIK </a:t>
            </a:r>
            <a:r>
              <a:rPr lang="en-US" sz="1600" dirty="0" err="1" smtClean="0"/>
              <a:t>ibu</a:t>
            </a:r>
            <a:r>
              <a:rPr lang="en-US" sz="1600" dirty="0" smtClean="0"/>
              <a:t> </a:t>
            </a:r>
            <a:r>
              <a:rPr lang="en-US" sz="1600" dirty="0" err="1" smtClean="0"/>
              <a:t>kandung</a:t>
            </a:r>
            <a:r>
              <a:rPr lang="en-US" sz="1600" dirty="0" smtClean="0"/>
              <a:t>;</a:t>
            </a:r>
          </a:p>
          <a:p>
            <a:pPr marL="342900" lvl="0" indent="-342900">
              <a:buFont typeface="+mj-lt"/>
              <a:buAutoNum type="arabicPeriod"/>
            </a:pPr>
            <a:r>
              <a:rPr lang="en-US" sz="1600" dirty="0" smtClean="0"/>
              <a:t>NIK ayah; </a:t>
            </a:r>
            <a:r>
              <a:rPr lang="en-US" sz="1600" dirty="0" err="1" smtClean="0"/>
              <a:t>dan</a:t>
            </a:r>
            <a:endParaRPr lang="en-US" sz="1600" dirty="0" smtClean="0"/>
          </a:p>
          <a:p>
            <a:pPr marL="342900" indent="-342900">
              <a:buFont typeface="+mj-lt"/>
              <a:buAutoNum type="arabicPeriod"/>
            </a:pPr>
            <a:r>
              <a:rPr lang="en-US" sz="1600" dirty="0" err="1" smtClean="0"/>
              <a:t>beberapa</a:t>
            </a:r>
            <a:r>
              <a:rPr lang="en-US" sz="1600" dirty="0" smtClean="0"/>
              <a:t> </a:t>
            </a:r>
            <a:r>
              <a:rPr lang="en-US" sz="1600" dirty="0" err="1" smtClean="0"/>
              <a:t>isi</a:t>
            </a:r>
            <a:r>
              <a:rPr lang="en-US" sz="1600" dirty="0" smtClean="0"/>
              <a:t> </a:t>
            </a:r>
            <a:r>
              <a:rPr lang="en-US" sz="1600" dirty="0" err="1" smtClean="0"/>
              <a:t>catatan</a:t>
            </a:r>
            <a:r>
              <a:rPr lang="en-US" sz="1600" dirty="0" smtClean="0"/>
              <a:t> </a:t>
            </a:r>
            <a:r>
              <a:rPr lang="en-US" sz="1600" dirty="0" err="1" smtClean="0"/>
              <a:t>Peristiwa</a:t>
            </a:r>
            <a:r>
              <a:rPr lang="en-US" sz="1600" dirty="0" smtClean="0"/>
              <a:t> </a:t>
            </a:r>
            <a:r>
              <a:rPr lang="en-US" sz="1600" dirty="0" err="1" smtClean="0"/>
              <a:t>Penting</a:t>
            </a:r>
            <a:r>
              <a:rPr lang="en-US" sz="1600" dirty="0" smtClean="0"/>
              <a:t>.</a:t>
            </a:r>
          </a:p>
          <a:p>
            <a:r>
              <a:rPr lang="en-US" sz="1600" dirty="0" err="1" smtClean="0"/>
              <a:t>Dalam</a:t>
            </a:r>
            <a:r>
              <a:rPr lang="en-US" sz="1600" dirty="0" smtClean="0"/>
              <a:t> </a:t>
            </a:r>
            <a:r>
              <a:rPr lang="en-US" sz="1600" dirty="0" err="1" smtClean="0"/>
              <a:t>pemanfaatan</a:t>
            </a:r>
            <a:r>
              <a:rPr lang="en-US" sz="1600" dirty="0" smtClean="0"/>
              <a:t> </a:t>
            </a:r>
            <a:r>
              <a:rPr lang="en-US" sz="1600" dirty="0" err="1" smtClean="0"/>
              <a:t>Teknologi</a:t>
            </a:r>
            <a:r>
              <a:rPr lang="en-US" sz="1600" dirty="0" smtClean="0"/>
              <a:t> </a:t>
            </a:r>
            <a:r>
              <a:rPr lang="en-US" sz="1600" dirty="0" err="1" smtClean="0"/>
              <a:t>Informasi</a:t>
            </a:r>
            <a:r>
              <a:rPr lang="en-US" sz="1600" dirty="0" smtClean="0"/>
              <a:t>, </a:t>
            </a:r>
            <a:r>
              <a:rPr lang="en-US" sz="1600" dirty="0" err="1" smtClean="0"/>
              <a:t>perlindungan</a:t>
            </a:r>
            <a:r>
              <a:rPr lang="en-US" sz="1600" dirty="0" smtClean="0"/>
              <a:t> data </a:t>
            </a:r>
            <a:r>
              <a:rPr lang="en-US" sz="1600" dirty="0" err="1" smtClean="0"/>
              <a:t>pribadi</a:t>
            </a:r>
            <a:r>
              <a:rPr lang="en-US" sz="1600" dirty="0" smtClean="0"/>
              <a:t> </a:t>
            </a:r>
            <a:r>
              <a:rPr lang="en-US" sz="1600" dirty="0" err="1" smtClean="0"/>
              <a:t>merupakan</a:t>
            </a:r>
            <a:r>
              <a:rPr lang="en-US" sz="1600" dirty="0" smtClean="0"/>
              <a:t> </a:t>
            </a:r>
            <a:r>
              <a:rPr lang="en-US" sz="1600" dirty="0" err="1" smtClean="0"/>
              <a:t>salah</a:t>
            </a:r>
            <a:r>
              <a:rPr lang="en-US" sz="1600" dirty="0" smtClean="0"/>
              <a:t> </a:t>
            </a:r>
            <a:r>
              <a:rPr lang="en-US" sz="1600" dirty="0" err="1" smtClean="0"/>
              <a:t>satu</a:t>
            </a:r>
            <a:r>
              <a:rPr lang="en-US" sz="1600" dirty="0" smtClean="0"/>
              <a:t> </a:t>
            </a:r>
            <a:r>
              <a:rPr lang="en-US" sz="1600" dirty="0" err="1" smtClean="0"/>
              <a:t>bagian</a:t>
            </a:r>
            <a:r>
              <a:rPr lang="en-US" sz="1600" dirty="0" smtClean="0"/>
              <a:t> </a:t>
            </a:r>
            <a:r>
              <a:rPr lang="en-US" sz="1600" dirty="0" err="1" smtClean="0"/>
              <a:t>dari</a:t>
            </a:r>
            <a:r>
              <a:rPr lang="en-US" sz="1600" dirty="0" smtClean="0"/>
              <a:t> </a:t>
            </a:r>
            <a:r>
              <a:rPr lang="en-US" sz="1600" dirty="0" err="1" smtClean="0"/>
              <a:t>hak</a:t>
            </a:r>
            <a:r>
              <a:rPr lang="en-US" sz="1600" dirty="0" smtClean="0"/>
              <a:t> </a:t>
            </a:r>
            <a:r>
              <a:rPr lang="en-US" sz="1600" dirty="0" err="1" smtClean="0"/>
              <a:t>pribadi</a:t>
            </a:r>
            <a:r>
              <a:rPr lang="en-US" sz="1600" dirty="0" smtClean="0"/>
              <a:t> (privacy rights). </a:t>
            </a:r>
            <a:r>
              <a:rPr lang="en-US" sz="1600" dirty="0" err="1" smtClean="0"/>
              <a:t>Hak</a:t>
            </a:r>
            <a:r>
              <a:rPr lang="en-US" sz="1600" dirty="0" smtClean="0"/>
              <a:t> </a:t>
            </a:r>
            <a:r>
              <a:rPr lang="en-US" sz="1600" dirty="0" err="1" smtClean="0"/>
              <a:t>pribadi</a:t>
            </a:r>
            <a:r>
              <a:rPr lang="en-US" sz="1600" dirty="0" smtClean="0"/>
              <a:t> </a:t>
            </a:r>
            <a:r>
              <a:rPr lang="en-US" sz="1600" dirty="0" err="1" smtClean="0"/>
              <a:t>mengandung</a:t>
            </a:r>
            <a:r>
              <a:rPr lang="en-US" sz="1600" dirty="0" smtClean="0"/>
              <a:t> </a:t>
            </a:r>
            <a:r>
              <a:rPr lang="en-US" sz="1600" dirty="0" err="1" smtClean="0"/>
              <a:t>pengertian</a:t>
            </a:r>
            <a:r>
              <a:rPr lang="en-US" sz="1600" dirty="0" smtClean="0"/>
              <a:t> </a:t>
            </a:r>
            <a:r>
              <a:rPr lang="en-US" sz="1600" dirty="0" err="1" smtClean="0"/>
              <a:t>sebagai</a:t>
            </a:r>
            <a:r>
              <a:rPr lang="en-US" sz="1600" dirty="0" smtClean="0"/>
              <a:t> </a:t>
            </a:r>
            <a:r>
              <a:rPr lang="en-US" sz="1600" dirty="0" err="1" smtClean="0"/>
              <a:t>berikut</a:t>
            </a:r>
            <a:r>
              <a:rPr lang="en-US" sz="1600" dirty="0" smtClean="0"/>
              <a:t>:</a:t>
            </a:r>
          </a:p>
          <a:p>
            <a:pPr marL="342900" lvl="0" indent="-342900">
              <a:buFont typeface="+mj-lt"/>
              <a:buAutoNum type="arabicPeriod"/>
            </a:pPr>
            <a:r>
              <a:rPr lang="en-US" sz="1600" dirty="0" err="1" smtClean="0"/>
              <a:t>Hak</a:t>
            </a:r>
            <a:r>
              <a:rPr lang="en-US" sz="1600" dirty="0" smtClean="0"/>
              <a:t> </a:t>
            </a:r>
            <a:r>
              <a:rPr lang="en-US" sz="1600" dirty="0" err="1" smtClean="0"/>
              <a:t>pribadi</a:t>
            </a:r>
            <a:r>
              <a:rPr lang="en-US" sz="1600" dirty="0" smtClean="0"/>
              <a:t> </a:t>
            </a:r>
            <a:r>
              <a:rPr lang="en-US" sz="1600" dirty="0" err="1" smtClean="0"/>
              <a:t>merupakan</a:t>
            </a:r>
            <a:r>
              <a:rPr lang="en-US" sz="1600" dirty="0" smtClean="0"/>
              <a:t> </a:t>
            </a:r>
            <a:r>
              <a:rPr lang="en-US" sz="1600" dirty="0" err="1" smtClean="0"/>
              <a:t>hak</a:t>
            </a:r>
            <a:r>
              <a:rPr lang="en-US" sz="1600" dirty="0" smtClean="0"/>
              <a:t> </a:t>
            </a:r>
            <a:r>
              <a:rPr lang="en-US" sz="1600" dirty="0" err="1" smtClean="0"/>
              <a:t>untuk</a:t>
            </a:r>
            <a:r>
              <a:rPr lang="en-US" sz="1600" dirty="0" smtClean="0"/>
              <a:t> </a:t>
            </a:r>
            <a:r>
              <a:rPr lang="en-US" sz="1600" dirty="0" err="1" smtClean="0"/>
              <a:t>menikmati</a:t>
            </a:r>
            <a:r>
              <a:rPr lang="en-US" sz="1600" dirty="0" smtClean="0"/>
              <a:t> </a:t>
            </a:r>
            <a:r>
              <a:rPr lang="en-US" sz="1600" dirty="0" err="1" smtClean="0"/>
              <a:t>kehidupan</a:t>
            </a:r>
            <a:r>
              <a:rPr lang="en-US" sz="1600" dirty="0" smtClean="0"/>
              <a:t> </a:t>
            </a:r>
            <a:r>
              <a:rPr lang="en-US" sz="1600" dirty="0" err="1" smtClean="0"/>
              <a:t>pribadi</a:t>
            </a:r>
            <a:r>
              <a:rPr lang="en-US" sz="1600" dirty="0" smtClean="0"/>
              <a:t> </a:t>
            </a:r>
            <a:r>
              <a:rPr lang="en-US" sz="1600" dirty="0" err="1" smtClean="0"/>
              <a:t>dan</a:t>
            </a:r>
            <a:r>
              <a:rPr lang="en-US" sz="1600" dirty="0" smtClean="0"/>
              <a:t> </a:t>
            </a:r>
            <a:r>
              <a:rPr lang="en-US" sz="1600" dirty="0" err="1" smtClean="0"/>
              <a:t>bebas</a:t>
            </a:r>
            <a:r>
              <a:rPr lang="en-US" sz="1600" dirty="0" smtClean="0"/>
              <a:t> </a:t>
            </a:r>
            <a:r>
              <a:rPr lang="en-US" sz="1600" dirty="0" err="1" smtClean="0"/>
              <a:t>dari</a:t>
            </a:r>
            <a:r>
              <a:rPr lang="en-US" sz="1600" dirty="0" smtClean="0"/>
              <a:t> </a:t>
            </a:r>
            <a:r>
              <a:rPr lang="en-US" sz="1600" dirty="0" err="1" smtClean="0"/>
              <a:t>segala</a:t>
            </a:r>
            <a:r>
              <a:rPr lang="en-US" sz="1600" dirty="0" smtClean="0"/>
              <a:t> </a:t>
            </a:r>
            <a:r>
              <a:rPr lang="en-US" sz="1600" dirty="0" err="1" smtClean="0"/>
              <a:t>macam</a:t>
            </a:r>
            <a:r>
              <a:rPr lang="en-US" sz="1600" dirty="0" smtClean="0"/>
              <a:t> </a:t>
            </a:r>
            <a:r>
              <a:rPr lang="en-US" sz="1600" dirty="0" err="1" smtClean="0"/>
              <a:t>gangguan</a:t>
            </a:r>
            <a:r>
              <a:rPr lang="en-US" sz="1600" dirty="0" smtClean="0"/>
              <a:t>.</a:t>
            </a:r>
          </a:p>
          <a:p>
            <a:pPr marL="342900" lvl="0" indent="-342900">
              <a:buFont typeface="+mj-lt"/>
              <a:buAutoNum type="arabicPeriod"/>
            </a:pPr>
            <a:r>
              <a:rPr lang="en-US" sz="1600" dirty="0" err="1" smtClean="0"/>
              <a:t>Hak</a:t>
            </a:r>
            <a:r>
              <a:rPr lang="en-US" sz="1600" dirty="0" smtClean="0"/>
              <a:t> </a:t>
            </a:r>
            <a:r>
              <a:rPr lang="en-US" sz="1600" dirty="0" err="1" smtClean="0"/>
              <a:t>pribadi</a:t>
            </a:r>
            <a:r>
              <a:rPr lang="en-US" sz="1600" dirty="0" smtClean="0"/>
              <a:t> </a:t>
            </a:r>
            <a:r>
              <a:rPr lang="en-US" sz="1600" dirty="0" err="1" smtClean="0"/>
              <a:t>merupakan</a:t>
            </a:r>
            <a:r>
              <a:rPr lang="en-US" sz="1600" dirty="0" smtClean="0"/>
              <a:t> </a:t>
            </a:r>
            <a:r>
              <a:rPr lang="en-US" sz="1600" dirty="0" err="1" smtClean="0"/>
              <a:t>hak</a:t>
            </a:r>
            <a:r>
              <a:rPr lang="en-US" sz="1600" dirty="0" smtClean="0"/>
              <a:t> </a:t>
            </a:r>
            <a:r>
              <a:rPr lang="en-US" sz="1600" dirty="0" err="1" smtClean="0"/>
              <a:t>untuk</a:t>
            </a:r>
            <a:r>
              <a:rPr lang="en-US" sz="1600" dirty="0" smtClean="0"/>
              <a:t> </a:t>
            </a:r>
            <a:r>
              <a:rPr lang="en-US" sz="1600" dirty="0" err="1" smtClean="0"/>
              <a:t>dapat</a:t>
            </a:r>
            <a:r>
              <a:rPr lang="en-US" sz="1600" dirty="0" smtClean="0"/>
              <a:t> </a:t>
            </a:r>
            <a:r>
              <a:rPr lang="en-US" sz="1600" dirty="0" err="1" smtClean="0"/>
              <a:t>berkomunikasi</a:t>
            </a:r>
            <a:r>
              <a:rPr lang="en-US" sz="1600" dirty="0" smtClean="0"/>
              <a:t> </a:t>
            </a:r>
            <a:r>
              <a:rPr lang="en-US" sz="1600" dirty="0" err="1" smtClean="0"/>
              <a:t>dengan</a:t>
            </a:r>
            <a:r>
              <a:rPr lang="en-US" sz="1600" dirty="0" smtClean="0"/>
              <a:t> </a:t>
            </a:r>
            <a:r>
              <a:rPr lang="en-US" sz="1600" dirty="0" err="1" smtClean="0"/>
              <a:t>Orang</a:t>
            </a:r>
            <a:r>
              <a:rPr lang="en-US" sz="1600" dirty="0" smtClean="0"/>
              <a:t> lain </a:t>
            </a:r>
            <a:r>
              <a:rPr lang="en-US" sz="1600" dirty="0" err="1" smtClean="0"/>
              <a:t>tanpa</a:t>
            </a:r>
            <a:r>
              <a:rPr lang="en-US" sz="1600" dirty="0" smtClean="0"/>
              <a:t> </a:t>
            </a:r>
            <a:r>
              <a:rPr lang="en-US" sz="1600" dirty="0" err="1" smtClean="0"/>
              <a:t>tindakan</a:t>
            </a:r>
            <a:r>
              <a:rPr lang="en-US" sz="1600" dirty="0" smtClean="0"/>
              <a:t> </a:t>
            </a:r>
            <a:r>
              <a:rPr lang="en-US" sz="1600" dirty="0" err="1" smtClean="0"/>
              <a:t>memata-matai</a:t>
            </a:r>
            <a:r>
              <a:rPr lang="en-US" sz="1600" dirty="0" smtClean="0"/>
              <a:t>.</a:t>
            </a:r>
          </a:p>
          <a:p>
            <a:pPr marL="342900" lvl="0" indent="-342900">
              <a:buFont typeface="+mj-lt"/>
              <a:buAutoNum type="arabicPeriod"/>
            </a:pPr>
            <a:r>
              <a:rPr lang="en-US" sz="1600" dirty="0" err="1" smtClean="0"/>
              <a:t>Hak</a:t>
            </a:r>
            <a:r>
              <a:rPr lang="en-US" sz="1600" dirty="0" smtClean="0"/>
              <a:t> </a:t>
            </a:r>
            <a:r>
              <a:rPr lang="en-US" sz="1600" dirty="0" err="1" smtClean="0"/>
              <a:t>pribadi</a:t>
            </a:r>
            <a:r>
              <a:rPr lang="en-US" sz="1600" dirty="0" smtClean="0"/>
              <a:t> </a:t>
            </a:r>
            <a:r>
              <a:rPr lang="en-US" sz="1600" dirty="0" err="1" smtClean="0"/>
              <a:t>merupakan</a:t>
            </a:r>
            <a:r>
              <a:rPr lang="en-US" sz="1600" dirty="0" smtClean="0"/>
              <a:t> </a:t>
            </a:r>
            <a:r>
              <a:rPr lang="en-US" sz="1600" dirty="0" err="1" smtClean="0"/>
              <a:t>hak</a:t>
            </a:r>
            <a:r>
              <a:rPr lang="en-US" sz="1600" dirty="0" smtClean="0"/>
              <a:t> </a:t>
            </a:r>
            <a:r>
              <a:rPr lang="en-US" sz="1600" dirty="0" err="1" smtClean="0"/>
              <a:t>untuk</a:t>
            </a:r>
            <a:r>
              <a:rPr lang="en-US" sz="1600" dirty="0" smtClean="0"/>
              <a:t> </a:t>
            </a:r>
            <a:r>
              <a:rPr lang="en-US" sz="1600" dirty="0" err="1" smtClean="0"/>
              <a:t>mengawasi</a:t>
            </a:r>
            <a:r>
              <a:rPr lang="en-US" sz="1600" dirty="0" smtClean="0"/>
              <a:t> </a:t>
            </a:r>
            <a:r>
              <a:rPr lang="en-US" sz="1600" dirty="0" err="1" smtClean="0"/>
              <a:t>akses</a:t>
            </a:r>
            <a:r>
              <a:rPr lang="en-US" sz="1600" dirty="0" smtClean="0"/>
              <a:t> </a:t>
            </a:r>
            <a:r>
              <a:rPr lang="en-US" sz="1600" dirty="0" err="1" smtClean="0"/>
              <a:t>informasi</a:t>
            </a:r>
            <a:r>
              <a:rPr lang="en-US" sz="1600" dirty="0" smtClean="0"/>
              <a:t> </a:t>
            </a:r>
            <a:r>
              <a:rPr lang="en-US" sz="1600" dirty="0" err="1" smtClean="0"/>
              <a:t>tentang</a:t>
            </a:r>
            <a:r>
              <a:rPr lang="en-US" sz="1600" dirty="0" smtClean="0"/>
              <a:t> </a:t>
            </a:r>
            <a:r>
              <a:rPr lang="en-US" sz="1600" dirty="0" err="1" smtClean="0"/>
              <a:t>kehidupan</a:t>
            </a:r>
            <a:r>
              <a:rPr lang="en-US" sz="1600" dirty="0" smtClean="0"/>
              <a:t> </a:t>
            </a:r>
            <a:r>
              <a:rPr lang="en-US" sz="1600" dirty="0" err="1" smtClean="0"/>
              <a:t>pribadi</a:t>
            </a:r>
            <a:r>
              <a:rPr lang="en-US" sz="1600" dirty="0" smtClean="0"/>
              <a:t> </a:t>
            </a:r>
            <a:r>
              <a:rPr lang="en-US" sz="1600" dirty="0" err="1" smtClean="0"/>
              <a:t>dan</a:t>
            </a:r>
            <a:r>
              <a:rPr lang="en-US" sz="1600" dirty="0" smtClean="0"/>
              <a:t> </a:t>
            </a:r>
            <a:r>
              <a:rPr lang="en-US" sz="1600" dirty="0" err="1" smtClean="0"/>
              <a:t>dataseseorang</a:t>
            </a:r>
            <a:r>
              <a:rPr lang="en-US" sz="1600" dirty="0" smtClean="0"/>
              <a:t>.</a:t>
            </a:r>
          </a:p>
          <a:p>
            <a:pPr marL="342900" indent="-342900"/>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dirty="0" err="1" smtClean="0"/>
              <a:t>Perlindungan</a:t>
            </a:r>
            <a:r>
              <a:rPr lang="en-US" sz="3600" dirty="0" smtClean="0"/>
              <a:t> </a:t>
            </a:r>
            <a:r>
              <a:rPr lang="en-US" sz="3600" dirty="0" err="1" smtClean="0"/>
              <a:t>privasi</a:t>
            </a:r>
            <a:r>
              <a:rPr lang="en-US" sz="3600" dirty="0" smtClean="0"/>
              <a:t> </a:t>
            </a:r>
            <a:r>
              <a:rPr lang="en-US" sz="3600" dirty="0" err="1" smtClean="0"/>
              <a:t>Internasional</a:t>
            </a:r>
            <a:r>
              <a:rPr lang="en-US" sz="3600" dirty="0" smtClean="0"/>
              <a:t> </a:t>
            </a:r>
            <a:r>
              <a:rPr lang="en-US" sz="3600" dirty="0" smtClean="0"/>
              <a:t>:</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428736"/>
            <a:ext cx="8358246" cy="36933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dirty="0" err="1" smtClean="0"/>
              <a:t>Prinsip-prinsip</a:t>
            </a:r>
            <a:r>
              <a:rPr lang="en-US" dirty="0" smtClean="0"/>
              <a:t> </a:t>
            </a:r>
            <a:r>
              <a:rPr lang="en-US" dirty="0" err="1" smtClean="0"/>
              <a:t>dasar</a:t>
            </a:r>
            <a:r>
              <a:rPr lang="en-US" dirty="0" smtClean="0"/>
              <a:t> </a:t>
            </a:r>
            <a:r>
              <a:rPr lang="en-US" dirty="0" err="1" smtClean="0"/>
              <a:t>bagi</a:t>
            </a:r>
            <a:r>
              <a:rPr lang="en-US" dirty="0" smtClean="0"/>
              <a:t> </a:t>
            </a:r>
            <a:r>
              <a:rPr lang="en-US" dirty="0" err="1" smtClean="0"/>
              <a:t>penerapan</a:t>
            </a:r>
            <a:r>
              <a:rPr lang="en-US" dirty="0" smtClean="0"/>
              <a:t> </a:t>
            </a:r>
            <a:r>
              <a:rPr lang="en-US" dirty="0" err="1" smtClean="0"/>
              <a:t>perlindungan</a:t>
            </a:r>
            <a:r>
              <a:rPr lang="en-US" dirty="0" smtClean="0"/>
              <a:t> </a:t>
            </a:r>
            <a:r>
              <a:rPr lang="en-US" dirty="0" err="1" smtClean="0"/>
              <a:t>privasi</a:t>
            </a:r>
            <a:r>
              <a:rPr lang="en-US" dirty="0" smtClean="0"/>
              <a:t> </a:t>
            </a:r>
            <a:r>
              <a:rPr lang="en-US" dirty="0" err="1" smtClean="0"/>
              <a:t>secara</a:t>
            </a:r>
            <a:r>
              <a:rPr lang="en-US" dirty="0" smtClean="0"/>
              <a:t> </a:t>
            </a:r>
            <a:r>
              <a:rPr lang="en-US" dirty="0" err="1" smtClean="0"/>
              <a:t>Internasional</a:t>
            </a:r>
            <a:r>
              <a:rPr lang="en-US" dirty="0" smtClean="0"/>
              <a:t> </a:t>
            </a:r>
            <a:r>
              <a:rPr lang="en-US" dirty="0" err="1" smtClean="0"/>
              <a:t>yaitu</a:t>
            </a:r>
            <a:r>
              <a:rPr lang="en-US" dirty="0" smtClean="0"/>
              <a:t> :</a:t>
            </a:r>
          </a:p>
          <a:p>
            <a:pPr marL="342900" lvl="0" indent="-342900" algn="just">
              <a:buFont typeface="+mj-lt"/>
              <a:buAutoNum type="arabicPeriod"/>
            </a:pPr>
            <a:r>
              <a:rPr lang="en-US" dirty="0" err="1" smtClean="0"/>
              <a:t>Kewajiban</a:t>
            </a:r>
            <a:r>
              <a:rPr lang="en-US" dirty="0" smtClean="0"/>
              <a:t> </a:t>
            </a:r>
            <a:r>
              <a:rPr lang="en-US" dirty="0" err="1" smtClean="0"/>
              <a:t>mempertimbangkan</a:t>
            </a:r>
            <a:r>
              <a:rPr lang="en-US" dirty="0" smtClean="0"/>
              <a:t> </a:t>
            </a:r>
            <a:r>
              <a:rPr lang="en-US" dirty="0" err="1" smtClean="0"/>
              <a:t>implikasi</a:t>
            </a:r>
            <a:r>
              <a:rPr lang="en-US" dirty="0" smtClean="0"/>
              <a:t> </a:t>
            </a:r>
            <a:r>
              <a:rPr lang="en-US" dirty="0" err="1" smtClean="0"/>
              <a:t>terhadap</a:t>
            </a:r>
            <a:r>
              <a:rPr lang="en-US" dirty="0" smtClean="0"/>
              <a:t> </a:t>
            </a:r>
            <a:r>
              <a:rPr lang="en-US" dirty="0" err="1" smtClean="0"/>
              <a:t>negara</a:t>
            </a:r>
            <a:r>
              <a:rPr lang="en-US" dirty="0" smtClean="0"/>
              <a:t> lain </a:t>
            </a:r>
            <a:r>
              <a:rPr lang="en-US" dirty="0" err="1" smtClean="0"/>
              <a:t>atas</a:t>
            </a:r>
            <a:r>
              <a:rPr lang="en-US" dirty="0" smtClean="0"/>
              <a:t> </a:t>
            </a:r>
            <a:r>
              <a:rPr lang="en-US" dirty="0" err="1" smtClean="0"/>
              <a:t>pemrosesan</a:t>
            </a:r>
            <a:r>
              <a:rPr lang="en-US" dirty="0" smtClean="0"/>
              <a:t> data </a:t>
            </a:r>
            <a:r>
              <a:rPr lang="en-US" dirty="0" err="1" smtClean="0"/>
              <a:t>secara</a:t>
            </a:r>
            <a:r>
              <a:rPr lang="en-US" dirty="0" smtClean="0"/>
              <a:t> domestic </a:t>
            </a:r>
            <a:r>
              <a:rPr lang="en-US" dirty="0" err="1" smtClean="0"/>
              <a:t>serta</a:t>
            </a:r>
            <a:r>
              <a:rPr lang="en-US" dirty="0" smtClean="0"/>
              <a:t> re-</a:t>
            </a:r>
            <a:r>
              <a:rPr lang="en-US" dirty="0" err="1" smtClean="0"/>
              <a:t>ekspor</a:t>
            </a:r>
            <a:r>
              <a:rPr lang="en-US" dirty="0" smtClean="0"/>
              <a:t> </a:t>
            </a:r>
            <a:r>
              <a:rPr lang="en-US" dirty="0" err="1" smtClean="0"/>
              <a:t>atas</a:t>
            </a:r>
            <a:r>
              <a:rPr lang="en-US" dirty="0" smtClean="0"/>
              <a:t> data </a:t>
            </a:r>
            <a:r>
              <a:rPr lang="en-US" dirty="0" err="1" smtClean="0"/>
              <a:t>pribadi</a:t>
            </a:r>
            <a:r>
              <a:rPr lang="en-US" dirty="0" smtClean="0"/>
              <a:t>.</a:t>
            </a:r>
          </a:p>
          <a:p>
            <a:pPr marL="342900" lvl="0" indent="-342900" algn="just">
              <a:buFont typeface="+mj-lt"/>
              <a:buAutoNum type="arabicPeriod"/>
            </a:pPr>
            <a:r>
              <a:rPr lang="en-US" dirty="0" err="1" smtClean="0"/>
              <a:t>Kewajiban</a:t>
            </a:r>
            <a:r>
              <a:rPr lang="en-US" dirty="0" smtClean="0"/>
              <a:t> </a:t>
            </a:r>
            <a:r>
              <a:rPr lang="en-US" dirty="0" err="1" smtClean="0"/>
              <a:t>mengambil</a:t>
            </a:r>
            <a:r>
              <a:rPr lang="en-US" dirty="0" smtClean="0"/>
              <a:t> </a:t>
            </a:r>
            <a:r>
              <a:rPr lang="en-US" dirty="0" err="1" smtClean="0"/>
              <a:t>langkah-langkah</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menjamin</a:t>
            </a:r>
            <a:r>
              <a:rPr lang="en-US" dirty="0" smtClean="0"/>
              <a:t> </a:t>
            </a:r>
            <a:r>
              <a:rPr lang="en-US" dirty="0" err="1" smtClean="0"/>
              <a:t>bahwa</a:t>
            </a:r>
            <a:r>
              <a:rPr lang="en-US" dirty="0" smtClean="0"/>
              <a:t> </a:t>
            </a:r>
            <a:r>
              <a:rPr lang="en-US" dirty="0" err="1" smtClean="0"/>
              <a:t>arus</a:t>
            </a:r>
            <a:r>
              <a:rPr lang="en-US" dirty="0" smtClean="0"/>
              <a:t> data yang </a:t>
            </a:r>
            <a:r>
              <a:rPr lang="en-US" dirty="0" err="1" smtClean="0"/>
              <a:t>bersifat</a:t>
            </a:r>
            <a:r>
              <a:rPr lang="en-US" dirty="0" smtClean="0"/>
              <a:t> </a:t>
            </a:r>
            <a:r>
              <a:rPr lang="en-US" dirty="0" err="1" smtClean="0"/>
              <a:t>lintas</a:t>
            </a:r>
            <a:r>
              <a:rPr lang="en-US" dirty="0" smtClean="0"/>
              <a:t> </a:t>
            </a:r>
            <a:r>
              <a:rPr lang="en-US" dirty="0" err="1" smtClean="0"/>
              <a:t>batas</a:t>
            </a:r>
            <a:r>
              <a:rPr lang="en-US" dirty="0" smtClean="0"/>
              <a:t>, </a:t>
            </a:r>
            <a:r>
              <a:rPr lang="en-US" dirty="0" err="1" smtClean="0"/>
              <a:t>termasuk</a:t>
            </a:r>
            <a:r>
              <a:rPr lang="en-US" dirty="0" smtClean="0"/>
              <a:t> </a:t>
            </a:r>
            <a:r>
              <a:rPr lang="en-US" dirty="0" err="1" smtClean="0"/>
              <a:t>kemungkinan</a:t>
            </a:r>
            <a:r>
              <a:rPr lang="en-US" dirty="0" smtClean="0"/>
              <a:t> transit </a:t>
            </a:r>
            <a:r>
              <a:rPr lang="en-US" dirty="0" err="1" smtClean="0"/>
              <a:t>melalui</a:t>
            </a:r>
            <a:r>
              <a:rPr lang="en-US" dirty="0" smtClean="0"/>
              <a:t> </a:t>
            </a:r>
            <a:r>
              <a:rPr lang="en-US" dirty="0" err="1" smtClean="0"/>
              <a:t>negara</a:t>
            </a:r>
            <a:r>
              <a:rPr lang="en-US" dirty="0" smtClean="0"/>
              <a:t> </a:t>
            </a:r>
            <a:r>
              <a:rPr lang="en-US" dirty="0" err="1" smtClean="0"/>
              <a:t>anggota</a:t>
            </a:r>
            <a:r>
              <a:rPr lang="en-US" dirty="0" smtClean="0"/>
              <a:t>, </a:t>
            </a:r>
            <a:r>
              <a:rPr lang="en-US" dirty="0" err="1" smtClean="0"/>
              <a:t>dapat</a:t>
            </a:r>
            <a:r>
              <a:rPr lang="en-US" dirty="0" smtClean="0"/>
              <a:t> </a:t>
            </a:r>
            <a:r>
              <a:rPr lang="en-US" dirty="0" err="1" smtClean="0"/>
              <a:t>berlangsung</a:t>
            </a:r>
            <a:r>
              <a:rPr lang="en-US" dirty="0" smtClean="0"/>
              <a:t> </a:t>
            </a:r>
            <a:r>
              <a:rPr lang="en-US" dirty="0" err="1" smtClean="0"/>
              <a:t>secara</a:t>
            </a:r>
            <a:r>
              <a:rPr lang="en-US" dirty="0" smtClean="0"/>
              <a:t> </a:t>
            </a:r>
            <a:r>
              <a:rPr lang="en-US" dirty="0" err="1" smtClean="0"/>
              <a:t>tidak</a:t>
            </a:r>
            <a:r>
              <a:rPr lang="en-US" dirty="0" smtClean="0"/>
              <a:t> </a:t>
            </a:r>
            <a:r>
              <a:rPr lang="en-US" dirty="0" err="1" smtClean="0"/>
              <a:t>terputus</a:t>
            </a:r>
            <a:r>
              <a:rPr lang="en-US" dirty="0" smtClean="0"/>
              <a:t> </a:t>
            </a:r>
            <a:r>
              <a:rPr lang="en-US" dirty="0" err="1" smtClean="0"/>
              <a:t>dan</a:t>
            </a:r>
            <a:r>
              <a:rPr lang="en-US" dirty="0" smtClean="0"/>
              <a:t> </a:t>
            </a:r>
            <a:r>
              <a:rPr lang="en-US" dirty="0" err="1" smtClean="0"/>
              <a:t>aman</a:t>
            </a:r>
            <a:r>
              <a:rPr lang="en-US" dirty="0" smtClean="0"/>
              <a:t>.</a:t>
            </a:r>
          </a:p>
          <a:p>
            <a:pPr marL="342900" lvl="0" indent="-342900" algn="just">
              <a:buFont typeface="+mj-lt"/>
              <a:buAutoNum type="arabicPeriod"/>
            </a:pPr>
            <a:r>
              <a:rPr lang="en-US" dirty="0" err="1" smtClean="0"/>
              <a:t>Larangan</a:t>
            </a:r>
            <a:r>
              <a:rPr lang="en-US" dirty="0" smtClean="0"/>
              <a:t> </a:t>
            </a:r>
            <a:r>
              <a:rPr lang="en-US" dirty="0" err="1" smtClean="0"/>
              <a:t>membatasi</a:t>
            </a:r>
            <a:r>
              <a:rPr lang="en-US" dirty="0" smtClean="0"/>
              <a:t> </a:t>
            </a:r>
            <a:r>
              <a:rPr lang="en-US" dirty="0" err="1" smtClean="0"/>
              <a:t>arus</a:t>
            </a:r>
            <a:r>
              <a:rPr lang="en-US" dirty="0" smtClean="0"/>
              <a:t> data </a:t>
            </a:r>
            <a:r>
              <a:rPr lang="en-US" dirty="0" err="1" smtClean="0"/>
              <a:t>pribadi</a:t>
            </a:r>
            <a:r>
              <a:rPr lang="en-US" dirty="0" smtClean="0"/>
              <a:t> yang </a:t>
            </a:r>
            <a:r>
              <a:rPr lang="en-US" dirty="0" err="1" smtClean="0"/>
              <a:t>bersifat</a:t>
            </a:r>
            <a:r>
              <a:rPr lang="en-US" dirty="0" smtClean="0"/>
              <a:t> </a:t>
            </a:r>
            <a:r>
              <a:rPr lang="en-US" dirty="0" err="1" smtClean="0"/>
              <a:t>lintas</a:t>
            </a:r>
            <a:r>
              <a:rPr lang="en-US" dirty="0" smtClean="0"/>
              <a:t> </a:t>
            </a:r>
            <a:r>
              <a:rPr lang="en-US" dirty="0" err="1" smtClean="0"/>
              <a:t>ke</a:t>
            </a:r>
            <a:r>
              <a:rPr lang="en-US" dirty="0" smtClean="0"/>
              <a:t> </a:t>
            </a:r>
            <a:r>
              <a:rPr lang="en-US" dirty="0" err="1" smtClean="0"/>
              <a:t>negara</a:t>
            </a:r>
            <a:r>
              <a:rPr lang="en-US" dirty="0" smtClean="0"/>
              <a:t> </a:t>
            </a:r>
            <a:r>
              <a:rPr lang="en-US" dirty="0" err="1" smtClean="0"/>
              <a:t>anggota</a:t>
            </a:r>
            <a:r>
              <a:rPr lang="en-US" dirty="0" smtClean="0"/>
              <a:t> </a:t>
            </a:r>
            <a:r>
              <a:rPr lang="en-US" dirty="0" err="1" smtClean="0"/>
              <a:t>lainnya</a:t>
            </a:r>
            <a:r>
              <a:rPr lang="en-US" dirty="0" smtClean="0"/>
              <a:t>, </a:t>
            </a:r>
            <a:r>
              <a:rPr lang="en-US" dirty="0" err="1" smtClean="0"/>
              <a:t>kecvuali</a:t>
            </a:r>
            <a:r>
              <a:rPr lang="en-US" dirty="0" smtClean="0"/>
              <a:t> </a:t>
            </a:r>
            <a:r>
              <a:rPr lang="en-US" dirty="0" err="1" smtClean="0"/>
              <a:t>kepada</a:t>
            </a:r>
            <a:r>
              <a:rPr lang="en-US" dirty="0" smtClean="0"/>
              <a:t> </a:t>
            </a:r>
            <a:r>
              <a:rPr lang="en-US" dirty="0" err="1" smtClean="0"/>
              <a:t>negara</a:t>
            </a:r>
            <a:r>
              <a:rPr lang="en-US" dirty="0" smtClean="0"/>
              <a:t> yang </a:t>
            </a:r>
            <a:r>
              <a:rPr lang="en-US" dirty="0" err="1" smtClean="0"/>
              <a:t>memiliki</a:t>
            </a:r>
            <a:r>
              <a:rPr lang="en-US" dirty="0" smtClean="0"/>
              <a:t> </a:t>
            </a:r>
            <a:r>
              <a:rPr lang="en-US" dirty="0" err="1" smtClean="0"/>
              <a:t>negara</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aturan</a:t>
            </a:r>
            <a:r>
              <a:rPr lang="en-US" dirty="0" smtClean="0"/>
              <a:t> </a:t>
            </a:r>
            <a:r>
              <a:rPr lang="en-US" dirty="0" err="1" smtClean="0"/>
              <a:t>nasional</a:t>
            </a:r>
            <a:r>
              <a:rPr lang="en-US" dirty="0" smtClean="0"/>
              <a:t> </a:t>
            </a:r>
            <a:r>
              <a:rPr lang="en-US" dirty="0" err="1" smtClean="0"/>
              <a:t>tentang</a:t>
            </a:r>
            <a:r>
              <a:rPr lang="en-US" dirty="0" smtClean="0"/>
              <a:t> </a:t>
            </a:r>
            <a:r>
              <a:rPr lang="en-US" dirty="0" err="1" smtClean="0"/>
              <a:t>privasi</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menghormati</a:t>
            </a:r>
            <a:r>
              <a:rPr lang="en-US" dirty="0" smtClean="0"/>
              <a:t> </a:t>
            </a:r>
            <a:r>
              <a:rPr lang="en-US" dirty="0" err="1" smtClean="0"/>
              <a:t>Guidelnes</a:t>
            </a:r>
            <a:r>
              <a:rPr lang="en-US" dirty="0" smtClean="0"/>
              <a:t>, </a:t>
            </a:r>
            <a:r>
              <a:rPr lang="en-US" dirty="0" err="1" smtClean="0"/>
              <a:t>demikian</a:t>
            </a:r>
            <a:r>
              <a:rPr lang="en-US" dirty="0" smtClean="0"/>
              <a:t> pula </a:t>
            </a:r>
            <a:r>
              <a:rPr lang="en-US" dirty="0" err="1" smtClean="0"/>
              <a:t>terhadap</a:t>
            </a:r>
            <a:r>
              <a:rPr lang="en-US" dirty="0" smtClean="0"/>
              <a:t> </a:t>
            </a:r>
            <a:r>
              <a:rPr lang="en-US" dirty="0" err="1" smtClean="0"/>
              <a:t>negara</a:t>
            </a:r>
            <a:r>
              <a:rPr lang="en-US" dirty="0" smtClean="0"/>
              <a:t> yang </a:t>
            </a:r>
            <a:r>
              <a:rPr lang="en-US" dirty="0" err="1" smtClean="0"/>
              <a:t>tidak</a:t>
            </a:r>
            <a:r>
              <a:rPr lang="en-US" dirty="0" smtClean="0"/>
              <a:t> </a:t>
            </a:r>
            <a:r>
              <a:rPr lang="en-US" dirty="0" err="1" smtClean="0"/>
              <a:t>memberikan</a:t>
            </a:r>
            <a:r>
              <a:rPr lang="en-US" dirty="0" smtClean="0"/>
              <a:t> </a:t>
            </a:r>
            <a:r>
              <a:rPr lang="en-US" dirty="0" err="1" smtClean="0"/>
              <a:t>perlindungan</a:t>
            </a:r>
            <a:r>
              <a:rPr lang="en-US" dirty="0" smtClean="0"/>
              <a:t> yang </a:t>
            </a:r>
            <a:r>
              <a:rPr lang="en-US" dirty="0" err="1" smtClean="0"/>
              <a:t>tidak</a:t>
            </a:r>
            <a:r>
              <a:rPr lang="en-US" dirty="0" smtClean="0"/>
              <a:t> </a:t>
            </a:r>
            <a:r>
              <a:rPr lang="en-US" dirty="0" err="1" smtClean="0"/>
              <a:t>memadai</a:t>
            </a:r>
            <a:r>
              <a:rPr lang="en-US" dirty="0" smtClean="0"/>
              <a:t>.</a:t>
            </a:r>
          </a:p>
          <a:p>
            <a:pPr marL="342900" lvl="0" indent="-342900" algn="just">
              <a:buFont typeface="+mj-lt"/>
              <a:buAutoNum type="arabicPeriod"/>
            </a:pPr>
            <a:r>
              <a:rPr lang="en-US" dirty="0" smtClean="0"/>
              <a:t>Negara </a:t>
            </a:r>
            <a:r>
              <a:rPr lang="en-US" dirty="0" err="1" smtClean="0"/>
              <a:t>anggota</a:t>
            </a:r>
            <a:r>
              <a:rPr lang="en-US" dirty="0" smtClean="0"/>
              <a:t> </a:t>
            </a:r>
            <a:r>
              <a:rPr lang="en-US" dirty="0" err="1" smtClean="0"/>
              <a:t>wajib</a:t>
            </a:r>
            <a:r>
              <a:rPr lang="en-US" dirty="0" smtClean="0"/>
              <a:t> </a:t>
            </a:r>
            <a:r>
              <a:rPr lang="en-US" dirty="0" err="1" smtClean="0"/>
              <a:t>menghindari</a:t>
            </a:r>
            <a:r>
              <a:rPr lang="en-US" dirty="0" smtClean="0"/>
              <a:t> </a:t>
            </a:r>
            <a:r>
              <a:rPr lang="en-US" dirty="0" err="1" smtClean="0"/>
              <a:t>pelembagaan</a:t>
            </a:r>
            <a:r>
              <a:rPr lang="en-US" dirty="0" smtClean="0"/>
              <a:t> </a:t>
            </a:r>
            <a:r>
              <a:rPr lang="en-US" dirty="0" err="1" smtClean="0"/>
              <a:t>hukum</a:t>
            </a:r>
            <a:r>
              <a:rPr lang="en-US" dirty="0" smtClean="0"/>
              <a:t> </a:t>
            </a:r>
            <a:r>
              <a:rPr lang="en-US" dirty="0" err="1" smtClean="0"/>
              <a:t>nasional</a:t>
            </a:r>
            <a:r>
              <a:rPr lang="en-US" dirty="0" smtClean="0"/>
              <a:t>, </a:t>
            </a:r>
            <a:r>
              <a:rPr lang="en-US" dirty="0" err="1" smtClean="0"/>
              <a:t>kebijakan</a:t>
            </a:r>
            <a:r>
              <a:rPr lang="en-US" dirty="0" smtClean="0"/>
              <a:t> </a:t>
            </a:r>
            <a:r>
              <a:rPr lang="en-US" dirty="0" err="1" smtClean="0"/>
              <a:t>maupun</a:t>
            </a:r>
            <a:r>
              <a:rPr lang="en-US" dirty="0" smtClean="0"/>
              <a:t> </a:t>
            </a:r>
            <a:r>
              <a:rPr lang="en-US" dirty="0" err="1" smtClean="0"/>
              <a:t>praktek</a:t>
            </a:r>
            <a:r>
              <a:rPr lang="en-US" dirty="0" smtClean="0"/>
              <a:t> yang </a:t>
            </a:r>
            <a:r>
              <a:rPr lang="en-US" dirty="0" err="1" smtClean="0"/>
              <a:t>mengatsnamakan</a:t>
            </a:r>
            <a:r>
              <a:rPr lang="en-US" dirty="0" smtClean="0"/>
              <a:t> </a:t>
            </a:r>
            <a:r>
              <a:rPr lang="en-US" dirty="0" err="1" smtClean="0"/>
              <a:t>privasi</a:t>
            </a:r>
            <a:r>
              <a:rPr lang="en-US" dirty="0" smtClean="0"/>
              <a:t> </a:t>
            </a:r>
            <a:r>
              <a:rPr lang="en-US" dirty="0" err="1" smtClean="0"/>
              <a:t>dan</a:t>
            </a:r>
            <a:r>
              <a:rPr lang="en-US" dirty="0" smtClean="0"/>
              <a:t> </a:t>
            </a:r>
            <a:r>
              <a:rPr lang="en-US" dirty="0" err="1" smtClean="0"/>
              <a:t>kebaebasan</a:t>
            </a:r>
            <a:r>
              <a:rPr lang="en-US" dirty="0" smtClean="0"/>
              <a:t> </a:t>
            </a:r>
            <a:r>
              <a:rPr lang="en-US" dirty="0" err="1" smtClean="0"/>
              <a:t>individu</a:t>
            </a:r>
            <a:r>
              <a:rPr lang="en-US" dirty="0" smtClean="0"/>
              <a:t> yang </a:t>
            </a:r>
            <a:r>
              <a:rPr lang="en-US" dirty="0" err="1" smtClean="0"/>
              <a:t>menghampbat</a:t>
            </a:r>
            <a:r>
              <a:rPr lang="en-US" dirty="0" smtClean="0"/>
              <a:t> </a:t>
            </a:r>
            <a:r>
              <a:rPr lang="en-US" dirty="0" err="1" smtClean="0"/>
              <a:t>arus</a:t>
            </a:r>
            <a:r>
              <a:rPr lang="en-US" dirty="0" smtClean="0"/>
              <a:t> data </a:t>
            </a:r>
            <a:r>
              <a:rPr lang="en-US" dirty="0" err="1" smtClean="0"/>
              <a:t>priba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b="1" dirty="0" err="1" smtClean="0"/>
              <a:t>Regulasi</a:t>
            </a:r>
            <a:r>
              <a:rPr lang="en-US" sz="3600" b="1" dirty="0" smtClean="0"/>
              <a:t> </a:t>
            </a:r>
            <a:r>
              <a:rPr lang="en-US" sz="3600" b="1" dirty="0" err="1" smtClean="0"/>
              <a:t>Perlindungan</a:t>
            </a:r>
            <a:r>
              <a:rPr lang="en-US" sz="3600" b="1" dirty="0" smtClean="0"/>
              <a:t> Data </a:t>
            </a:r>
            <a:r>
              <a:rPr lang="en-US" sz="3600" b="1" dirty="0" err="1" smtClean="0"/>
              <a:t>di</a:t>
            </a:r>
            <a:r>
              <a:rPr lang="en-US" sz="3600" b="1" dirty="0" smtClean="0"/>
              <a:t> Indonesia</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357158" y="1285860"/>
            <a:ext cx="8358246" cy="54476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err="1" smtClean="0"/>
              <a:t>Hak</a:t>
            </a:r>
            <a:r>
              <a:rPr lang="en-US" sz="1600" dirty="0" smtClean="0"/>
              <a:t> </a:t>
            </a:r>
            <a:r>
              <a:rPr lang="en-US" sz="1600" dirty="0" err="1" smtClean="0"/>
              <a:t>atas</a:t>
            </a:r>
            <a:r>
              <a:rPr lang="en-US" sz="1600" dirty="0" smtClean="0"/>
              <a:t> </a:t>
            </a:r>
            <a:r>
              <a:rPr lang="en-US" sz="1600" dirty="0" err="1" smtClean="0"/>
              <a:t>privasi</a:t>
            </a:r>
            <a:r>
              <a:rPr lang="en-US" sz="1600" dirty="0" smtClean="0"/>
              <a:t> </a:t>
            </a:r>
            <a:r>
              <a:rPr lang="en-US" sz="1600" dirty="0" err="1" smtClean="0"/>
              <a:t>ini</a:t>
            </a:r>
            <a:r>
              <a:rPr lang="en-US" sz="1600" dirty="0" smtClean="0"/>
              <a:t> </a:t>
            </a:r>
            <a:r>
              <a:rPr lang="en-US" sz="1600" dirty="0" err="1" smtClean="0"/>
              <a:t>juga</a:t>
            </a:r>
            <a:r>
              <a:rPr lang="en-US" sz="1600" dirty="0" smtClean="0"/>
              <a:t> </a:t>
            </a:r>
            <a:r>
              <a:rPr lang="en-US" sz="1600" dirty="0" err="1" smtClean="0"/>
              <a:t>dimuat</a:t>
            </a:r>
            <a:r>
              <a:rPr lang="en-US" sz="1600" dirty="0" smtClean="0"/>
              <a:t> </a:t>
            </a:r>
            <a:r>
              <a:rPr lang="en-US" sz="1600" dirty="0" err="1" smtClean="0"/>
              <a:t>dalam</a:t>
            </a:r>
            <a:r>
              <a:rPr lang="en-US" sz="1600" dirty="0" smtClean="0"/>
              <a:t> </a:t>
            </a:r>
            <a:r>
              <a:rPr lang="en-US" sz="1600" dirty="0" err="1" smtClean="0"/>
              <a:t>Deklarasi</a:t>
            </a:r>
            <a:r>
              <a:rPr lang="en-US" sz="1600" dirty="0" smtClean="0"/>
              <a:t> Universal </a:t>
            </a:r>
            <a:r>
              <a:rPr lang="en-US" sz="1600" dirty="0" err="1" smtClean="0"/>
              <a:t>Hak</a:t>
            </a:r>
            <a:r>
              <a:rPr lang="en-US" sz="1600" dirty="0" smtClean="0"/>
              <a:t> </a:t>
            </a:r>
            <a:r>
              <a:rPr lang="en-US" sz="1600" dirty="0" err="1" smtClean="0"/>
              <a:t>Asasi</a:t>
            </a:r>
            <a:r>
              <a:rPr lang="en-US" sz="1600" dirty="0" smtClean="0"/>
              <a:t> </a:t>
            </a:r>
            <a:r>
              <a:rPr lang="en-US" sz="1600" dirty="0" err="1" smtClean="0"/>
              <a:t>Manusia</a:t>
            </a:r>
            <a:r>
              <a:rPr lang="en-US" sz="1600" dirty="0" smtClean="0"/>
              <a:t> (DUHAM) / Universal Declaration of Human Rights (UDHR)  </a:t>
            </a:r>
            <a:r>
              <a:rPr lang="en-US" sz="1600" dirty="0" err="1" smtClean="0"/>
              <a:t>pasal</a:t>
            </a:r>
            <a:r>
              <a:rPr lang="en-US" sz="1600" dirty="0" smtClean="0"/>
              <a:t> 12, yang </a:t>
            </a:r>
            <a:r>
              <a:rPr lang="en-US" sz="1600" dirty="0" err="1" smtClean="0"/>
              <a:t>menyatakan</a:t>
            </a:r>
            <a:r>
              <a:rPr lang="en-US" sz="1600" dirty="0" smtClean="0"/>
              <a:t>:  </a:t>
            </a:r>
            <a:r>
              <a:rPr lang="en-US" sz="1600" i="1" dirty="0" smtClean="0"/>
              <a:t>“No one shall be  subjected to arbitrary  interference with his privacy, family, home or correspondence, nor to attacks upon  his honor and reputation. Everyone has the right to  the protection of the law against such interference  or attacks</a:t>
            </a:r>
            <a:r>
              <a:rPr lang="en-US" sz="1600" i="1" dirty="0" smtClean="0"/>
              <a:t>”.</a:t>
            </a:r>
          </a:p>
          <a:p>
            <a:endParaRPr lang="en-US" sz="1600" i="1" dirty="0" smtClean="0"/>
          </a:p>
          <a:p>
            <a:r>
              <a:rPr lang="en-US" sz="1600" dirty="0" err="1" smtClean="0"/>
              <a:t>Pengaturan</a:t>
            </a:r>
            <a:r>
              <a:rPr lang="en-US" sz="1600" dirty="0" smtClean="0"/>
              <a:t> </a:t>
            </a:r>
            <a:r>
              <a:rPr lang="en-US" sz="1600" dirty="0" err="1" smtClean="0"/>
              <a:t>mengenai</a:t>
            </a:r>
            <a:r>
              <a:rPr lang="en-US" sz="1600" dirty="0" smtClean="0"/>
              <a:t> </a:t>
            </a:r>
            <a:r>
              <a:rPr lang="en-US" sz="1600" dirty="0" err="1" smtClean="0"/>
              <a:t>perlindungan</a:t>
            </a:r>
            <a:r>
              <a:rPr lang="en-US" sz="1600" dirty="0" smtClean="0"/>
              <a:t>  </a:t>
            </a:r>
            <a:r>
              <a:rPr lang="en-US" sz="1600" dirty="0" err="1" smtClean="0"/>
              <a:t>terhadap</a:t>
            </a:r>
            <a:r>
              <a:rPr lang="en-US" sz="1600" dirty="0" smtClean="0"/>
              <a:t> data </a:t>
            </a:r>
            <a:r>
              <a:rPr lang="en-US" sz="1600" dirty="0" err="1" smtClean="0"/>
              <a:t>pribadi</a:t>
            </a:r>
            <a:r>
              <a:rPr lang="en-US" sz="1600" dirty="0" smtClean="0"/>
              <a:t> </a:t>
            </a:r>
            <a:r>
              <a:rPr lang="en-US" sz="1600" dirty="0" err="1" smtClean="0"/>
              <a:t>pengguna</a:t>
            </a:r>
            <a:r>
              <a:rPr lang="en-US" sz="1600" dirty="0" smtClean="0"/>
              <a:t> internet </a:t>
            </a:r>
            <a:r>
              <a:rPr lang="en-US" sz="1600" dirty="0" err="1" smtClean="0"/>
              <a:t>lebih</a:t>
            </a:r>
            <a:r>
              <a:rPr lang="en-US" sz="1600" dirty="0" smtClean="0"/>
              <a:t> </a:t>
            </a:r>
            <a:r>
              <a:rPr lang="en-US" sz="1600" dirty="0" err="1" smtClean="0"/>
              <a:t>lanjut</a:t>
            </a:r>
            <a:r>
              <a:rPr lang="en-US" sz="1600" dirty="0" smtClean="0"/>
              <a:t> </a:t>
            </a:r>
            <a:r>
              <a:rPr lang="en-US" sz="1600" dirty="0" err="1" smtClean="0"/>
              <a:t>terdapat</a:t>
            </a:r>
            <a:r>
              <a:rPr lang="en-US" sz="1600" dirty="0" smtClean="0"/>
              <a:t> </a:t>
            </a:r>
            <a:r>
              <a:rPr lang="en-US" sz="1600" dirty="0" err="1" smtClean="0"/>
              <a:t>dalam</a:t>
            </a:r>
            <a:r>
              <a:rPr lang="en-US" sz="1600" dirty="0" smtClean="0"/>
              <a:t> UU ITE. UU </a:t>
            </a:r>
            <a:r>
              <a:rPr lang="en-US" sz="1600" dirty="0" err="1" smtClean="0"/>
              <a:t>ini</a:t>
            </a:r>
            <a:r>
              <a:rPr lang="en-US" sz="1600" dirty="0" smtClean="0"/>
              <a:t> </a:t>
            </a:r>
            <a:r>
              <a:rPr lang="en-US" sz="1600" dirty="0" err="1" smtClean="0"/>
              <a:t>memang</a:t>
            </a:r>
            <a:r>
              <a:rPr lang="en-US" sz="1600" dirty="0" smtClean="0"/>
              <a:t> </a:t>
            </a:r>
            <a:r>
              <a:rPr lang="en-US" sz="1600" dirty="0" err="1" smtClean="0"/>
              <a:t>belum</a:t>
            </a:r>
            <a:r>
              <a:rPr lang="en-US" sz="1600" dirty="0" smtClean="0"/>
              <a:t> </a:t>
            </a:r>
            <a:r>
              <a:rPr lang="en-US" sz="1600" dirty="0" err="1" smtClean="0"/>
              <a:t>memuat</a:t>
            </a:r>
            <a:r>
              <a:rPr lang="en-US" sz="1600" dirty="0" smtClean="0"/>
              <a:t> </a:t>
            </a:r>
            <a:r>
              <a:rPr lang="en-US" sz="1600" dirty="0" err="1" smtClean="0"/>
              <a:t>aturan</a:t>
            </a:r>
            <a:r>
              <a:rPr lang="en-US" sz="1600" dirty="0" smtClean="0"/>
              <a:t> </a:t>
            </a:r>
            <a:r>
              <a:rPr lang="en-US" sz="1600" dirty="0" err="1" smtClean="0"/>
              <a:t>perlindungan</a:t>
            </a:r>
            <a:r>
              <a:rPr lang="en-US" sz="1600" dirty="0" smtClean="0"/>
              <a:t> data </a:t>
            </a:r>
            <a:r>
              <a:rPr lang="en-US" sz="1600" dirty="0" err="1" smtClean="0"/>
              <a:t>pribadi</a:t>
            </a:r>
            <a:r>
              <a:rPr lang="en-US" sz="1600" dirty="0" smtClean="0"/>
              <a:t> </a:t>
            </a:r>
            <a:r>
              <a:rPr lang="en-US" sz="1600" dirty="0" err="1" smtClean="0"/>
              <a:t>secara</a:t>
            </a:r>
            <a:r>
              <a:rPr lang="en-US" sz="1600" dirty="0" smtClean="0"/>
              <a:t>  </a:t>
            </a:r>
            <a:r>
              <a:rPr lang="en-US" sz="1600" dirty="0" err="1" smtClean="0"/>
              <a:t>khusus</a:t>
            </a:r>
            <a:r>
              <a:rPr lang="en-US" sz="1600" dirty="0" smtClean="0"/>
              <a:t>. </a:t>
            </a:r>
            <a:r>
              <a:rPr lang="en-US" sz="1600" dirty="0" err="1" smtClean="0"/>
              <a:t>Meskipun</a:t>
            </a:r>
            <a:r>
              <a:rPr lang="en-US" sz="1600" dirty="0" smtClean="0"/>
              <a:t> </a:t>
            </a:r>
            <a:r>
              <a:rPr lang="en-US" sz="1600" dirty="0" err="1" smtClean="0"/>
              <a:t>demikian</a:t>
            </a:r>
            <a:r>
              <a:rPr lang="en-US" sz="1600" dirty="0" smtClean="0"/>
              <a:t>, </a:t>
            </a:r>
            <a:r>
              <a:rPr lang="en-US" sz="1600" dirty="0" err="1" smtClean="0"/>
              <a:t>secara</a:t>
            </a:r>
            <a:r>
              <a:rPr lang="en-US" sz="1600" dirty="0" smtClean="0"/>
              <a:t> </a:t>
            </a:r>
            <a:r>
              <a:rPr lang="en-US" sz="1600" dirty="0" err="1" smtClean="0"/>
              <a:t>implisit</a:t>
            </a:r>
            <a:r>
              <a:rPr lang="en-US" sz="1600" dirty="0" smtClean="0"/>
              <a:t> UU </a:t>
            </a:r>
            <a:r>
              <a:rPr lang="en-US" sz="1600" dirty="0" err="1" smtClean="0"/>
              <a:t>ini</a:t>
            </a:r>
            <a:r>
              <a:rPr lang="en-US" sz="1600" dirty="0" smtClean="0"/>
              <a:t>  </a:t>
            </a:r>
            <a:r>
              <a:rPr lang="en-US" sz="1600" dirty="0" err="1" smtClean="0"/>
              <a:t>memunculkan</a:t>
            </a:r>
            <a:r>
              <a:rPr lang="en-US" sz="1600" dirty="0" smtClean="0"/>
              <a:t> </a:t>
            </a:r>
            <a:r>
              <a:rPr lang="en-US" sz="1600" dirty="0" err="1" smtClean="0"/>
              <a:t>pemahaman</a:t>
            </a:r>
            <a:r>
              <a:rPr lang="en-US" sz="1600" dirty="0" smtClean="0"/>
              <a:t> </a:t>
            </a:r>
            <a:r>
              <a:rPr lang="en-US" sz="1600" dirty="0" err="1" smtClean="0"/>
              <a:t>baru</a:t>
            </a:r>
            <a:r>
              <a:rPr lang="en-US" sz="1600" dirty="0" smtClean="0"/>
              <a:t> </a:t>
            </a:r>
            <a:r>
              <a:rPr lang="en-US" sz="1600" dirty="0" err="1" smtClean="0"/>
              <a:t>mengenai</a:t>
            </a:r>
            <a:r>
              <a:rPr lang="en-US" sz="1600" dirty="0" smtClean="0"/>
              <a:t> </a:t>
            </a:r>
            <a:r>
              <a:rPr lang="en-US" sz="1600" dirty="0" err="1" smtClean="0"/>
              <a:t>perlindungan</a:t>
            </a:r>
            <a:r>
              <a:rPr lang="en-US" sz="1600" dirty="0" smtClean="0"/>
              <a:t> </a:t>
            </a:r>
            <a:r>
              <a:rPr lang="en-US" sz="1600" dirty="0" err="1" smtClean="0"/>
              <a:t>terhadap</a:t>
            </a:r>
            <a:r>
              <a:rPr lang="en-US" sz="1600" dirty="0" smtClean="0"/>
              <a:t> </a:t>
            </a:r>
            <a:r>
              <a:rPr lang="en-US" sz="1600" dirty="0" err="1" smtClean="0"/>
              <a:t>keberadaan</a:t>
            </a:r>
            <a:r>
              <a:rPr lang="en-US" sz="1600" dirty="0" smtClean="0"/>
              <a:t> </a:t>
            </a:r>
            <a:r>
              <a:rPr lang="en-US" sz="1600" dirty="0" err="1" smtClean="0"/>
              <a:t>suatu</a:t>
            </a:r>
            <a:r>
              <a:rPr lang="en-US" sz="1600" dirty="0" smtClean="0"/>
              <a:t> data </a:t>
            </a:r>
            <a:r>
              <a:rPr lang="en-US" sz="1600" dirty="0" err="1" smtClean="0"/>
              <a:t>atau</a:t>
            </a:r>
            <a:r>
              <a:rPr lang="en-US" sz="1600" dirty="0" smtClean="0"/>
              <a:t> </a:t>
            </a:r>
            <a:r>
              <a:rPr lang="en-US" sz="1600" dirty="0" err="1" smtClean="0"/>
              <a:t>informasi</a:t>
            </a:r>
            <a:r>
              <a:rPr lang="en-US" sz="1600" dirty="0" smtClean="0"/>
              <a:t> </a:t>
            </a:r>
            <a:r>
              <a:rPr lang="en-US" sz="1600" dirty="0" err="1" smtClean="0"/>
              <a:t>elektronik</a:t>
            </a:r>
            <a:r>
              <a:rPr lang="en-US" sz="1600" dirty="0" smtClean="0"/>
              <a:t> </a:t>
            </a:r>
            <a:r>
              <a:rPr lang="en-US" sz="1600" dirty="0" err="1" smtClean="0"/>
              <a:t>baik</a:t>
            </a:r>
            <a:r>
              <a:rPr lang="en-US" sz="1600" dirty="0" smtClean="0"/>
              <a:t> yang </a:t>
            </a:r>
            <a:r>
              <a:rPr lang="en-US" sz="1600" dirty="0" err="1" smtClean="0"/>
              <a:t>bersifat</a:t>
            </a:r>
            <a:r>
              <a:rPr lang="en-US" sz="1600" dirty="0" smtClean="0"/>
              <a:t> </a:t>
            </a:r>
            <a:r>
              <a:rPr lang="en-US" sz="1600" dirty="0" err="1" smtClean="0"/>
              <a:t>umum</a:t>
            </a:r>
            <a:r>
              <a:rPr lang="en-US" sz="1600" dirty="0" smtClean="0"/>
              <a:t> </a:t>
            </a:r>
            <a:r>
              <a:rPr lang="en-US" sz="1600" dirty="0" err="1" smtClean="0"/>
              <a:t>maupun</a:t>
            </a:r>
            <a:r>
              <a:rPr lang="en-US" sz="1600" dirty="0" smtClean="0"/>
              <a:t> </a:t>
            </a:r>
            <a:r>
              <a:rPr lang="en-US" sz="1600" dirty="0" err="1" smtClean="0"/>
              <a:t>pribadi</a:t>
            </a:r>
            <a:r>
              <a:rPr lang="en-US" sz="1600" dirty="0" smtClean="0"/>
              <a:t>. </a:t>
            </a:r>
            <a:endParaRPr lang="en-US" sz="1600" dirty="0" smtClean="0"/>
          </a:p>
          <a:p>
            <a:endParaRPr lang="en-US" sz="1600" dirty="0" smtClean="0"/>
          </a:p>
          <a:p>
            <a:r>
              <a:rPr lang="en-US" sz="1600" dirty="0" err="1" smtClean="0"/>
              <a:t>Bunyi</a:t>
            </a:r>
            <a:r>
              <a:rPr lang="en-US" sz="1600" dirty="0" smtClean="0"/>
              <a:t> </a:t>
            </a:r>
            <a:r>
              <a:rPr lang="en-US" sz="1600" dirty="0" err="1" smtClean="0"/>
              <a:t>Pasal</a:t>
            </a:r>
            <a:r>
              <a:rPr lang="en-US" sz="1600" dirty="0" smtClean="0"/>
              <a:t> 26 UU ITE </a:t>
            </a:r>
            <a:r>
              <a:rPr lang="en-US" sz="1600" dirty="0" err="1" smtClean="0"/>
              <a:t>adalah</a:t>
            </a:r>
            <a:r>
              <a:rPr lang="en-US" sz="1600" dirty="0" smtClean="0"/>
              <a:t> </a:t>
            </a:r>
            <a:r>
              <a:rPr lang="en-US" sz="1600" dirty="0" err="1" smtClean="0"/>
              <a:t>sebagai</a:t>
            </a:r>
            <a:r>
              <a:rPr lang="en-US" sz="1600" dirty="0" smtClean="0"/>
              <a:t> </a:t>
            </a:r>
            <a:r>
              <a:rPr lang="en-US" sz="1600" dirty="0" err="1" smtClean="0"/>
              <a:t>berikut</a:t>
            </a:r>
            <a:r>
              <a:rPr lang="en-US" sz="1600" dirty="0" smtClean="0"/>
              <a:t>:</a:t>
            </a:r>
          </a:p>
          <a:p>
            <a:pPr lvl="2"/>
            <a:r>
              <a:rPr lang="en-US" sz="1600" dirty="0" err="1" smtClean="0"/>
              <a:t>Penggunaan</a:t>
            </a:r>
            <a:r>
              <a:rPr lang="en-US" sz="1600" dirty="0" smtClean="0"/>
              <a:t> </a:t>
            </a:r>
            <a:r>
              <a:rPr lang="en-US" sz="1600" dirty="0" err="1" smtClean="0"/>
              <a:t>setiap</a:t>
            </a:r>
            <a:r>
              <a:rPr lang="en-US" sz="1600" dirty="0" smtClean="0"/>
              <a:t> </a:t>
            </a:r>
            <a:r>
              <a:rPr lang="en-US" sz="1600" dirty="0" err="1" smtClean="0"/>
              <a:t>informasi</a:t>
            </a:r>
            <a:r>
              <a:rPr lang="en-US" sz="1600" dirty="0" smtClean="0"/>
              <a:t> </a:t>
            </a:r>
            <a:r>
              <a:rPr lang="en-US" sz="1600" dirty="0" err="1" smtClean="0"/>
              <a:t>melalui</a:t>
            </a:r>
            <a:r>
              <a:rPr lang="en-US" sz="1600" dirty="0" smtClean="0"/>
              <a:t> media </a:t>
            </a:r>
            <a:r>
              <a:rPr lang="en-US" sz="1600" dirty="0" err="1" smtClean="0"/>
              <a:t>elektronik</a:t>
            </a:r>
            <a:r>
              <a:rPr lang="en-US" sz="1600" dirty="0" smtClean="0"/>
              <a:t> yang </a:t>
            </a:r>
            <a:r>
              <a:rPr lang="en-US" sz="1600" dirty="0" err="1" smtClean="0"/>
              <a:t>menyangkut</a:t>
            </a:r>
            <a:r>
              <a:rPr lang="en-US" sz="1600" dirty="0" smtClean="0"/>
              <a:t> data </a:t>
            </a:r>
            <a:r>
              <a:rPr lang="en-US" sz="1600" dirty="0" err="1" smtClean="0"/>
              <a:t>pribadi</a:t>
            </a:r>
            <a:r>
              <a:rPr lang="en-US" sz="1600" dirty="0" smtClean="0"/>
              <a:t> </a:t>
            </a:r>
            <a:r>
              <a:rPr lang="en-US" sz="1600" dirty="0" err="1" smtClean="0"/>
              <a:t>seseorang</a:t>
            </a:r>
            <a:r>
              <a:rPr lang="en-US" sz="1600" dirty="0" smtClean="0"/>
              <a:t> </a:t>
            </a:r>
            <a:r>
              <a:rPr lang="en-US" sz="1600" dirty="0" err="1" smtClean="0"/>
              <a:t>harus</a:t>
            </a:r>
            <a:r>
              <a:rPr lang="en-US" sz="1600" dirty="0" smtClean="0"/>
              <a:t> </a:t>
            </a:r>
            <a:r>
              <a:rPr lang="en-US" sz="1600" dirty="0" err="1" smtClean="0"/>
              <a:t>dilakukan</a:t>
            </a:r>
            <a:r>
              <a:rPr lang="en-US" sz="1600" dirty="0" smtClean="0"/>
              <a:t> </a:t>
            </a:r>
            <a:r>
              <a:rPr lang="en-US" sz="1600" dirty="0" err="1" smtClean="0"/>
              <a:t>atas</a:t>
            </a:r>
            <a:r>
              <a:rPr lang="en-US" sz="1600" dirty="0" smtClean="0"/>
              <a:t> </a:t>
            </a:r>
            <a:r>
              <a:rPr lang="en-US" sz="1600" dirty="0" err="1" smtClean="0"/>
              <a:t>persetujuan</a:t>
            </a:r>
            <a:r>
              <a:rPr lang="en-US" sz="1600" dirty="0" smtClean="0"/>
              <a:t> </a:t>
            </a:r>
            <a:r>
              <a:rPr lang="en-US" sz="1600" dirty="0" err="1" smtClean="0"/>
              <a:t>orang</a:t>
            </a:r>
            <a:r>
              <a:rPr lang="en-US" sz="1600" dirty="0" smtClean="0"/>
              <a:t> yang </a:t>
            </a:r>
            <a:r>
              <a:rPr lang="en-US" sz="1600" dirty="0" err="1" smtClean="0"/>
              <a:t>bersangkutan</a:t>
            </a:r>
            <a:r>
              <a:rPr lang="en-US" sz="1600" dirty="0" smtClean="0"/>
              <a:t>. </a:t>
            </a:r>
          </a:p>
          <a:p>
            <a:pPr lvl="2"/>
            <a:r>
              <a:rPr lang="en-US" sz="1600" dirty="0" err="1" smtClean="0"/>
              <a:t>Setiap</a:t>
            </a:r>
            <a:r>
              <a:rPr lang="en-US" sz="1600" dirty="0" smtClean="0"/>
              <a:t> </a:t>
            </a:r>
            <a:r>
              <a:rPr lang="en-US" sz="1600" dirty="0" err="1" smtClean="0"/>
              <a:t>Orang</a:t>
            </a:r>
            <a:r>
              <a:rPr lang="en-US" sz="1600" dirty="0" smtClean="0"/>
              <a:t> yang </a:t>
            </a:r>
            <a:r>
              <a:rPr lang="en-US" sz="1600" dirty="0" err="1" smtClean="0"/>
              <a:t>dilanggar</a:t>
            </a:r>
            <a:r>
              <a:rPr lang="en-US" sz="1600" dirty="0" smtClean="0"/>
              <a:t> </a:t>
            </a:r>
            <a:r>
              <a:rPr lang="en-US" sz="1600" dirty="0" err="1" smtClean="0"/>
              <a:t>haknya</a:t>
            </a:r>
            <a:r>
              <a:rPr lang="en-US" sz="1600" dirty="0" smtClean="0"/>
              <a:t> </a:t>
            </a:r>
            <a:r>
              <a:rPr lang="en-US" sz="1600" dirty="0" err="1" smtClean="0"/>
              <a:t>sebagaimana</a:t>
            </a:r>
            <a:r>
              <a:rPr lang="en-US" sz="1600" dirty="0" smtClean="0"/>
              <a:t> </a:t>
            </a:r>
            <a:r>
              <a:rPr lang="en-US" sz="1600" dirty="0" err="1" smtClean="0"/>
              <a:t>dimaksud</a:t>
            </a:r>
            <a:r>
              <a:rPr lang="en-US" sz="1600" dirty="0" smtClean="0"/>
              <a:t> </a:t>
            </a:r>
            <a:r>
              <a:rPr lang="en-US" sz="1600" dirty="0" err="1" smtClean="0"/>
              <a:t>pada</a:t>
            </a:r>
            <a:r>
              <a:rPr lang="en-US" sz="1600" dirty="0" smtClean="0"/>
              <a:t> </a:t>
            </a:r>
            <a:r>
              <a:rPr lang="en-US" sz="1600" dirty="0" err="1" smtClean="0"/>
              <a:t>ayat</a:t>
            </a:r>
            <a:r>
              <a:rPr lang="en-US" sz="1600" dirty="0" smtClean="0"/>
              <a:t> (1) </a:t>
            </a:r>
            <a:r>
              <a:rPr lang="en-US" sz="1600" dirty="0" err="1" smtClean="0"/>
              <a:t>dapat</a:t>
            </a:r>
            <a:r>
              <a:rPr lang="en-US" sz="1600" dirty="0" smtClean="0"/>
              <a:t> </a:t>
            </a:r>
            <a:r>
              <a:rPr lang="en-US" sz="1600" dirty="0" err="1" smtClean="0"/>
              <a:t>mengajukan</a:t>
            </a:r>
            <a:r>
              <a:rPr lang="en-US" sz="1600" dirty="0" smtClean="0"/>
              <a:t> </a:t>
            </a:r>
            <a:r>
              <a:rPr lang="en-US" sz="1600" dirty="0" err="1" smtClean="0"/>
              <a:t>gugatan</a:t>
            </a:r>
            <a:r>
              <a:rPr lang="en-US" sz="1600" dirty="0" smtClean="0"/>
              <a:t> </a:t>
            </a:r>
            <a:r>
              <a:rPr lang="en-US" sz="1600" dirty="0" err="1" smtClean="0"/>
              <a:t>atas</a:t>
            </a:r>
            <a:r>
              <a:rPr lang="en-US" sz="1600" dirty="0" smtClean="0"/>
              <a:t> </a:t>
            </a:r>
            <a:r>
              <a:rPr lang="en-US" sz="1600" dirty="0" err="1" smtClean="0"/>
              <a:t>kerugian</a:t>
            </a:r>
            <a:r>
              <a:rPr lang="en-US" sz="1600" dirty="0" smtClean="0"/>
              <a:t> yang </a:t>
            </a:r>
            <a:r>
              <a:rPr lang="en-US" sz="1600" dirty="0" err="1" smtClean="0"/>
              <a:t>ditimbulkan</a:t>
            </a:r>
            <a:r>
              <a:rPr lang="en-US" sz="1600" dirty="0" smtClean="0"/>
              <a:t> </a:t>
            </a:r>
            <a:r>
              <a:rPr lang="en-US" sz="1600" dirty="0" err="1" smtClean="0"/>
              <a:t>berdasarkan</a:t>
            </a:r>
            <a:r>
              <a:rPr lang="en-US" sz="1600" dirty="0" smtClean="0"/>
              <a:t> </a:t>
            </a:r>
            <a:r>
              <a:rPr lang="en-US" sz="1600" dirty="0" err="1" smtClean="0"/>
              <a:t>Undang-Undang</a:t>
            </a:r>
            <a:r>
              <a:rPr lang="en-US" sz="1600" dirty="0" smtClean="0"/>
              <a:t> </a:t>
            </a:r>
            <a:r>
              <a:rPr lang="en-US" sz="1600" dirty="0" err="1" smtClean="0"/>
              <a:t>ini</a:t>
            </a:r>
            <a:endParaRPr lang="en-US" sz="1600" dirty="0" smtClean="0"/>
          </a:p>
          <a:p>
            <a:r>
              <a:rPr lang="en-US" sz="1600" dirty="0" err="1" smtClean="0"/>
              <a:t>Dalam</a:t>
            </a:r>
            <a:r>
              <a:rPr lang="en-US" sz="1600" dirty="0" smtClean="0"/>
              <a:t> </a:t>
            </a:r>
            <a:r>
              <a:rPr lang="en-US" sz="1600" dirty="0" err="1" smtClean="0"/>
              <a:t>penjelasannya</a:t>
            </a:r>
            <a:r>
              <a:rPr lang="en-US" sz="1600" dirty="0" smtClean="0"/>
              <a:t>, </a:t>
            </a:r>
            <a:r>
              <a:rPr lang="en-US" sz="1600" dirty="0" err="1" smtClean="0"/>
              <a:t>Pasal</a:t>
            </a:r>
            <a:r>
              <a:rPr lang="en-US" sz="1600" dirty="0" smtClean="0"/>
              <a:t> 26 UU ITE </a:t>
            </a:r>
            <a:r>
              <a:rPr lang="en-US" sz="1600" dirty="0" err="1" smtClean="0"/>
              <a:t>menyatakan</a:t>
            </a:r>
            <a:r>
              <a:rPr lang="en-US" sz="1600" dirty="0" smtClean="0"/>
              <a:t> </a:t>
            </a:r>
            <a:r>
              <a:rPr lang="en-US" sz="1600" dirty="0" err="1" smtClean="0"/>
              <a:t>bahwa</a:t>
            </a:r>
            <a:r>
              <a:rPr lang="en-US" sz="1600" dirty="0" smtClean="0"/>
              <a:t> data </a:t>
            </a:r>
            <a:r>
              <a:rPr lang="en-US" sz="1600" dirty="0" err="1" smtClean="0"/>
              <a:t>pribadi</a:t>
            </a:r>
            <a:r>
              <a:rPr lang="en-US" sz="1600" dirty="0" smtClean="0"/>
              <a:t> </a:t>
            </a:r>
            <a:r>
              <a:rPr lang="en-US" sz="1600" dirty="0" err="1" smtClean="0"/>
              <a:t>merupakan</a:t>
            </a:r>
            <a:r>
              <a:rPr lang="en-US" sz="1600" dirty="0" smtClean="0"/>
              <a:t> </a:t>
            </a:r>
            <a:r>
              <a:rPr lang="en-US" sz="1600" dirty="0" err="1" smtClean="0"/>
              <a:t>salah</a:t>
            </a:r>
            <a:r>
              <a:rPr lang="en-US" sz="1600" dirty="0" smtClean="0"/>
              <a:t> </a:t>
            </a:r>
            <a:r>
              <a:rPr lang="en-US" sz="1600" dirty="0" err="1" smtClean="0"/>
              <a:t>satu</a:t>
            </a:r>
            <a:r>
              <a:rPr lang="en-US" sz="1600" dirty="0" smtClean="0"/>
              <a:t> </a:t>
            </a:r>
            <a:r>
              <a:rPr lang="en-US" sz="1600" dirty="0" err="1" smtClean="0"/>
              <a:t>bagian</a:t>
            </a:r>
            <a:r>
              <a:rPr lang="en-US" sz="1600" dirty="0" smtClean="0"/>
              <a:t> </a:t>
            </a:r>
            <a:r>
              <a:rPr lang="en-US" sz="1600" dirty="0" err="1" smtClean="0"/>
              <a:t>dari</a:t>
            </a:r>
            <a:r>
              <a:rPr lang="en-US" sz="1600" dirty="0" smtClean="0"/>
              <a:t> </a:t>
            </a:r>
            <a:r>
              <a:rPr lang="en-US" sz="1600" dirty="0" err="1" smtClean="0"/>
              <a:t>hak</a:t>
            </a:r>
            <a:r>
              <a:rPr lang="en-US" sz="1600" dirty="0" smtClean="0"/>
              <a:t> </a:t>
            </a:r>
            <a:r>
              <a:rPr lang="en-US" sz="1600" dirty="0" err="1" smtClean="0"/>
              <a:t>pribadi</a:t>
            </a:r>
            <a:r>
              <a:rPr lang="en-US" sz="1600" dirty="0" smtClean="0"/>
              <a:t> </a:t>
            </a:r>
            <a:r>
              <a:rPr lang="en-US" sz="1600" dirty="0" err="1" smtClean="0"/>
              <a:t>seseorang</a:t>
            </a:r>
            <a:r>
              <a:rPr lang="en-US" sz="1600" dirty="0" smtClean="0"/>
              <a:t>. </a:t>
            </a:r>
            <a:r>
              <a:rPr lang="en-US" sz="1600" dirty="0" err="1" smtClean="0"/>
              <a:t>Sedangkan</a:t>
            </a:r>
            <a:r>
              <a:rPr lang="en-US" sz="1600" dirty="0" smtClean="0"/>
              <a:t>, </a:t>
            </a:r>
            <a:r>
              <a:rPr lang="en-US" sz="1600" dirty="0" err="1" smtClean="0"/>
              <a:t>definisi</a:t>
            </a:r>
            <a:r>
              <a:rPr lang="en-US" sz="1600" dirty="0" smtClean="0"/>
              <a:t> data </a:t>
            </a:r>
            <a:r>
              <a:rPr lang="en-US" sz="1600" dirty="0" err="1" smtClean="0"/>
              <a:t>pribadi</a:t>
            </a:r>
            <a:r>
              <a:rPr lang="en-US" sz="1600" dirty="0" smtClean="0"/>
              <a:t> </a:t>
            </a:r>
            <a:r>
              <a:rPr lang="en-US" sz="1600" dirty="0" err="1" smtClean="0"/>
              <a:t>dapat</a:t>
            </a:r>
            <a:r>
              <a:rPr lang="en-US" sz="1600" dirty="0" smtClean="0"/>
              <a:t> </a:t>
            </a:r>
            <a:r>
              <a:rPr lang="en-US" sz="1600" dirty="0" err="1" smtClean="0"/>
              <a:t>dilihat</a:t>
            </a:r>
            <a:r>
              <a:rPr lang="en-US" sz="1600" dirty="0" smtClean="0"/>
              <a:t> </a:t>
            </a:r>
            <a:r>
              <a:rPr lang="en-US" sz="1600" dirty="0" err="1" smtClean="0"/>
              <a:t>dalam</a:t>
            </a:r>
            <a:r>
              <a:rPr lang="en-US" sz="1600" dirty="0" smtClean="0"/>
              <a:t> </a:t>
            </a:r>
            <a:r>
              <a:rPr lang="en-US" sz="1600" dirty="0" err="1" smtClean="0"/>
              <a:t>Pasal</a:t>
            </a:r>
            <a:r>
              <a:rPr lang="en-US" sz="1600" dirty="0" smtClean="0"/>
              <a:t> 1 PP PSTE </a:t>
            </a:r>
            <a:r>
              <a:rPr lang="en-US" sz="1600" dirty="0" err="1" smtClean="0"/>
              <a:t>yaitu</a:t>
            </a:r>
            <a:r>
              <a:rPr lang="en-US" sz="1600" dirty="0" smtClean="0"/>
              <a:t> data </a:t>
            </a:r>
            <a:r>
              <a:rPr lang="en-US" sz="1600" dirty="0" err="1" smtClean="0"/>
              <a:t>perorangan</a:t>
            </a:r>
            <a:r>
              <a:rPr lang="en-US" sz="1600" dirty="0" smtClean="0"/>
              <a:t> </a:t>
            </a:r>
            <a:r>
              <a:rPr lang="en-US" sz="1600" dirty="0" err="1" smtClean="0"/>
              <a:t>tertentu</a:t>
            </a:r>
            <a:r>
              <a:rPr lang="en-US" sz="1600" dirty="0" smtClean="0"/>
              <a:t> yang </a:t>
            </a:r>
            <a:r>
              <a:rPr lang="en-US" sz="1600" dirty="0" err="1" smtClean="0"/>
              <a:t>disimpan</a:t>
            </a:r>
            <a:r>
              <a:rPr lang="en-US" sz="1600" dirty="0" smtClean="0"/>
              <a:t>, </a:t>
            </a:r>
            <a:r>
              <a:rPr lang="en-US" sz="1600" dirty="0" err="1" smtClean="0"/>
              <a:t>dirawat</a:t>
            </a:r>
            <a:r>
              <a:rPr lang="en-US" sz="1600" dirty="0" smtClean="0"/>
              <a:t>, </a:t>
            </a:r>
            <a:r>
              <a:rPr lang="en-US" sz="1600" dirty="0" err="1" smtClean="0"/>
              <a:t>dan</a:t>
            </a:r>
            <a:r>
              <a:rPr lang="en-US" sz="1600" dirty="0" smtClean="0"/>
              <a:t> </a:t>
            </a:r>
            <a:r>
              <a:rPr lang="en-US" sz="1600" dirty="0" err="1" smtClean="0"/>
              <a:t>dijaga</a:t>
            </a:r>
            <a:r>
              <a:rPr lang="en-US" sz="1600" dirty="0" smtClean="0"/>
              <a:t> </a:t>
            </a:r>
            <a:r>
              <a:rPr lang="en-US" sz="1600" dirty="0" err="1" smtClean="0"/>
              <a:t>kebenaran</a:t>
            </a:r>
            <a:r>
              <a:rPr lang="en-US" sz="1600" dirty="0" smtClean="0"/>
              <a:t> </a:t>
            </a:r>
            <a:r>
              <a:rPr lang="en-US" sz="1600" dirty="0" err="1" smtClean="0"/>
              <a:t>serta</a:t>
            </a:r>
            <a:r>
              <a:rPr lang="en-US" sz="1600" dirty="0" smtClean="0"/>
              <a:t> </a:t>
            </a:r>
            <a:r>
              <a:rPr lang="en-US" sz="1600" dirty="0" err="1" smtClean="0"/>
              <a:t>dilindungi</a:t>
            </a:r>
            <a:r>
              <a:rPr lang="en-US" sz="1600" dirty="0" smtClean="0"/>
              <a:t> </a:t>
            </a:r>
            <a:r>
              <a:rPr lang="en-US" sz="1600" dirty="0" err="1" smtClean="0"/>
              <a:t>kerahasiaan</a:t>
            </a:r>
            <a:r>
              <a:rPr lang="en-US" sz="1600" dirty="0" smtClean="0"/>
              <a:t>.</a:t>
            </a:r>
          </a:p>
          <a:p>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6715140" cy="500066"/>
          </a:xfrm>
        </p:spPr>
        <p:txBody>
          <a:bodyPr>
            <a:noAutofit/>
          </a:bodyPr>
          <a:lstStyle/>
          <a:p>
            <a:r>
              <a:rPr lang="en-US" sz="3600" b="1" dirty="0" err="1" smtClean="0"/>
              <a:t>Regulasi</a:t>
            </a:r>
            <a:r>
              <a:rPr lang="en-US" sz="3600" b="1" dirty="0" smtClean="0"/>
              <a:t> </a:t>
            </a:r>
            <a:r>
              <a:rPr lang="en-US" sz="3600" b="1" dirty="0" err="1" smtClean="0"/>
              <a:t>Perlindungan</a:t>
            </a:r>
            <a:r>
              <a:rPr lang="en-US" sz="3600" b="1" dirty="0" smtClean="0"/>
              <a:t> Data </a:t>
            </a:r>
            <a:r>
              <a:rPr lang="en-US" sz="3600" b="1" dirty="0" err="1" smtClean="0"/>
              <a:t>di</a:t>
            </a:r>
            <a:r>
              <a:rPr lang="en-US" sz="3600" b="1" dirty="0" smtClean="0"/>
              <a:t> Indonesia</a:t>
            </a:r>
            <a:endParaRPr lang="en-US" sz="3600" dirty="0"/>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2"/>
          <a:stretch>
            <a:fillRect/>
          </a:stretch>
        </p:blipFill>
        <p:spPr>
          <a:xfrm>
            <a:off x="8196242" y="5938822"/>
            <a:ext cx="533400" cy="537062"/>
          </a:xfrm>
          <a:prstGeom prst="rect">
            <a:avLst/>
          </a:prstGeom>
        </p:spPr>
      </p:pic>
      <p:sp>
        <p:nvSpPr>
          <p:cNvPr id="7" name="TextBox 6"/>
          <p:cNvSpPr txBox="1"/>
          <p:nvPr/>
        </p:nvSpPr>
        <p:spPr>
          <a:xfrm>
            <a:off x="428596" y="1285860"/>
            <a:ext cx="8358246"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err="1" smtClean="0"/>
              <a:t>Selain</a:t>
            </a:r>
            <a:r>
              <a:rPr lang="en-US" sz="1400" dirty="0" smtClean="0"/>
              <a:t> UU ITE </a:t>
            </a:r>
            <a:r>
              <a:rPr lang="en-US" sz="1400" dirty="0" err="1" smtClean="0"/>
              <a:t>berberapa</a:t>
            </a:r>
            <a:r>
              <a:rPr lang="en-US" sz="1400" dirty="0" smtClean="0"/>
              <a:t> </a:t>
            </a:r>
            <a:r>
              <a:rPr lang="en-US" sz="1400" dirty="0" err="1" smtClean="0"/>
              <a:t>perlindungan</a:t>
            </a:r>
            <a:r>
              <a:rPr lang="en-US" sz="1400" dirty="0" smtClean="0"/>
              <a:t> </a:t>
            </a:r>
            <a:r>
              <a:rPr lang="en-US" sz="1400" dirty="0" err="1" smtClean="0"/>
              <a:t>atas</a:t>
            </a:r>
            <a:r>
              <a:rPr lang="en-US" sz="1400" dirty="0" smtClean="0"/>
              <a:t> data </a:t>
            </a:r>
            <a:r>
              <a:rPr lang="en-US" sz="1400" dirty="0" err="1" smtClean="0"/>
              <a:t>pribadi</a:t>
            </a:r>
            <a:r>
              <a:rPr lang="en-US" sz="1400" dirty="0" smtClean="0"/>
              <a:t> </a:t>
            </a:r>
            <a:r>
              <a:rPr lang="en-US" sz="1400" dirty="0" err="1" smtClean="0"/>
              <a:t>antara</a:t>
            </a:r>
            <a:r>
              <a:rPr lang="en-US" sz="1400" dirty="0" smtClean="0"/>
              <a:t> lain :</a:t>
            </a:r>
            <a:endParaRPr lang="en-US" sz="1200" dirty="0" smtClean="0"/>
          </a:p>
          <a:p>
            <a:pPr marL="342900" indent="-342900">
              <a:buFont typeface="+mj-lt"/>
              <a:buAutoNum type="arabicPeriod"/>
            </a:pPr>
            <a:r>
              <a:rPr lang="id-ID" sz="1400" dirty="0" smtClean="0"/>
              <a:t>UU No  39 Tahun 1999 tentang Hak Asasi Manusia</a:t>
            </a:r>
            <a:r>
              <a:rPr lang="en-US" sz="1400" dirty="0" smtClean="0"/>
              <a:t> p</a:t>
            </a:r>
            <a:r>
              <a:rPr lang="id-ID" sz="1400" dirty="0" smtClean="0"/>
              <a:t>asal 14 (2) dinyatakan bahwa salahsatu hak mengembangkan diri adalah hak untuk mencari, memperoleh, menyimpan, mengolah dan menyampaikan informasi dengan menggunakan segala jenis sarana yang tersedia </a:t>
            </a:r>
            <a:endParaRPr lang="en-US" sz="1200" dirty="0" smtClean="0"/>
          </a:p>
          <a:p>
            <a:pPr marL="342900" indent="-342900">
              <a:buFont typeface="+mj-lt"/>
              <a:buAutoNum type="arabicPeriod"/>
            </a:pPr>
            <a:r>
              <a:rPr lang="id-ID" sz="1400" dirty="0" smtClean="0"/>
              <a:t>UU No 10 Tahun 1998 tentang </a:t>
            </a:r>
            <a:r>
              <a:rPr lang="id-ID" sz="1400" dirty="0" smtClean="0"/>
              <a:t>Perbankan</a:t>
            </a:r>
            <a:endParaRPr lang="en-US" sz="1200" dirty="0" smtClean="0"/>
          </a:p>
          <a:p>
            <a:pPr marL="342900" indent="-342900"/>
            <a:r>
              <a:rPr lang="en-US" sz="1200" dirty="0" smtClean="0"/>
              <a:t>	</a:t>
            </a:r>
            <a:r>
              <a:rPr lang="id-ID" sz="1400" dirty="0" smtClean="0"/>
              <a:t>Berkenaan </a:t>
            </a:r>
            <a:r>
              <a:rPr lang="id-ID" sz="1400" dirty="0" smtClean="0"/>
              <a:t>dengan masalah rahasia bank, berdasarkan Pasal 40 Undang-Undang Nomor 10 Tahun 1998, Bank di wajibkan untuk merahasiakan keterangan mengenai nasabah penyimpan dan simpanannya</a:t>
            </a:r>
            <a:r>
              <a:rPr lang="en-US" sz="1400" dirty="0" smtClean="0"/>
              <a:t>.</a:t>
            </a:r>
            <a:endParaRPr lang="en-US" sz="1200" dirty="0" smtClean="0"/>
          </a:p>
          <a:p>
            <a:pPr marL="342900" indent="-342900">
              <a:buAutoNum type="arabicPeriod" startAt="3"/>
            </a:pPr>
            <a:r>
              <a:rPr lang="id-ID" sz="1400" dirty="0" smtClean="0"/>
              <a:t>UU </a:t>
            </a:r>
            <a:r>
              <a:rPr lang="id-ID" sz="1400" dirty="0" smtClean="0"/>
              <a:t>No,23 Tahun 1992 tentang </a:t>
            </a:r>
            <a:r>
              <a:rPr lang="id-ID" sz="1400" dirty="0" smtClean="0"/>
              <a:t>Kesehatan</a:t>
            </a:r>
            <a:endParaRPr lang="en-US" sz="1400" dirty="0" smtClean="0"/>
          </a:p>
          <a:p>
            <a:pPr marL="342900" indent="-342900"/>
            <a:r>
              <a:rPr lang="en-US" sz="1400" dirty="0" smtClean="0"/>
              <a:t>	</a:t>
            </a:r>
            <a:r>
              <a:rPr lang="id-ID" sz="1400" dirty="0" smtClean="0"/>
              <a:t>Pasal </a:t>
            </a:r>
            <a:r>
              <a:rPr lang="id-ID" sz="1400" dirty="0" smtClean="0"/>
              <a:t>52 ayat (2) : Tenaga kesehatan dalam melakukan tugasnya berkewajiban untuk mematuhi standar profesi dan menghormati hak </a:t>
            </a:r>
            <a:r>
              <a:rPr lang="id-ID" sz="1400" dirty="0" smtClean="0"/>
              <a:t>pasie</a:t>
            </a:r>
            <a:r>
              <a:rPr lang="en-US" sz="1400" dirty="0" smtClean="0"/>
              <a:t>n </a:t>
            </a:r>
          </a:p>
          <a:p>
            <a:pPr marL="342900" indent="-342900">
              <a:buAutoNum type="arabicPeriod" startAt="4"/>
            </a:pPr>
            <a:r>
              <a:rPr lang="en-US" sz="1400" dirty="0" smtClean="0"/>
              <a:t>U</a:t>
            </a:r>
            <a:r>
              <a:rPr lang="id-ID" sz="1400" dirty="0" smtClean="0"/>
              <a:t>U </a:t>
            </a:r>
            <a:r>
              <a:rPr lang="id-ID" sz="1400" dirty="0" smtClean="0"/>
              <a:t>No. 36 Tahun 1999 tentang Telekomunikasi </a:t>
            </a:r>
            <a:endParaRPr lang="en-US" sz="1400" dirty="0" smtClean="0"/>
          </a:p>
          <a:p>
            <a:pPr marL="342900" indent="-342900"/>
            <a:r>
              <a:rPr lang="en-US" sz="1400" dirty="0" smtClean="0"/>
              <a:t>	Pa</a:t>
            </a:r>
            <a:r>
              <a:rPr lang="id-ID" sz="1400" dirty="0" smtClean="0"/>
              <a:t>sal 22 : Setiap orang dilarang melakukan perbuatan tanpa hak, tidak sahm atau manipulasi (a) akses ke jaringan telekomunikasi dan atau (b) akses ke jasa telekomunikasi dan atau (c) akses ke jaringan telekomunikasi khusu</a:t>
            </a:r>
            <a:r>
              <a:rPr lang="en-US" sz="1400" dirty="0" smtClean="0"/>
              <a:t>s</a:t>
            </a:r>
            <a:endParaRPr lang="en-US" sz="1200" dirty="0" smtClean="0"/>
          </a:p>
          <a:p>
            <a:pPr marL="342900" indent="-342900"/>
            <a:r>
              <a:rPr lang="en-US" sz="1200" dirty="0" smtClean="0"/>
              <a:t>	</a:t>
            </a:r>
            <a:r>
              <a:rPr lang="id-ID" sz="1400" dirty="0" smtClean="0"/>
              <a:t>Pasal </a:t>
            </a:r>
            <a:r>
              <a:rPr lang="id-ID" sz="1400" dirty="0" smtClean="0"/>
              <a:t>42 (1) : Penyelenggara jasa telekomunikasi wajib untuk merahasikan informasi yang dikirim dan atau diterima oleh pelanggan jasa telekomunikasi melalui jaringan telekomunikasi dan atau jasa telekomunikasi yang di selenggarakannya </a:t>
            </a:r>
            <a:endParaRPr lang="en-US" sz="1200" dirty="0" smtClean="0"/>
          </a:p>
          <a:p>
            <a:pPr marL="342900" indent="-342900">
              <a:buAutoNum type="arabicPeriod" startAt="5"/>
            </a:pPr>
            <a:r>
              <a:rPr lang="id-ID" sz="1400" dirty="0" smtClean="0"/>
              <a:t>UU </a:t>
            </a:r>
            <a:r>
              <a:rPr lang="id-ID" sz="1400" dirty="0" smtClean="0"/>
              <a:t>No.7 Tahun 1971 tentang Ketentuan –ketentuan Pokok Kearsipan Arsip dalam “...bentuk corak apapun</a:t>
            </a:r>
            <a:r>
              <a:rPr lang="id-ID" sz="1400" dirty="0" smtClean="0"/>
              <a:t>...”</a:t>
            </a:r>
            <a:endParaRPr lang="en-US" sz="1200" dirty="0" smtClean="0"/>
          </a:p>
          <a:p>
            <a:pPr marL="342900" indent="-342900">
              <a:buAutoNum type="arabicPeriod" startAt="5"/>
            </a:pPr>
            <a:r>
              <a:rPr lang="id-ID" sz="1400" dirty="0" smtClean="0"/>
              <a:t>UU </a:t>
            </a:r>
            <a:r>
              <a:rPr lang="id-ID" sz="1400" dirty="0" smtClean="0"/>
              <a:t>No. 8 Tahun 1997 tentang Dokumen </a:t>
            </a:r>
            <a:r>
              <a:rPr lang="id-ID" sz="1400" dirty="0" smtClean="0"/>
              <a:t>Perusahaan</a:t>
            </a:r>
            <a:endParaRPr lang="en-US" sz="1200" dirty="0" smtClean="0"/>
          </a:p>
          <a:p>
            <a:pPr marL="342900" indent="-342900"/>
            <a:r>
              <a:rPr lang="en-US" sz="1200" dirty="0" smtClean="0"/>
              <a:t>	</a:t>
            </a:r>
            <a:r>
              <a:rPr lang="id-ID" sz="1400" dirty="0" smtClean="0"/>
              <a:t>Pasal </a:t>
            </a:r>
            <a:r>
              <a:rPr lang="id-ID" sz="1400" dirty="0" smtClean="0"/>
              <a:t>1 : Dokumen perusahaan adalah data, catatan dan atau keterangan yang dibuat dan atau di terima oleh perusahaan dalam rangka pelaksanaan kegiatannya baik tertulis di atas kertas</a:t>
            </a:r>
            <a:r>
              <a:rPr lang="en-US" sz="1400" dirty="0" smtClean="0"/>
              <a:t>.</a:t>
            </a:r>
            <a:r>
              <a:rPr lang="id-ID" sz="1400" dirty="0" smtClean="0"/>
              <a:t> atau sarana lain maupun terekam dalam bentuk corak apapun yang dapat dilihat, dibaca atau di dengar</a:t>
            </a:r>
            <a:r>
              <a:rPr lang="en-US" sz="1400" dirty="0" smtClean="0"/>
              <a:t>.</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1332</Words>
  <Application>Microsoft Office PowerPoint</Application>
  <PresentationFormat>On-screen Show (4:3)</PresentationFormat>
  <Paragraphs>120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PERLINDUNGAN PRIVACY  DATA DAN HAK PRIBADI  DALAM TELEMATIKA  </vt:lpstr>
      <vt:lpstr>Privacy</vt:lpstr>
      <vt:lpstr>Privacy Room</vt:lpstr>
      <vt:lpstr>Hak Pelanggaran Privacy</vt:lpstr>
      <vt:lpstr>Pelanggaran Privacy dalam Telematika </vt:lpstr>
      <vt:lpstr>Data dan Hak Pribadi </vt:lpstr>
      <vt:lpstr>Perlindungan privasi Internasional :</vt:lpstr>
      <vt:lpstr>Regulasi Perlindungan Data di Indonesia</vt:lpstr>
      <vt:lpstr>Regulasi Perlindungan Data di Indonesia</vt:lpstr>
      <vt:lpstr>Regulasi Perlindungan Data di Indonesia</vt:lpstr>
      <vt:lpstr>Teknik pencurian Data di Internet</vt:lpstr>
      <vt:lpstr>Teknik pencurian Data di Internet</vt:lpstr>
      <vt:lpstr>Teknik pencurian Data di Internet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PEMBUKTIAN DALAM KONVERGENSI TELEMATIKA</dc:title>
  <dc:creator>MenWih</dc:creator>
  <cp:lastModifiedBy>Joel TC</cp:lastModifiedBy>
  <cp:revision>37</cp:revision>
  <dcterms:created xsi:type="dcterms:W3CDTF">2015-06-02T21:51:32Z</dcterms:created>
  <dcterms:modified xsi:type="dcterms:W3CDTF">2015-06-19T03:36:17Z</dcterms:modified>
</cp:coreProperties>
</file>