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9" r:id="rId1"/>
  </p:sldMasterIdLst>
  <p:sldIdLst>
    <p:sldId id="256" r:id="rId2"/>
    <p:sldId id="257" r:id="rId3"/>
    <p:sldId id="259" r:id="rId4"/>
    <p:sldId id="260" r:id="rId5"/>
    <p:sldId id="261" r:id="rId6"/>
    <p:sldId id="264" r:id="rId7"/>
    <p:sldId id="262" r:id="rId8"/>
    <p:sldId id="263" r:id="rId9"/>
    <p:sldId id="265" r:id="rId10"/>
    <p:sldId id="266" r:id="rId11"/>
    <p:sldId id="267" r:id="rId12"/>
    <p:sldId id="268" r:id="rId13"/>
    <p:sldId id="288" r:id="rId14"/>
    <p:sldId id="282" r:id="rId15"/>
    <p:sldId id="269" r:id="rId16"/>
    <p:sldId id="270" r:id="rId17"/>
    <p:sldId id="271" r:id="rId18"/>
    <p:sldId id="272" r:id="rId19"/>
    <p:sldId id="273" r:id="rId20"/>
    <p:sldId id="274" r:id="rId21"/>
    <p:sldId id="275" r:id="rId22"/>
    <p:sldId id="276" r:id="rId23"/>
    <p:sldId id="278" r:id="rId24"/>
    <p:sldId id="279" r:id="rId25"/>
    <p:sldId id="280" r:id="rId26"/>
    <p:sldId id="281" r:id="rId27"/>
    <p:sldId id="283" r:id="rId28"/>
    <p:sldId id="284" r:id="rId29"/>
    <p:sldId id="285" r:id="rId30"/>
    <p:sldId id="286" r:id="rId31"/>
    <p:sldId id="287"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sto MT" pitchFamily="18" charset="0"/>
        <a:ea typeface="MS PGothic" pitchFamily="34" charset="-128"/>
        <a:cs typeface="+mn-cs"/>
      </a:defRPr>
    </a:lvl1pPr>
    <a:lvl2pPr marL="457200" algn="l" rtl="0" fontAlgn="base">
      <a:spcBef>
        <a:spcPct val="0"/>
      </a:spcBef>
      <a:spcAft>
        <a:spcPct val="0"/>
      </a:spcAft>
      <a:defRPr kern="1200">
        <a:solidFill>
          <a:schemeClr val="tx1"/>
        </a:solidFill>
        <a:latin typeface="Calisto MT" pitchFamily="18" charset="0"/>
        <a:ea typeface="MS PGothic" pitchFamily="34" charset="-128"/>
        <a:cs typeface="+mn-cs"/>
      </a:defRPr>
    </a:lvl2pPr>
    <a:lvl3pPr marL="914400" algn="l" rtl="0" fontAlgn="base">
      <a:spcBef>
        <a:spcPct val="0"/>
      </a:spcBef>
      <a:spcAft>
        <a:spcPct val="0"/>
      </a:spcAft>
      <a:defRPr kern="1200">
        <a:solidFill>
          <a:schemeClr val="tx1"/>
        </a:solidFill>
        <a:latin typeface="Calisto MT" pitchFamily="18" charset="0"/>
        <a:ea typeface="MS PGothic" pitchFamily="34" charset="-128"/>
        <a:cs typeface="+mn-cs"/>
      </a:defRPr>
    </a:lvl3pPr>
    <a:lvl4pPr marL="1371600" algn="l" rtl="0" fontAlgn="base">
      <a:spcBef>
        <a:spcPct val="0"/>
      </a:spcBef>
      <a:spcAft>
        <a:spcPct val="0"/>
      </a:spcAft>
      <a:defRPr kern="1200">
        <a:solidFill>
          <a:schemeClr val="tx1"/>
        </a:solidFill>
        <a:latin typeface="Calisto MT" pitchFamily="18" charset="0"/>
        <a:ea typeface="MS PGothic" pitchFamily="34" charset="-128"/>
        <a:cs typeface="+mn-cs"/>
      </a:defRPr>
    </a:lvl4pPr>
    <a:lvl5pPr marL="1828800" algn="l" rtl="0" fontAlgn="base">
      <a:spcBef>
        <a:spcPct val="0"/>
      </a:spcBef>
      <a:spcAft>
        <a:spcPct val="0"/>
      </a:spcAft>
      <a:defRPr kern="1200">
        <a:solidFill>
          <a:schemeClr val="tx1"/>
        </a:solidFill>
        <a:latin typeface="Calisto MT" pitchFamily="18" charset="0"/>
        <a:ea typeface="MS PGothic" pitchFamily="34" charset="-128"/>
        <a:cs typeface="+mn-cs"/>
      </a:defRPr>
    </a:lvl5pPr>
    <a:lvl6pPr marL="2286000" algn="l" defTabSz="914400" rtl="0" eaLnBrk="1" latinLnBrk="0" hangingPunct="1">
      <a:defRPr kern="1200">
        <a:solidFill>
          <a:schemeClr val="tx1"/>
        </a:solidFill>
        <a:latin typeface="Calisto MT" pitchFamily="18" charset="0"/>
        <a:ea typeface="MS PGothic" pitchFamily="34" charset="-128"/>
        <a:cs typeface="+mn-cs"/>
      </a:defRPr>
    </a:lvl6pPr>
    <a:lvl7pPr marL="2743200" algn="l" defTabSz="914400" rtl="0" eaLnBrk="1" latinLnBrk="0" hangingPunct="1">
      <a:defRPr kern="1200">
        <a:solidFill>
          <a:schemeClr val="tx1"/>
        </a:solidFill>
        <a:latin typeface="Calisto MT" pitchFamily="18" charset="0"/>
        <a:ea typeface="MS PGothic" pitchFamily="34" charset="-128"/>
        <a:cs typeface="+mn-cs"/>
      </a:defRPr>
    </a:lvl7pPr>
    <a:lvl8pPr marL="3200400" algn="l" defTabSz="914400" rtl="0" eaLnBrk="1" latinLnBrk="0" hangingPunct="1">
      <a:defRPr kern="1200">
        <a:solidFill>
          <a:schemeClr val="tx1"/>
        </a:solidFill>
        <a:latin typeface="Calisto MT" pitchFamily="18" charset="0"/>
        <a:ea typeface="MS PGothic" pitchFamily="34" charset="-128"/>
        <a:cs typeface="+mn-cs"/>
      </a:defRPr>
    </a:lvl8pPr>
    <a:lvl9pPr marL="3657600" algn="l" defTabSz="914400" rtl="0" eaLnBrk="1" latinLnBrk="0" hangingPunct="1">
      <a:defRPr kern="1200">
        <a:solidFill>
          <a:schemeClr val="tx1"/>
        </a:solidFill>
        <a:latin typeface="Calisto MT"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snapToObjects="1">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7E2312-884C-465C-A330-C2B07A771047}" type="datetime4">
              <a:rPr lang="en-US" smtClean="0"/>
              <a:pPr/>
              <a:t>June 24, 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A793806E-7739-4FC1-987D-0F4F2D6C5E0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6178C8-18C4-427F-A557-51DA29BA33B0}" type="datetime4">
              <a:rPr lang="en-US" smtClean="0"/>
              <a:pPr/>
              <a:t>June 24, 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5398F6B3-B62E-48DE-93DD-F06ACBE5E60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797BE2-321F-49D7-8D47-B1FE27D0610F}" type="datetime4">
              <a:rPr lang="en-US" smtClean="0"/>
              <a:pPr/>
              <a:t>June 24, 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B78362DE-916C-4094-885C-479559FEE18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457200"/>
            <a:ext cx="82296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Footer Placeholder 2"/>
          <p:cNvSpPr>
            <a:spLocks noGrp="1"/>
          </p:cNvSpPr>
          <p:nvPr>
            <p:ph type="ftr" sz="quarter" idx="10"/>
          </p:nvPr>
        </p:nvSpPr>
        <p:spPr>
          <a:xfrm>
            <a:off x="3124200" y="6248400"/>
            <a:ext cx="2895600" cy="457200"/>
          </a:xfrm>
        </p:spPr>
        <p:txBody>
          <a:bodyPr/>
          <a:lstStyle>
            <a:lvl1pPr>
              <a:defRPr/>
            </a:lvl1pPr>
          </a:lstStyle>
          <a:p>
            <a:pPr>
              <a:defRPr/>
            </a:pPr>
            <a:endParaRPr lang="en-US"/>
          </a:p>
        </p:txBody>
      </p:sp>
      <p:sp>
        <p:nvSpPr>
          <p:cNvPr id="4" name="Slide Number Placeholder 3"/>
          <p:cNvSpPr>
            <a:spLocks noGrp="1"/>
          </p:cNvSpPr>
          <p:nvPr>
            <p:ph type="sldNum" sz="quarter" idx="11"/>
          </p:nvPr>
        </p:nvSpPr>
        <p:spPr>
          <a:xfrm>
            <a:off x="6553200" y="6248400"/>
            <a:ext cx="2133600" cy="457200"/>
          </a:xfrm>
        </p:spPr>
        <p:txBody>
          <a:bodyPr/>
          <a:lstStyle>
            <a:lvl1pPr>
              <a:defRPr/>
            </a:lvl1pPr>
          </a:lstStyle>
          <a:p>
            <a:fld id="{60277487-3118-4072-8199-BD3CD2D21626}" type="slidenum">
              <a:rPr lang="en-US"/>
              <a:pPr/>
              <a:t>‹#›</a:t>
            </a:fld>
            <a:endParaRPr lang="en-US"/>
          </a:p>
        </p:txBody>
      </p:sp>
      <p:sp>
        <p:nvSpPr>
          <p:cNvPr id="5" name="Date Placeholder 4"/>
          <p:cNvSpPr>
            <a:spLocks noGrp="1"/>
          </p:cNvSpPr>
          <p:nvPr>
            <p:ph type="dt" sz="half" idx="12"/>
          </p:nvPr>
        </p:nvSpPr>
        <p:spPr>
          <a:xfrm>
            <a:off x="457200" y="6245225"/>
            <a:ext cx="2133600" cy="476250"/>
          </a:xfrm>
        </p:spPr>
        <p:txBody>
          <a:bodyPr rtlCol="0"/>
          <a:lstStyle>
            <a:lvl1pPr fontAlgn="auto">
              <a:spcBef>
                <a:spcPts val="0"/>
              </a:spcBef>
              <a:spcAft>
                <a:spcPts val="0"/>
              </a:spcAft>
              <a:defRPr>
                <a:effectLst>
                  <a:outerShdw blurRad="63500" dir="2700000" algn="tl" rotWithShape="0">
                    <a:schemeClr val="tx1">
                      <a:alpha val="40000"/>
                    </a:schemeClr>
                  </a:outerShdw>
                </a:effectLst>
                <a:latin typeface="+mn-lt"/>
                <a:ea typeface="+mn-ea"/>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7FF7C7-E48B-4420-9EED-0E5747CE1256}" type="datetime4">
              <a:rPr lang="en-US" smtClean="0"/>
              <a:pPr/>
              <a:t>June 24, 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9826F478-1585-4D7F-9E5C-31CDBEB797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0050CD-32BB-4969-9EFD-F9FD160655DB}" type="datetime4">
              <a:rPr lang="en-US" smtClean="0"/>
              <a:pPr/>
              <a:t>June 24, 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415C9A12-90BF-4B56-B058-E6F60AD0795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F65B8B-1B8A-408F-A647-8B8B82AFC76F}" type="datetime4">
              <a:rPr lang="en-US" smtClean="0"/>
              <a:pPr/>
              <a:t>June 24, 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FE27AA47-A651-41EA-8045-013F180AB2F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2D3B5E-92BB-4A10-A50F-162B3D991214}" type="datetime4">
              <a:rPr lang="en-US" smtClean="0"/>
              <a:pPr/>
              <a:t>June 24, 2015</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E4D21DC3-DEAF-4A10-9B1A-BAA366C6F19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D9C1EB-98EB-4704-83E5-E53C16EEC7C1}" type="datetime4">
              <a:rPr lang="en-US" smtClean="0"/>
              <a:pPr/>
              <a:t>June 24, 2015</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EF901224-F704-47C2-A52D-21BCDC10E7D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9BC37-BEB4-4EA9-8109-0F8D1EF818E7}" type="datetime4">
              <a:rPr lang="en-US" smtClean="0"/>
              <a:pPr/>
              <a:t>June 24, 2015</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08DA023B-4F0C-47C5-8580-1B47D0522A5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B064F2-5D3B-4E92-B736-20834CAE3A50}" type="datetime4">
              <a:rPr lang="en-US" smtClean="0"/>
              <a:pPr/>
              <a:t>June 24, 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034C3D14-5619-461D-B4CE-CF3C1B1F230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C860AB-6B22-46B1-AA59-1DA6F2F45D2D}" type="datetime4">
              <a:rPr lang="en-US" smtClean="0"/>
              <a:pPr/>
              <a:t>June 24, 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5A0887E5-3545-4AAB-9485-B03D2D4AC93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t="-25000" b="-2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1BDE8E-D2C2-4728-91F7-A726C3D01461}" type="datetime4">
              <a:rPr lang="en-US" smtClean="0"/>
              <a:pPr/>
              <a:t>June 24, 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ECF7D9-72E8-46CB-B97E-23003C9FF8E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9463" y="534988"/>
            <a:ext cx="7583487" cy="2852737"/>
          </a:xfrm>
        </p:spPr>
        <p:txBody>
          <a:bodyPr wrap="square" numCol="1" compatLnSpc="1">
            <a:prstTxWarp prst="textNoShape">
              <a:avLst/>
            </a:prstTxWarp>
          </a:bodyPr>
          <a:lstStyle/>
          <a:p>
            <a:r>
              <a:rPr lang="en-US" sz="4000" b="1" smtClean="0">
                <a:effectLst>
                  <a:outerShdw blurRad="38100" dist="38100" dir="2700000" algn="tl">
                    <a:srgbClr val="000000"/>
                  </a:outerShdw>
                </a:effectLst>
              </a:rPr>
              <a:t>Undang-Undang </a:t>
            </a:r>
            <a:br>
              <a:rPr lang="en-US" sz="4000" b="1" smtClean="0">
                <a:effectLst>
                  <a:outerShdw blurRad="38100" dist="38100" dir="2700000" algn="tl">
                    <a:srgbClr val="000000"/>
                  </a:outerShdw>
                </a:effectLst>
              </a:rPr>
            </a:br>
            <a:r>
              <a:rPr lang="en-US" sz="4000" b="1" smtClean="0">
                <a:effectLst>
                  <a:outerShdw blurRad="38100" dist="38100" dir="2700000" algn="tl">
                    <a:srgbClr val="000000"/>
                  </a:outerShdw>
                </a:effectLst>
              </a:rPr>
              <a:t>No.11 tahun 2008 tentang </a:t>
            </a:r>
            <a:br>
              <a:rPr lang="en-US" sz="4000" b="1" smtClean="0">
                <a:effectLst>
                  <a:outerShdw blurRad="38100" dist="38100" dir="2700000" algn="tl">
                    <a:srgbClr val="000000"/>
                  </a:outerShdw>
                </a:effectLst>
              </a:rPr>
            </a:br>
            <a:r>
              <a:rPr lang="en-US" sz="4000" b="1" smtClean="0">
                <a:effectLst>
                  <a:outerShdw blurRad="38100" dist="38100" dir="2700000" algn="tl">
                    <a:srgbClr val="000000"/>
                  </a:outerShdw>
                </a:effectLst>
              </a:rPr>
              <a:t>Informasi dan Transaksi Elektronik</a:t>
            </a:r>
          </a:p>
        </p:txBody>
      </p:sp>
      <p:sp>
        <p:nvSpPr>
          <p:cNvPr id="3" name="Subtitle 2"/>
          <p:cNvSpPr>
            <a:spLocks noGrp="1"/>
          </p:cNvSpPr>
          <p:nvPr>
            <p:ph type="subTitle" idx="1"/>
          </p:nvPr>
        </p:nvSpPr>
        <p:spPr/>
        <p:txBody>
          <a:bodyPr/>
          <a:lstStyle/>
          <a:p>
            <a:pPr fontAlgn="auto">
              <a:spcAft>
                <a:spcPts val="0"/>
              </a:spcAft>
              <a:defRPr/>
            </a:pPr>
            <a:endParaRPr lang="en-US" dirty="0">
              <a:ea typeface="+mn-ea"/>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r>
              <a:rPr lang="en-US" smtClean="0">
                <a:effectLst>
                  <a:outerShdw blurRad="38100" dist="38100" dir="2700000" algn="tl">
                    <a:srgbClr val="000000"/>
                  </a:outerShdw>
                </a:effectLst>
              </a:rPr>
              <a:t>Perbuatan  di  larang</a:t>
            </a:r>
          </a:p>
        </p:txBody>
      </p:sp>
      <p:sp>
        <p:nvSpPr>
          <p:cNvPr id="3" name="Content Placeholder 2"/>
          <p:cNvSpPr>
            <a:spLocks noGrp="1"/>
          </p:cNvSpPr>
          <p:nvPr>
            <p:ph idx="1"/>
          </p:nvPr>
        </p:nvSpPr>
        <p:spPr/>
        <p:txBody>
          <a:bodyPr/>
          <a:lstStyle/>
          <a:p>
            <a:pPr fontAlgn="auto">
              <a:spcAft>
                <a:spcPts val="0"/>
              </a:spcAft>
              <a:defRPr/>
            </a:pPr>
            <a:r>
              <a:rPr lang="en-US" dirty="0" err="1" smtClean="0">
                <a:ea typeface="+mn-ea"/>
              </a:rPr>
              <a:t>Pasal</a:t>
            </a:r>
            <a:r>
              <a:rPr lang="en-US" dirty="0" smtClean="0">
                <a:ea typeface="+mn-ea"/>
              </a:rPr>
              <a:t> 28</a:t>
            </a:r>
          </a:p>
          <a:p>
            <a:pPr marL="0" indent="0" algn="just" fontAlgn="auto">
              <a:spcAft>
                <a:spcPts val="0"/>
              </a:spcAft>
              <a:buFont typeface="Calisto MT" pitchFamily="18" charset="0"/>
              <a:buNone/>
              <a:defRPr/>
            </a:pPr>
            <a:r>
              <a:rPr lang="hu-HU" dirty="0" smtClean="0">
                <a:ea typeface="+mn-ea"/>
              </a:rPr>
              <a:t>1. menyebarkan </a:t>
            </a:r>
            <a:r>
              <a:rPr lang="hu-HU" dirty="0">
                <a:ea typeface="+mn-ea"/>
              </a:rPr>
              <a:t>berita bohong </a:t>
            </a:r>
            <a:r>
              <a:rPr lang="hu-HU" dirty="0" smtClean="0">
                <a:ea typeface="+mn-ea"/>
              </a:rPr>
              <a:t>dan </a:t>
            </a:r>
            <a:r>
              <a:rPr lang="tr-TR" dirty="0" err="1" smtClean="0">
                <a:ea typeface="+mn-ea"/>
              </a:rPr>
              <a:t>menyesatkan</a:t>
            </a:r>
            <a:r>
              <a:rPr lang="tr-TR" dirty="0" smtClean="0">
                <a:ea typeface="+mn-ea"/>
              </a:rPr>
              <a:t> </a:t>
            </a:r>
            <a:r>
              <a:rPr lang="tr-TR" dirty="0" err="1">
                <a:ea typeface="+mn-ea"/>
              </a:rPr>
              <a:t>yang</a:t>
            </a:r>
            <a:r>
              <a:rPr lang="tr-TR" dirty="0">
                <a:ea typeface="+mn-ea"/>
              </a:rPr>
              <a:t> </a:t>
            </a:r>
            <a:r>
              <a:rPr lang="tr-TR" dirty="0" err="1">
                <a:ea typeface="+mn-ea"/>
              </a:rPr>
              <a:t>mengakibatkan</a:t>
            </a:r>
            <a:r>
              <a:rPr lang="tr-TR" dirty="0">
                <a:ea typeface="+mn-ea"/>
              </a:rPr>
              <a:t> </a:t>
            </a:r>
            <a:r>
              <a:rPr lang="tr-TR" dirty="0" err="1">
                <a:ea typeface="+mn-ea"/>
              </a:rPr>
              <a:t>kerugian</a:t>
            </a:r>
            <a:r>
              <a:rPr lang="tr-TR" dirty="0">
                <a:ea typeface="+mn-ea"/>
              </a:rPr>
              <a:t> </a:t>
            </a:r>
            <a:r>
              <a:rPr lang="tr-TR" dirty="0" err="1" smtClean="0">
                <a:ea typeface="+mn-ea"/>
              </a:rPr>
              <a:t>konsumen</a:t>
            </a:r>
            <a:r>
              <a:rPr lang="tr-TR" dirty="0" smtClean="0">
                <a:ea typeface="+mn-ea"/>
              </a:rPr>
              <a:t>.</a:t>
            </a:r>
          </a:p>
          <a:p>
            <a:pPr algn="just" fontAlgn="auto">
              <a:spcAft>
                <a:spcPts val="0"/>
              </a:spcAft>
              <a:defRPr/>
            </a:pPr>
            <a:r>
              <a:rPr lang="tr-TR" dirty="0" smtClean="0">
                <a:ea typeface="+mn-ea"/>
              </a:rPr>
              <a:t>2. </a:t>
            </a:r>
            <a:r>
              <a:rPr lang="tr-TR" dirty="0" err="1">
                <a:ea typeface="+mn-ea"/>
              </a:rPr>
              <a:t>menyebarkan</a:t>
            </a:r>
            <a:r>
              <a:rPr lang="tr-TR" dirty="0">
                <a:ea typeface="+mn-ea"/>
              </a:rPr>
              <a:t> </a:t>
            </a:r>
            <a:r>
              <a:rPr lang="tr-TR" dirty="0" err="1">
                <a:ea typeface="+mn-ea"/>
              </a:rPr>
              <a:t>informasi</a:t>
            </a:r>
            <a:r>
              <a:rPr lang="tr-TR" dirty="0">
                <a:ea typeface="+mn-ea"/>
              </a:rPr>
              <a:t> </a:t>
            </a:r>
            <a:r>
              <a:rPr lang="tr-TR" dirty="0" err="1">
                <a:ea typeface="+mn-ea"/>
              </a:rPr>
              <a:t>yang</a:t>
            </a:r>
            <a:r>
              <a:rPr lang="tr-TR" dirty="0">
                <a:ea typeface="+mn-ea"/>
              </a:rPr>
              <a:t> </a:t>
            </a:r>
            <a:r>
              <a:rPr lang="tr-TR" dirty="0" err="1" smtClean="0">
                <a:ea typeface="+mn-ea"/>
              </a:rPr>
              <a:t>ditujukan</a:t>
            </a:r>
            <a:r>
              <a:rPr lang="tr-TR" dirty="0">
                <a:ea typeface="+mn-ea"/>
              </a:rPr>
              <a:t> </a:t>
            </a:r>
            <a:r>
              <a:rPr lang="fi-FI" dirty="0" err="1" smtClean="0">
                <a:ea typeface="+mn-ea"/>
              </a:rPr>
              <a:t>untuk</a:t>
            </a:r>
            <a:r>
              <a:rPr lang="fi-FI" dirty="0" smtClean="0">
                <a:ea typeface="+mn-ea"/>
              </a:rPr>
              <a:t> </a:t>
            </a:r>
            <a:r>
              <a:rPr lang="fi-FI" dirty="0" err="1">
                <a:ea typeface="+mn-ea"/>
              </a:rPr>
              <a:t>menimbulkan</a:t>
            </a:r>
            <a:r>
              <a:rPr lang="fi-FI" dirty="0">
                <a:ea typeface="+mn-ea"/>
              </a:rPr>
              <a:t> </a:t>
            </a:r>
            <a:r>
              <a:rPr lang="fi-FI" dirty="0" err="1">
                <a:ea typeface="+mn-ea"/>
              </a:rPr>
              <a:t>rasa</a:t>
            </a:r>
            <a:r>
              <a:rPr lang="fi-FI" dirty="0">
                <a:ea typeface="+mn-ea"/>
              </a:rPr>
              <a:t> </a:t>
            </a:r>
            <a:r>
              <a:rPr lang="fi-FI" dirty="0" err="1">
                <a:ea typeface="+mn-ea"/>
              </a:rPr>
              <a:t>kebencian</a:t>
            </a:r>
            <a:r>
              <a:rPr lang="fi-FI" dirty="0">
                <a:ea typeface="+mn-ea"/>
              </a:rPr>
              <a:t> </a:t>
            </a:r>
            <a:r>
              <a:rPr lang="fi-FI" dirty="0" err="1">
                <a:ea typeface="+mn-ea"/>
              </a:rPr>
              <a:t>atau</a:t>
            </a:r>
            <a:r>
              <a:rPr lang="fi-FI" dirty="0">
                <a:ea typeface="+mn-ea"/>
              </a:rPr>
              <a:t> </a:t>
            </a:r>
            <a:r>
              <a:rPr lang="fi-FI" dirty="0" err="1">
                <a:ea typeface="+mn-ea"/>
              </a:rPr>
              <a:t>permusuhan</a:t>
            </a:r>
            <a:r>
              <a:rPr lang="fi-FI" dirty="0">
                <a:ea typeface="+mn-ea"/>
              </a:rPr>
              <a:t> </a:t>
            </a:r>
            <a:r>
              <a:rPr lang="fi-FI" dirty="0" err="1">
                <a:ea typeface="+mn-ea"/>
              </a:rPr>
              <a:t>individu</a:t>
            </a:r>
            <a:r>
              <a:rPr lang="fi-FI" dirty="0">
                <a:ea typeface="+mn-ea"/>
              </a:rPr>
              <a:t> </a:t>
            </a:r>
            <a:r>
              <a:rPr lang="fi-FI" dirty="0" err="1">
                <a:ea typeface="+mn-ea"/>
              </a:rPr>
              <a:t>dan/atau</a:t>
            </a:r>
            <a:r>
              <a:rPr lang="fi-FI" dirty="0">
                <a:ea typeface="+mn-ea"/>
              </a:rPr>
              <a:t> </a:t>
            </a:r>
            <a:r>
              <a:rPr lang="fi-FI" dirty="0" err="1" smtClean="0">
                <a:ea typeface="+mn-ea"/>
              </a:rPr>
              <a:t>kelompok</a:t>
            </a:r>
            <a:r>
              <a:rPr lang="fi-FI" dirty="0">
                <a:ea typeface="+mn-ea"/>
              </a:rPr>
              <a:t> </a:t>
            </a:r>
            <a:r>
              <a:rPr lang="tr-TR" dirty="0" err="1" smtClean="0">
                <a:ea typeface="+mn-ea"/>
              </a:rPr>
              <a:t>masyarakat</a:t>
            </a:r>
            <a:r>
              <a:rPr lang="tr-TR" dirty="0" smtClean="0">
                <a:ea typeface="+mn-ea"/>
              </a:rPr>
              <a:t> </a:t>
            </a:r>
            <a:r>
              <a:rPr lang="tr-TR" dirty="0" err="1">
                <a:ea typeface="+mn-ea"/>
              </a:rPr>
              <a:t>tertentu</a:t>
            </a:r>
            <a:r>
              <a:rPr lang="tr-TR" dirty="0">
                <a:ea typeface="+mn-ea"/>
              </a:rPr>
              <a:t> </a:t>
            </a:r>
            <a:r>
              <a:rPr lang="tr-TR" dirty="0" err="1">
                <a:ea typeface="+mn-ea"/>
              </a:rPr>
              <a:t>berdasarkan</a:t>
            </a:r>
            <a:r>
              <a:rPr lang="tr-TR" dirty="0">
                <a:ea typeface="+mn-ea"/>
              </a:rPr>
              <a:t> </a:t>
            </a:r>
            <a:r>
              <a:rPr lang="tr-TR" dirty="0" err="1">
                <a:ea typeface="+mn-ea"/>
              </a:rPr>
              <a:t>atas</a:t>
            </a:r>
            <a:r>
              <a:rPr lang="tr-TR" dirty="0">
                <a:ea typeface="+mn-ea"/>
              </a:rPr>
              <a:t> </a:t>
            </a:r>
            <a:r>
              <a:rPr lang="tr-TR" dirty="0" err="1">
                <a:ea typeface="+mn-ea"/>
              </a:rPr>
              <a:t>suku</a:t>
            </a:r>
            <a:r>
              <a:rPr lang="tr-TR" dirty="0">
                <a:ea typeface="+mn-ea"/>
              </a:rPr>
              <a:t>, </a:t>
            </a:r>
            <a:r>
              <a:rPr lang="tr-TR" dirty="0" err="1">
                <a:ea typeface="+mn-ea"/>
              </a:rPr>
              <a:t>agama</a:t>
            </a:r>
            <a:r>
              <a:rPr lang="tr-TR" dirty="0">
                <a:ea typeface="+mn-ea"/>
              </a:rPr>
              <a:t>, </a:t>
            </a:r>
            <a:r>
              <a:rPr lang="tr-TR" dirty="0" err="1">
                <a:ea typeface="+mn-ea"/>
              </a:rPr>
              <a:t>ras</a:t>
            </a:r>
            <a:r>
              <a:rPr lang="tr-TR" dirty="0">
                <a:ea typeface="+mn-ea"/>
              </a:rPr>
              <a:t>, dan </a:t>
            </a:r>
            <a:r>
              <a:rPr lang="tr-TR" dirty="0" err="1">
                <a:ea typeface="+mn-ea"/>
              </a:rPr>
              <a:t>antargolongan</a:t>
            </a:r>
            <a:r>
              <a:rPr lang="tr-TR" dirty="0">
                <a:ea typeface="+mn-ea"/>
              </a:rPr>
              <a:t> (SARA).</a:t>
            </a:r>
            <a:endParaRPr lang="en-US" dirty="0">
              <a:ea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Content Placeholder 3" descr="Picture 2.png"/>
          <p:cNvPicPr>
            <a:picLocks noGrp="1" noChangeAspect="1"/>
          </p:cNvPicPr>
          <p:nvPr>
            <p:ph idx="1"/>
          </p:nvPr>
        </p:nvPicPr>
        <p:blipFill>
          <a:blip r:embed="rId2"/>
          <a:srcRect t="4666" b="4666"/>
          <a:stretch>
            <a:fillRect/>
          </a:stretch>
        </p:blipFill>
        <p:spPr bwMode="auto">
          <a:xfrm>
            <a:off x="261938" y="184150"/>
            <a:ext cx="8745537" cy="648335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r>
              <a:rPr lang="en-US" smtClean="0">
                <a:effectLst>
                  <a:outerShdw blurRad="38100" dist="38100" dir="2700000" algn="tl">
                    <a:srgbClr val="000000"/>
                  </a:outerShdw>
                </a:effectLst>
              </a:rPr>
              <a:t>Perbuatan  di  larang</a:t>
            </a:r>
          </a:p>
        </p:txBody>
      </p:sp>
      <p:sp>
        <p:nvSpPr>
          <p:cNvPr id="3" name="Content Placeholder 2"/>
          <p:cNvSpPr>
            <a:spLocks noGrp="1"/>
          </p:cNvSpPr>
          <p:nvPr>
            <p:ph idx="1"/>
          </p:nvPr>
        </p:nvSpPr>
        <p:spPr/>
        <p:txBody>
          <a:bodyPr/>
          <a:lstStyle/>
          <a:p>
            <a:pPr fontAlgn="auto">
              <a:spcAft>
                <a:spcPts val="0"/>
              </a:spcAft>
              <a:defRPr/>
            </a:pPr>
            <a:r>
              <a:rPr lang="tr-TR" dirty="0" err="1" smtClean="0">
                <a:ea typeface="+mn-ea"/>
              </a:rPr>
              <a:t>Pasal</a:t>
            </a:r>
            <a:r>
              <a:rPr lang="tr-TR" dirty="0" smtClean="0">
                <a:ea typeface="+mn-ea"/>
              </a:rPr>
              <a:t> 29</a:t>
            </a:r>
          </a:p>
          <a:p>
            <a:pPr fontAlgn="auto">
              <a:spcAft>
                <a:spcPts val="0"/>
              </a:spcAft>
              <a:defRPr/>
            </a:pPr>
            <a:r>
              <a:rPr lang="tr-TR" dirty="0" smtClean="0">
                <a:ea typeface="+mn-ea"/>
              </a:rPr>
              <a:t>berisi </a:t>
            </a:r>
            <a:r>
              <a:rPr lang="tr-TR" dirty="0" err="1">
                <a:ea typeface="+mn-ea"/>
              </a:rPr>
              <a:t>ancaman</a:t>
            </a:r>
            <a:r>
              <a:rPr lang="tr-TR" dirty="0">
                <a:ea typeface="+mn-ea"/>
              </a:rPr>
              <a:t> </a:t>
            </a:r>
            <a:r>
              <a:rPr lang="tr-TR" dirty="0" err="1">
                <a:ea typeface="+mn-ea"/>
              </a:rPr>
              <a:t>kekerasan</a:t>
            </a:r>
            <a:r>
              <a:rPr lang="tr-TR" dirty="0">
                <a:ea typeface="+mn-ea"/>
              </a:rPr>
              <a:t> </a:t>
            </a:r>
            <a:r>
              <a:rPr lang="tr-TR" dirty="0" err="1">
                <a:ea typeface="+mn-ea"/>
              </a:rPr>
              <a:t>atau</a:t>
            </a:r>
            <a:r>
              <a:rPr lang="tr-TR" dirty="0">
                <a:ea typeface="+mn-ea"/>
              </a:rPr>
              <a:t> </a:t>
            </a:r>
            <a:r>
              <a:rPr lang="tr-TR" dirty="0" err="1">
                <a:ea typeface="+mn-ea"/>
              </a:rPr>
              <a:t>menakut-nakuti</a:t>
            </a:r>
            <a:r>
              <a:rPr lang="tr-TR" dirty="0">
                <a:ea typeface="+mn-ea"/>
              </a:rPr>
              <a:t> </a:t>
            </a:r>
            <a:r>
              <a:rPr lang="tr-TR" dirty="0" err="1">
                <a:ea typeface="+mn-ea"/>
              </a:rPr>
              <a:t>yang</a:t>
            </a:r>
            <a:r>
              <a:rPr lang="tr-TR" dirty="0">
                <a:ea typeface="+mn-ea"/>
              </a:rPr>
              <a:t> </a:t>
            </a:r>
            <a:r>
              <a:rPr lang="tr-TR" dirty="0" err="1" smtClean="0">
                <a:ea typeface="+mn-ea"/>
              </a:rPr>
              <a:t>ditujukan</a:t>
            </a:r>
            <a:r>
              <a:rPr lang="tr-TR" dirty="0">
                <a:ea typeface="+mn-ea"/>
              </a:rPr>
              <a:t> </a:t>
            </a:r>
            <a:r>
              <a:rPr lang="hr-HR" dirty="0" smtClean="0">
                <a:ea typeface="+mn-ea"/>
              </a:rPr>
              <a:t>secara </a:t>
            </a:r>
            <a:r>
              <a:rPr lang="hr-HR" dirty="0">
                <a:ea typeface="+mn-ea"/>
              </a:rPr>
              <a:t>pribadi</a:t>
            </a:r>
            <a:r>
              <a:rPr lang="hr-HR" dirty="0" smtClean="0">
                <a:ea typeface="+mn-ea"/>
              </a:rPr>
              <a:t>.</a:t>
            </a:r>
          </a:p>
          <a:p>
            <a:pPr fontAlgn="auto">
              <a:spcAft>
                <a:spcPts val="0"/>
              </a:spcAft>
              <a:defRPr/>
            </a:pPr>
            <a:endParaRPr lang="hr-HR" dirty="0">
              <a:ea typeface="+mn-ea"/>
            </a:endParaRPr>
          </a:p>
          <a:p>
            <a:pPr fontAlgn="auto">
              <a:spcAft>
                <a:spcPts val="0"/>
              </a:spcAft>
              <a:defRPr/>
            </a:pPr>
            <a:r>
              <a:rPr lang="en-US" dirty="0" err="1">
                <a:effectLst/>
                <a:ea typeface="+mn-ea"/>
              </a:rPr>
              <a:t>kasus</a:t>
            </a:r>
            <a:r>
              <a:rPr lang="en-US" dirty="0">
                <a:effectLst/>
                <a:ea typeface="+mn-ea"/>
              </a:rPr>
              <a:t> email </a:t>
            </a:r>
            <a:r>
              <a:rPr lang="en-US" dirty="0" err="1">
                <a:effectLst/>
                <a:ea typeface="+mn-ea"/>
              </a:rPr>
              <a:t>ancaman</a:t>
            </a:r>
            <a:r>
              <a:rPr lang="en-US" dirty="0">
                <a:effectLst/>
                <a:ea typeface="+mn-ea"/>
              </a:rPr>
              <a:t> yang </a:t>
            </a:r>
            <a:r>
              <a:rPr lang="en-US" dirty="0" err="1">
                <a:effectLst/>
                <a:ea typeface="+mn-ea"/>
              </a:rPr>
              <a:t>diungkapkan</a:t>
            </a:r>
            <a:r>
              <a:rPr lang="en-US" dirty="0">
                <a:effectLst/>
                <a:ea typeface="+mn-ea"/>
              </a:rPr>
              <a:t> </a:t>
            </a:r>
            <a:r>
              <a:rPr lang="en-US" dirty="0" err="1">
                <a:effectLst/>
                <a:ea typeface="+mn-ea"/>
              </a:rPr>
              <a:t>oleh</a:t>
            </a:r>
            <a:r>
              <a:rPr lang="en-US" dirty="0">
                <a:effectLst/>
                <a:ea typeface="+mn-ea"/>
              </a:rPr>
              <a:t> </a:t>
            </a:r>
            <a:r>
              <a:rPr lang="en-US" dirty="0" err="1">
                <a:effectLst/>
                <a:ea typeface="+mn-ea"/>
              </a:rPr>
              <a:t>Paval</a:t>
            </a:r>
            <a:r>
              <a:rPr lang="en-US" dirty="0">
                <a:effectLst/>
                <a:ea typeface="+mn-ea"/>
              </a:rPr>
              <a:t> </a:t>
            </a:r>
            <a:r>
              <a:rPr lang="en-US" dirty="0" err="1">
                <a:effectLst/>
                <a:ea typeface="+mn-ea"/>
              </a:rPr>
              <a:t>Gladysev</a:t>
            </a:r>
            <a:r>
              <a:rPr lang="en-US" dirty="0">
                <a:effectLst/>
                <a:ea typeface="+mn-ea"/>
              </a:rPr>
              <a:t> </a:t>
            </a:r>
            <a:r>
              <a:rPr lang="en-US" dirty="0" err="1">
                <a:effectLst/>
                <a:ea typeface="+mn-ea"/>
              </a:rPr>
              <a:t>dalam</a:t>
            </a:r>
            <a:r>
              <a:rPr lang="en-US" dirty="0">
                <a:effectLst/>
                <a:ea typeface="+mn-ea"/>
              </a:rPr>
              <a:t> </a:t>
            </a:r>
            <a:r>
              <a:rPr lang="en-US" dirty="0" err="1">
                <a:effectLst/>
                <a:ea typeface="+mn-ea"/>
              </a:rPr>
              <a:t>artikel</a:t>
            </a:r>
            <a:r>
              <a:rPr lang="en-US" dirty="0">
                <a:effectLst/>
                <a:ea typeface="+mn-ea"/>
              </a:rPr>
              <a:t> </a:t>
            </a:r>
            <a:r>
              <a:rPr lang="en-US" i="1" dirty="0">
                <a:effectLst/>
                <a:ea typeface="+mn-ea"/>
              </a:rPr>
              <a:t>Finite State Machine of a Blackmail Investigation</a:t>
            </a:r>
            <a:r>
              <a:rPr lang="en-US" dirty="0">
                <a:effectLst/>
                <a:ea typeface="+mn-ea"/>
              </a:rPr>
              <a:t>, International Journal of Digital Evidence, 2005, </a:t>
            </a:r>
            <a:r>
              <a:rPr lang="en-US" dirty="0" err="1">
                <a:effectLst/>
                <a:ea typeface="+mn-ea"/>
              </a:rPr>
              <a:t>vol</a:t>
            </a:r>
            <a:r>
              <a:rPr lang="en-US" dirty="0">
                <a:effectLst/>
                <a:ea typeface="+mn-ea"/>
              </a:rPr>
              <a:t> 4 </a:t>
            </a:r>
            <a:r>
              <a:rPr lang="en-US" dirty="0" err="1">
                <a:effectLst/>
                <a:ea typeface="+mn-ea"/>
              </a:rPr>
              <a:t>nomor</a:t>
            </a:r>
            <a:r>
              <a:rPr lang="en-US" dirty="0">
                <a:effectLst/>
                <a:ea typeface="+mn-ea"/>
              </a:rPr>
              <a:t> 1 </a:t>
            </a:r>
            <a:endParaRPr lang="en-US" dirty="0">
              <a:ea typeface="+mn-e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4294967295"/>
          </p:nvPr>
        </p:nvSpPr>
        <p:spPr>
          <a:xfrm>
            <a:off x="0" y="223838"/>
            <a:ext cx="8320088" cy="6294437"/>
          </a:xfrm>
        </p:spPr>
        <p:txBody>
          <a:bodyPr wrap="square" numCol="1" anchor="t" anchorCtr="0" compatLnSpc="1">
            <a:prstTxWarp prst="textNoShape">
              <a:avLst/>
            </a:prstTxWarp>
          </a:bodyPr>
          <a:lstStyle/>
          <a:p>
            <a:r>
              <a:rPr lang="en-US" smtClean="0">
                <a:effectLst/>
              </a:rPr>
              <a:t>Pada kasus ini seorang direktor menerima ancaman melalui email dari seseorang. Bukti email saja tidak cukup, oleh karena itu penyidik memeriksa komputer pihak yang dicurigai. Penyelidikan terhadap hard disk pelaku harus dilakukan secara menyeluruh untuk memastikan memang email tersebut ditulis oleh si pelaku dan itu dapat terjejaki dengan tertinggalnya potongan data di komputer yang digunakan oleh si pelaku. Di dalam kasus ini ditemukan bukti adanya data yang telah terhapus di cluster yang ada.</a:t>
            </a:r>
          </a:p>
          <a:p>
            <a:r>
              <a:rPr lang="en-US" smtClean="0">
                <a:effectLst/>
              </a:rPr>
              <a:t>Tetapi ini saja tetap tidak cukup kuat, karena masih harus dikaitkan bahwa memang data tersebut adalah berasal dari email pada tanggal tersebut. Dengan menggunakan bukti lain yang dianalisis dengan teknik digital forensik, maka skenario kejadian dapat direkonstruksi oleh tim forensik dan barulah cukup kuat untuk digunakan sebagai bukti pengadilan.</a:t>
            </a:r>
          </a:p>
          <a:p>
            <a:endParaRPr lang="en-US" smtClean="0">
              <a:effectLst>
                <a:outerShdw blurRad="38100" dist="38100" dir="2700000" algn="tl">
                  <a:srgbClr val="000000"/>
                </a:outerShdw>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r>
              <a:rPr lang="en-US" smtClean="0">
                <a:effectLst>
                  <a:outerShdw blurRad="38100" dist="38100" dir="2700000" algn="tl">
                    <a:srgbClr val="000000"/>
                  </a:outerShdw>
                </a:effectLst>
              </a:rPr>
              <a:t>PIdana</a:t>
            </a:r>
          </a:p>
        </p:txBody>
      </p:sp>
      <p:sp>
        <p:nvSpPr>
          <p:cNvPr id="3" name="Content Placeholder 2"/>
          <p:cNvSpPr>
            <a:spLocks noGrp="1"/>
          </p:cNvSpPr>
          <p:nvPr>
            <p:ph idx="1"/>
          </p:nvPr>
        </p:nvSpPr>
        <p:spPr/>
        <p:txBody>
          <a:bodyPr wrap="square" numCol="1" anchor="t" anchorCtr="0" compatLnSpc="1">
            <a:prstTxWarp prst="textNoShape">
              <a:avLst/>
            </a:prstTxWarp>
          </a:bodyPr>
          <a:lstStyle/>
          <a:p>
            <a:r>
              <a:rPr lang="en-US" smtClean="0">
                <a:effectLst>
                  <a:outerShdw blurRad="38100" dist="38100" dir="2700000" algn="tl">
                    <a:srgbClr val="000000"/>
                  </a:outerShdw>
                </a:effectLst>
              </a:rPr>
              <a:t>Ketentuan Pasal 45  di pidana  bila melakukan Pasal 27,28,29</a:t>
            </a:r>
          </a:p>
          <a:p>
            <a:r>
              <a:rPr lang="en-US" smtClean="0">
                <a:effectLst>
                  <a:outerShdw blurRad="38100" dist="38100" dir="2700000" algn="tl">
                    <a:srgbClr val="000000"/>
                  </a:outerShdw>
                </a:effectLst>
              </a:rPr>
              <a:t>Maksimum kurungan 6 – 12 tahun</a:t>
            </a:r>
          </a:p>
          <a:p>
            <a:r>
              <a:rPr lang="en-US" smtClean="0">
                <a:effectLst>
                  <a:outerShdw blurRad="38100" dist="38100" dir="2700000" algn="tl">
                    <a:srgbClr val="000000"/>
                  </a:outerShdw>
                </a:effectLst>
              </a:rPr>
              <a:t>Maksimum denda 1 – 2 Milyar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r>
              <a:rPr lang="en-US" smtClean="0">
                <a:effectLst>
                  <a:outerShdw blurRad="38100" dist="38100" dir="2700000" algn="tl">
                    <a:srgbClr val="000000"/>
                  </a:outerShdw>
                </a:effectLst>
              </a:rPr>
              <a:t>Perbuatan  di  Larang</a:t>
            </a:r>
          </a:p>
        </p:txBody>
      </p:sp>
      <p:sp>
        <p:nvSpPr>
          <p:cNvPr id="3" name="Content Placeholder 2"/>
          <p:cNvSpPr>
            <a:spLocks noGrp="1"/>
          </p:cNvSpPr>
          <p:nvPr>
            <p:ph idx="1"/>
          </p:nvPr>
        </p:nvSpPr>
        <p:spPr/>
        <p:txBody>
          <a:bodyPr wrap="square" numCol="1" anchor="t" anchorCtr="0" compatLnSpc="1">
            <a:prstTxWarp prst="textNoShape">
              <a:avLst/>
            </a:prstTxWarp>
          </a:bodyPr>
          <a:lstStyle/>
          <a:p>
            <a:pPr>
              <a:lnSpc>
                <a:spcPct val="90000"/>
              </a:lnSpc>
            </a:pPr>
            <a:r>
              <a:rPr lang="en-US" sz="2200" smtClean="0">
                <a:effectLst/>
              </a:rPr>
              <a:t>Pasal 30 </a:t>
            </a:r>
          </a:p>
          <a:p>
            <a:pPr>
              <a:lnSpc>
                <a:spcPct val="90000"/>
              </a:lnSpc>
            </a:pPr>
            <a:r>
              <a:rPr lang="en-US" sz="2200" smtClean="0">
                <a:effectLst/>
              </a:rPr>
              <a:t>Akses Komputer Pihak Lain Tanpa Izin,</a:t>
            </a:r>
            <a:r>
              <a:rPr lang="fi-FI" sz="2200" smtClean="0">
                <a:effectLst>
                  <a:outerShdw blurRad="38100" dist="38100" dir="2700000" algn="tl">
                    <a:srgbClr val="000000"/>
                  </a:outerShdw>
                </a:effectLst>
              </a:rPr>
              <a:t>dengan tujuan untuk </a:t>
            </a:r>
            <a:r>
              <a:rPr lang="de-DE" sz="2200" smtClean="0">
                <a:effectLst>
                  <a:outerShdw blurRad="38100" dist="38100" dir="2700000" algn="tl">
                    <a:srgbClr val="000000"/>
                  </a:outerShdw>
                </a:effectLst>
              </a:rPr>
              <a:t>memperoleh Informasi Elektronik dan/atau Dokumen Elektronik,</a:t>
            </a:r>
            <a:r>
              <a:rPr lang="nb-NO" sz="2200" smtClean="0">
                <a:effectLst>
                  <a:outerShdw blurRad="38100" dist="38100" dir="2700000" algn="tl">
                    <a:srgbClr val="000000"/>
                  </a:outerShdw>
                </a:effectLst>
              </a:rPr>
              <a:t> di lakukan dengan melanggar,</a:t>
            </a:r>
            <a:r>
              <a:rPr lang="hr-HR" sz="2200" smtClean="0">
                <a:effectLst>
                  <a:outerShdw blurRad="38100" dist="38100" dir="2700000" algn="tl">
                    <a:srgbClr val="000000"/>
                  </a:outerShdw>
                </a:effectLst>
              </a:rPr>
              <a:t>menerobos, melampaui, atau menjebol sistem pengamanan</a:t>
            </a:r>
            <a:r>
              <a:rPr lang="de-DE" sz="2200" smtClean="0">
                <a:effectLst>
                  <a:outerShdw blurRad="38100" dist="38100" dir="2700000" algn="tl">
                    <a:srgbClr val="000000"/>
                  </a:outerShdw>
                </a:effectLst>
              </a:rPr>
              <a:t> </a:t>
            </a:r>
          </a:p>
          <a:p>
            <a:pPr>
              <a:lnSpc>
                <a:spcPct val="90000"/>
              </a:lnSpc>
            </a:pPr>
            <a:r>
              <a:rPr lang="de-DE" sz="2200" smtClean="0">
                <a:effectLst>
                  <a:outerShdw blurRad="38100" dist="38100" dir="2700000" algn="tl">
                    <a:srgbClr val="000000"/>
                  </a:outerShdw>
                </a:effectLst>
              </a:rPr>
              <a:t>( Hacking, Defacing, Cracking,DDOS, pencurian Id, dll)</a:t>
            </a:r>
          </a:p>
          <a:p>
            <a:pPr>
              <a:lnSpc>
                <a:spcPct val="90000"/>
              </a:lnSpc>
            </a:pPr>
            <a:r>
              <a:rPr lang="de-DE" sz="2200" smtClean="0">
                <a:effectLst>
                  <a:outerShdw blurRad="38100" dist="38100" dir="2700000" algn="tl">
                    <a:srgbClr val="000000"/>
                  </a:outerShdw>
                </a:effectLst>
              </a:rPr>
              <a:t>Ketentuan Pidana pasal 46 ayat 1,2,3 </a:t>
            </a:r>
          </a:p>
          <a:p>
            <a:pPr>
              <a:lnSpc>
                <a:spcPct val="90000"/>
              </a:lnSpc>
            </a:pPr>
            <a:r>
              <a:rPr lang="de-DE" sz="2200" smtClean="0">
                <a:effectLst>
                  <a:outerShdw blurRad="38100" dist="38100" dir="2700000" algn="tl">
                    <a:srgbClr val="000000"/>
                  </a:outerShdw>
                </a:effectLst>
              </a:rPr>
              <a:t>Kurungan Maksimum 6 -8 tahun denda maksimum 600 </a:t>
            </a:r>
            <a:r>
              <a:rPr lang="en-US" sz="2200" smtClean="0">
                <a:effectLst>
                  <a:outerShdw blurRad="38100" dist="38100" dir="2700000" algn="tl">
                    <a:srgbClr val="000000"/>
                  </a:outerShdw>
                </a:effectLst>
              </a:rPr>
              <a:t>–</a:t>
            </a:r>
            <a:r>
              <a:rPr lang="de-DE" sz="2200" smtClean="0">
                <a:effectLst>
                  <a:outerShdw blurRad="38100" dist="38100" dir="2700000" algn="tl">
                    <a:srgbClr val="000000"/>
                  </a:outerShdw>
                </a:effectLst>
              </a:rPr>
              <a:t> 800 juta</a:t>
            </a:r>
            <a:endParaRPr lang="en-US" sz="2200" smtClean="0">
              <a:effectLst>
                <a:outerShdw blurRad="38100" dist="38100" dir="2700000" algn="tl">
                  <a:srgbClr val="000000"/>
                </a:outerShdw>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en-US">
              <a:ea typeface="+mj-ea"/>
            </a:endParaRPr>
          </a:p>
        </p:txBody>
      </p:sp>
      <p:sp>
        <p:nvSpPr>
          <p:cNvPr id="3" name="Content Placeholder 2"/>
          <p:cNvSpPr>
            <a:spLocks noGrp="1"/>
          </p:cNvSpPr>
          <p:nvPr>
            <p:ph idx="1"/>
          </p:nvPr>
        </p:nvSpPr>
        <p:spPr/>
        <p:txBody>
          <a:bodyPr>
            <a:normAutofit fontScale="92500" lnSpcReduction="10000"/>
          </a:bodyPr>
          <a:lstStyle/>
          <a:p>
            <a:pPr fontAlgn="auto">
              <a:spcAft>
                <a:spcPts val="0"/>
              </a:spcAft>
              <a:defRPr/>
            </a:pPr>
            <a:r>
              <a:rPr lang="en-US" b="1" dirty="0" err="1" smtClean="0">
                <a:ea typeface="+mn-ea"/>
              </a:rPr>
              <a:t>Pasal</a:t>
            </a:r>
            <a:r>
              <a:rPr lang="en-US" b="1" dirty="0" smtClean="0">
                <a:ea typeface="+mn-ea"/>
              </a:rPr>
              <a:t> 31</a:t>
            </a:r>
          </a:p>
          <a:p>
            <a:pPr fontAlgn="auto">
              <a:spcAft>
                <a:spcPts val="0"/>
              </a:spcAft>
              <a:defRPr/>
            </a:pPr>
            <a:r>
              <a:rPr lang="tr-TR" dirty="0" err="1" smtClean="0">
                <a:ea typeface="+mn-ea"/>
              </a:rPr>
              <a:t>intersepsi</a:t>
            </a:r>
            <a:r>
              <a:rPr lang="tr-TR" dirty="0" smtClean="0">
                <a:ea typeface="+mn-ea"/>
              </a:rPr>
              <a:t> </a:t>
            </a:r>
            <a:r>
              <a:rPr lang="tr-TR" dirty="0" err="1">
                <a:ea typeface="+mn-ea"/>
              </a:rPr>
              <a:t>atas</a:t>
            </a:r>
            <a:r>
              <a:rPr lang="tr-TR" dirty="0">
                <a:ea typeface="+mn-ea"/>
              </a:rPr>
              <a:t> </a:t>
            </a:r>
            <a:r>
              <a:rPr lang="tr-TR" dirty="0" err="1">
                <a:ea typeface="+mn-ea"/>
              </a:rPr>
              <a:t>transmisi</a:t>
            </a:r>
            <a:r>
              <a:rPr lang="tr-TR" dirty="0">
                <a:ea typeface="+mn-ea"/>
              </a:rPr>
              <a:t> </a:t>
            </a:r>
            <a:r>
              <a:rPr lang="tr-TR" dirty="0" err="1">
                <a:ea typeface="+mn-ea"/>
              </a:rPr>
              <a:t>Informasi</a:t>
            </a:r>
            <a:r>
              <a:rPr lang="tr-TR" dirty="0">
                <a:ea typeface="+mn-ea"/>
              </a:rPr>
              <a:t> Elektronik dan/</a:t>
            </a:r>
            <a:r>
              <a:rPr lang="tr-TR" dirty="0" err="1">
                <a:ea typeface="+mn-ea"/>
              </a:rPr>
              <a:t>atau</a:t>
            </a:r>
            <a:r>
              <a:rPr lang="tr-TR" dirty="0">
                <a:ea typeface="+mn-ea"/>
              </a:rPr>
              <a:t> </a:t>
            </a:r>
            <a:r>
              <a:rPr lang="tr-TR" dirty="0" err="1">
                <a:ea typeface="+mn-ea"/>
              </a:rPr>
              <a:t>Dokumen</a:t>
            </a:r>
            <a:r>
              <a:rPr lang="tr-TR" dirty="0">
                <a:ea typeface="+mn-ea"/>
              </a:rPr>
              <a:t> Elektronik </a:t>
            </a:r>
            <a:r>
              <a:rPr lang="tr-TR" dirty="0" err="1">
                <a:ea typeface="+mn-ea"/>
              </a:rPr>
              <a:t>yang</a:t>
            </a:r>
            <a:r>
              <a:rPr lang="tr-TR" dirty="0">
                <a:ea typeface="+mn-ea"/>
              </a:rPr>
              <a:t> </a:t>
            </a:r>
            <a:r>
              <a:rPr lang="tr-TR" dirty="0" err="1" smtClean="0">
                <a:ea typeface="+mn-ea"/>
              </a:rPr>
              <a:t>tidak</a:t>
            </a:r>
            <a:r>
              <a:rPr lang="tr-TR" dirty="0">
                <a:ea typeface="+mn-ea"/>
              </a:rPr>
              <a:t> </a:t>
            </a:r>
            <a:r>
              <a:rPr lang="it-IT" dirty="0" err="1" smtClean="0">
                <a:ea typeface="+mn-ea"/>
              </a:rPr>
              <a:t>bersifat</a:t>
            </a:r>
            <a:r>
              <a:rPr lang="it-IT" dirty="0" smtClean="0">
                <a:ea typeface="+mn-ea"/>
              </a:rPr>
              <a:t> </a:t>
            </a:r>
            <a:r>
              <a:rPr lang="it-IT" dirty="0" err="1">
                <a:ea typeface="+mn-ea"/>
              </a:rPr>
              <a:t>publik</a:t>
            </a:r>
            <a:r>
              <a:rPr lang="it-IT" dirty="0">
                <a:ea typeface="+mn-ea"/>
              </a:rPr>
              <a:t> </a:t>
            </a:r>
            <a:r>
              <a:rPr lang="it-IT" dirty="0" err="1">
                <a:ea typeface="+mn-ea"/>
              </a:rPr>
              <a:t>dari</a:t>
            </a:r>
            <a:r>
              <a:rPr lang="it-IT" dirty="0">
                <a:ea typeface="+mn-ea"/>
              </a:rPr>
              <a:t>, </a:t>
            </a:r>
            <a:r>
              <a:rPr lang="it-IT" dirty="0" err="1">
                <a:ea typeface="+mn-ea"/>
              </a:rPr>
              <a:t>ke</a:t>
            </a:r>
            <a:r>
              <a:rPr lang="it-IT" dirty="0">
                <a:ea typeface="+mn-ea"/>
              </a:rPr>
              <a:t>, </a:t>
            </a:r>
            <a:r>
              <a:rPr lang="it-IT" dirty="0" err="1">
                <a:ea typeface="+mn-ea"/>
              </a:rPr>
              <a:t>dan</a:t>
            </a:r>
            <a:r>
              <a:rPr lang="it-IT" dirty="0">
                <a:ea typeface="+mn-ea"/>
              </a:rPr>
              <a:t> di </a:t>
            </a:r>
            <a:r>
              <a:rPr lang="it-IT" dirty="0" err="1">
                <a:ea typeface="+mn-ea"/>
              </a:rPr>
              <a:t>dalam</a:t>
            </a:r>
            <a:r>
              <a:rPr lang="it-IT" dirty="0">
                <a:ea typeface="+mn-ea"/>
              </a:rPr>
              <a:t> </a:t>
            </a:r>
            <a:r>
              <a:rPr lang="it-IT" dirty="0" err="1">
                <a:ea typeface="+mn-ea"/>
              </a:rPr>
              <a:t>suatu</a:t>
            </a:r>
            <a:r>
              <a:rPr lang="it-IT" dirty="0">
                <a:ea typeface="+mn-ea"/>
              </a:rPr>
              <a:t> </a:t>
            </a:r>
            <a:r>
              <a:rPr lang="it-IT" dirty="0" err="1">
                <a:ea typeface="+mn-ea"/>
              </a:rPr>
              <a:t>Komputer</a:t>
            </a:r>
            <a:r>
              <a:rPr lang="it-IT" dirty="0">
                <a:ea typeface="+mn-ea"/>
              </a:rPr>
              <a:t> </a:t>
            </a:r>
            <a:r>
              <a:rPr lang="it-IT" dirty="0" err="1">
                <a:ea typeface="+mn-ea"/>
              </a:rPr>
              <a:t>dan</a:t>
            </a:r>
            <a:r>
              <a:rPr lang="it-IT" dirty="0">
                <a:ea typeface="+mn-ea"/>
              </a:rPr>
              <a:t>/</a:t>
            </a:r>
            <a:r>
              <a:rPr lang="it-IT" dirty="0" err="1">
                <a:ea typeface="+mn-ea"/>
              </a:rPr>
              <a:t>atau</a:t>
            </a:r>
            <a:r>
              <a:rPr lang="it-IT" dirty="0">
                <a:ea typeface="+mn-ea"/>
              </a:rPr>
              <a:t> </a:t>
            </a:r>
            <a:r>
              <a:rPr lang="it-IT" dirty="0" err="1">
                <a:ea typeface="+mn-ea"/>
              </a:rPr>
              <a:t>Sistem</a:t>
            </a:r>
            <a:r>
              <a:rPr lang="it-IT" dirty="0">
                <a:ea typeface="+mn-ea"/>
              </a:rPr>
              <a:t> </a:t>
            </a:r>
            <a:r>
              <a:rPr lang="it-IT" dirty="0" err="1">
                <a:ea typeface="+mn-ea"/>
              </a:rPr>
              <a:t>Elektronik</a:t>
            </a:r>
            <a:r>
              <a:rPr lang="it-IT" dirty="0">
                <a:ea typeface="+mn-ea"/>
              </a:rPr>
              <a:t> </a:t>
            </a:r>
            <a:r>
              <a:rPr lang="it-IT" dirty="0" err="1" smtClean="0">
                <a:ea typeface="+mn-ea"/>
              </a:rPr>
              <a:t>tertentu</a:t>
            </a:r>
            <a:r>
              <a:rPr lang="it-IT" dirty="0">
                <a:ea typeface="+mn-ea"/>
              </a:rPr>
              <a:t> </a:t>
            </a:r>
            <a:r>
              <a:rPr lang="tr-TR" dirty="0" err="1" smtClean="0">
                <a:ea typeface="+mn-ea"/>
              </a:rPr>
              <a:t>milik</a:t>
            </a:r>
            <a:r>
              <a:rPr lang="tr-TR" dirty="0" smtClean="0">
                <a:ea typeface="+mn-ea"/>
              </a:rPr>
              <a:t> </a:t>
            </a:r>
            <a:r>
              <a:rPr lang="tr-TR" dirty="0" err="1">
                <a:ea typeface="+mn-ea"/>
              </a:rPr>
              <a:t>Orang</a:t>
            </a:r>
            <a:r>
              <a:rPr lang="tr-TR" dirty="0">
                <a:ea typeface="+mn-ea"/>
              </a:rPr>
              <a:t> lain, </a:t>
            </a:r>
            <a:r>
              <a:rPr lang="tr-TR" dirty="0" err="1">
                <a:ea typeface="+mn-ea"/>
              </a:rPr>
              <a:t>baik</a:t>
            </a:r>
            <a:r>
              <a:rPr lang="tr-TR" dirty="0">
                <a:ea typeface="+mn-ea"/>
              </a:rPr>
              <a:t> </a:t>
            </a:r>
            <a:r>
              <a:rPr lang="tr-TR" dirty="0" err="1">
                <a:ea typeface="+mn-ea"/>
              </a:rPr>
              <a:t>yang</a:t>
            </a:r>
            <a:r>
              <a:rPr lang="tr-TR" dirty="0">
                <a:ea typeface="+mn-ea"/>
              </a:rPr>
              <a:t> </a:t>
            </a:r>
            <a:r>
              <a:rPr lang="tr-TR" dirty="0" err="1">
                <a:ea typeface="+mn-ea"/>
              </a:rPr>
              <a:t>tidak</a:t>
            </a:r>
            <a:r>
              <a:rPr lang="tr-TR" dirty="0">
                <a:ea typeface="+mn-ea"/>
              </a:rPr>
              <a:t> </a:t>
            </a:r>
            <a:r>
              <a:rPr lang="tr-TR" dirty="0" err="1">
                <a:ea typeface="+mn-ea"/>
              </a:rPr>
              <a:t>menyebabkan</a:t>
            </a:r>
            <a:r>
              <a:rPr lang="tr-TR" dirty="0">
                <a:ea typeface="+mn-ea"/>
              </a:rPr>
              <a:t> </a:t>
            </a:r>
            <a:r>
              <a:rPr lang="tr-TR" dirty="0" err="1">
                <a:ea typeface="+mn-ea"/>
              </a:rPr>
              <a:t>perubahan</a:t>
            </a:r>
            <a:r>
              <a:rPr lang="tr-TR" dirty="0">
                <a:ea typeface="+mn-ea"/>
              </a:rPr>
              <a:t> </a:t>
            </a:r>
            <a:r>
              <a:rPr lang="tr-TR" dirty="0" err="1">
                <a:ea typeface="+mn-ea"/>
              </a:rPr>
              <a:t>apa</a:t>
            </a:r>
            <a:r>
              <a:rPr lang="tr-TR" dirty="0">
                <a:ea typeface="+mn-ea"/>
              </a:rPr>
              <a:t> </a:t>
            </a:r>
            <a:r>
              <a:rPr lang="tr-TR" dirty="0" err="1">
                <a:ea typeface="+mn-ea"/>
              </a:rPr>
              <a:t>pun</a:t>
            </a:r>
            <a:r>
              <a:rPr lang="tr-TR" dirty="0">
                <a:ea typeface="+mn-ea"/>
              </a:rPr>
              <a:t> </a:t>
            </a:r>
            <a:r>
              <a:rPr lang="tr-TR" dirty="0" err="1">
                <a:ea typeface="+mn-ea"/>
              </a:rPr>
              <a:t>maupun</a:t>
            </a:r>
            <a:r>
              <a:rPr lang="tr-TR" dirty="0">
                <a:ea typeface="+mn-ea"/>
              </a:rPr>
              <a:t> </a:t>
            </a:r>
            <a:r>
              <a:rPr lang="tr-TR" dirty="0" err="1" smtClean="0">
                <a:ea typeface="+mn-ea"/>
              </a:rPr>
              <a:t>yang</a:t>
            </a:r>
            <a:r>
              <a:rPr lang="tr-TR" dirty="0">
                <a:ea typeface="+mn-ea"/>
              </a:rPr>
              <a:t> </a:t>
            </a:r>
            <a:r>
              <a:rPr lang="fi-FI" dirty="0" err="1" smtClean="0">
                <a:ea typeface="+mn-ea"/>
              </a:rPr>
              <a:t>menyebabkan</a:t>
            </a:r>
            <a:r>
              <a:rPr lang="fi-FI" dirty="0" smtClean="0">
                <a:ea typeface="+mn-ea"/>
              </a:rPr>
              <a:t> </a:t>
            </a:r>
            <a:r>
              <a:rPr lang="fi-FI" dirty="0" err="1">
                <a:ea typeface="+mn-ea"/>
              </a:rPr>
              <a:t>adanya</a:t>
            </a:r>
            <a:r>
              <a:rPr lang="fi-FI" dirty="0">
                <a:ea typeface="+mn-ea"/>
              </a:rPr>
              <a:t> </a:t>
            </a:r>
            <a:r>
              <a:rPr lang="fi-FI" dirty="0" err="1">
                <a:ea typeface="+mn-ea"/>
              </a:rPr>
              <a:t>perubahan</a:t>
            </a:r>
            <a:r>
              <a:rPr lang="fi-FI" dirty="0">
                <a:ea typeface="+mn-ea"/>
              </a:rPr>
              <a:t>, </a:t>
            </a:r>
            <a:r>
              <a:rPr lang="fi-FI" dirty="0" err="1">
                <a:ea typeface="+mn-ea"/>
              </a:rPr>
              <a:t>penghilangan</a:t>
            </a:r>
            <a:r>
              <a:rPr lang="fi-FI" dirty="0">
                <a:ea typeface="+mn-ea"/>
              </a:rPr>
              <a:t>, </a:t>
            </a:r>
            <a:r>
              <a:rPr lang="fi-FI" dirty="0" err="1">
                <a:ea typeface="+mn-ea"/>
              </a:rPr>
              <a:t>dan/atau</a:t>
            </a:r>
            <a:r>
              <a:rPr lang="fi-FI" dirty="0">
                <a:ea typeface="+mn-ea"/>
              </a:rPr>
              <a:t> </a:t>
            </a:r>
            <a:r>
              <a:rPr lang="fi-FI" dirty="0" err="1">
                <a:ea typeface="+mn-ea"/>
              </a:rPr>
              <a:t>penghentian</a:t>
            </a:r>
            <a:r>
              <a:rPr lang="fi-FI" dirty="0">
                <a:ea typeface="+mn-ea"/>
              </a:rPr>
              <a:t> </a:t>
            </a:r>
            <a:r>
              <a:rPr lang="fi-FI" dirty="0" err="1" smtClean="0">
                <a:ea typeface="+mn-ea"/>
              </a:rPr>
              <a:t>Informasi</a:t>
            </a:r>
            <a:r>
              <a:rPr lang="fi-FI" dirty="0">
                <a:ea typeface="+mn-ea"/>
              </a:rPr>
              <a:t> </a:t>
            </a:r>
            <a:r>
              <a:rPr lang="tr-TR" dirty="0" smtClean="0">
                <a:ea typeface="+mn-ea"/>
              </a:rPr>
              <a:t>Elektronik </a:t>
            </a:r>
            <a:r>
              <a:rPr lang="tr-TR" dirty="0">
                <a:ea typeface="+mn-ea"/>
              </a:rPr>
              <a:t>dan/</a:t>
            </a:r>
            <a:r>
              <a:rPr lang="tr-TR" dirty="0" err="1">
                <a:ea typeface="+mn-ea"/>
              </a:rPr>
              <a:t>atau</a:t>
            </a:r>
            <a:r>
              <a:rPr lang="tr-TR" dirty="0">
                <a:ea typeface="+mn-ea"/>
              </a:rPr>
              <a:t> </a:t>
            </a:r>
            <a:r>
              <a:rPr lang="tr-TR" dirty="0" err="1">
                <a:ea typeface="+mn-ea"/>
              </a:rPr>
              <a:t>Dokumen</a:t>
            </a:r>
            <a:r>
              <a:rPr lang="tr-TR" dirty="0">
                <a:ea typeface="+mn-ea"/>
              </a:rPr>
              <a:t> Elektronik </a:t>
            </a:r>
            <a:r>
              <a:rPr lang="tr-TR" dirty="0" err="1">
                <a:ea typeface="+mn-ea"/>
              </a:rPr>
              <a:t>yang</a:t>
            </a:r>
            <a:r>
              <a:rPr lang="tr-TR" dirty="0">
                <a:ea typeface="+mn-ea"/>
              </a:rPr>
              <a:t> </a:t>
            </a:r>
            <a:r>
              <a:rPr lang="tr-TR" dirty="0" err="1">
                <a:ea typeface="+mn-ea"/>
              </a:rPr>
              <a:t>sedang</a:t>
            </a:r>
            <a:r>
              <a:rPr lang="tr-TR" dirty="0">
                <a:ea typeface="+mn-ea"/>
              </a:rPr>
              <a:t> </a:t>
            </a:r>
            <a:r>
              <a:rPr lang="tr-TR" dirty="0" err="1" smtClean="0">
                <a:ea typeface="+mn-ea"/>
              </a:rPr>
              <a:t>ditransmisikan</a:t>
            </a:r>
            <a:endParaRPr lang="tr-TR" dirty="0" smtClean="0">
              <a:ea typeface="+mn-ea"/>
            </a:endParaRPr>
          </a:p>
          <a:p>
            <a:pPr fontAlgn="auto">
              <a:spcAft>
                <a:spcPts val="0"/>
              </a:spcAft>
              <a:defRPr/>
            </a:pPr>
            <a:r>
              <a:rPr lang="en-US" dirty="0">
                <a:effectLst/>
                <a:ea typeface="+mn-ea"/>
              </a:rPr>
              <a:t>(</a:t>
            </a:r>
            <a:r>
              <a:rPr lang="en-US" dirty="0" err="1">
                <a:effectLst/>
                <a:ea typeface="+mn-ea"/>
              </a:rPr>
              <a:t>Penyadapan</a:t>
            </a:r>
            <a:r>
              <a:rPr lang="en-US" dirty="0">
                <a:effectLst/>
                <a:ea typeface="+mn-ea"/>
              </a:rPr>
              <a:t>, </a:t>
            </a:r>
            <a:r>
              <a:rPr lang="en-US" dirty="0" err="1">
                <a:effectLst/>
                <a:ea typeface="+mn-ea"/>
              </a:rPr>
              <a:t>Perubahan</a:t>
            </a:r>
            <a:r>
              <a:rPr lang="en-US" dirty="0">
                <a:effectLst/>
                <a:ea typeface="+mn-ea"/>
              </a:rPr>
              <a:t>, </a:t>
            </a:r>
            <a:r>
              <a:rPr lang="en-US" dirty="0" err="1">
                <a:effectLst/>
                <a:ea typeface="+mn-ea"/>
              </a:rPr>
              <a:t>Penghilangan</a:t>
            </a:r>
            <a:r>
              <a:rPr lang="en-US" dirty="0">
                <a:effectLst/>
                <a:ea typeface="+mn-ea"/>
              </a:rPr>
              <a:t> </a:t>
            </a:r>
            <a:r>
              <a:rPr lang="en-US" dirty="0" err="1">
                <a:effectLst/>
                <a:ea typeface="+mn-ea"/>
              </a:rPr>
              <a:t>Informasi</a:t>
            </a:r>
            <a:r>
              <a:rPr lang="en-US" dirty="0">
                <a:effectLst/>
                <a:ea typeface="+mn-ea"/>
              </a:rPr>
              <a:t>) </a:t>
            </a:r>
            <a:endParaRPr lang="en-US" dirty="0" smtClean="0">
              <a:effectLst/>
              <a:ea typeface="+mn-ea"/>
            </a:endParaRPr>
          </a:p>
          <a:p>
            <a:pPr fontAlgn="auto">
              <a:spcAft>
                <a:spcPts val="0"/>
              </a:spcAft>
              <a:defRPr/>
            </a:pPr>
            <a:r>
              <a:rPr lang="en-US" dirty="0" smtClean="0">
                <a:effectLst/>
                <a:ea typeface="+mn-ea"/>
              </a:rPr>
              <a:t>Cracking, Hacking, Defacing</a:t>
            </a:r>
            <a:endParaRPr lang="tr-TR" dirty="0">
              <a:ea typeface="+mn-ea"/>
            </a:endParaRPr>
          </a:p>
          <a:p>
            <a:pPr fontAlgn="auto">
              <a:spcAft>
                <a:spcPts val="0"/>
              </a:spcAft>
              <a:defRPr/>
            </a:pPr>
            <a:endParaRPr lang="en-US" dirty="0">
              <a:ea typeface="+mn-e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r>
              <a:rPr lang="en-US" smtClean="0">
                <a:effectLst>
                  <a:outerShdw blurRad="38100" dist="38100" dir="2700000" algn="tl">
                    <a:srgbClr val="000000"/>
                  </a:outerShdw>
                </a:effectLst>
              </a:rPr>
              <a:t>Perbuatan  DI  Larang</a:t>
            </a:r>
          </a:p>
        </p:txBody>
      </p:sp>
      <p:sp>
        <p:nvSpPr>
          <p:cNvPr id="3" name="Content Placeholder 2"/>
          <p:cNvSpPr>
            <a:spLocks noGrp="1"/>
          </p:cNvSpPr>
          <p:nvPr>
            <p:ph idx="1"/>
          </p:nvPr>
        </p:nvSpPr>
        <p:spPr/>
        <p:txBody>
          <a:bodyPr wrap="square" numCol="1" anchor="t" anchorCtr="0" compatLnSpc="1">
            <a:prstTxWarp prst="textNoShape">
              <a:avLst/>
            </a:prstTxWarp>
          </a:bodyPr>
          <a:lstStyle/>
          <a:p>
            <a:pPr>
              <a:lnSpc>
                <a:spcPct val="90000"/>
              </a:lnSpc>
            </a:pPr>
            <a:r>
              <a:rPr lang="en-US" sz="2200" b="1" smtClean="0">
                <a:effectLst>
                  <a:outerShdw blurRad="38100" dist="38100" dir="2700000" algn="tl">
                    <a:srgbClr val="000000"/>
                  </a:outerShdw>
                </a:effectLst>
              </a:rPr>
              <a:t>Pengecualian atas Pasal 31</a:t>
            </a:r>
          </a:p>
          <a:p>
            <a:pPr>
              <a:lnSpc>
                <a:spcPct val="90000"/>
              </a:lnSpc>
            </a:pPr>
            <a:endParaRPr lang="en-US" sz="2200" smtClean="0">
              <a:effectLst>
                <a:outerShdw blurRad="38100" dist="38100" dir="2700000" algn="tl">
                  <a:srgbClr val="000000"/>
                </a:outerShdw>
              </a:effectLst>
            </a:endParaRPr>
          </a:p>
          <a:p>
            <a:pPr>
              <a:lnSpc>
                <a:spcPct val="90000"/>
              </a:lnSpc>
            </a:pPr>
            <a:r>
              <a:rPr lang="en-US" sz="3000" b="1" smtClean="0">
                <a:solidFill>
                  <a:srgbClr val="FF0000"/>
                </a:solidFill>
                <a:effectLst>
                  <a:outerShdw blurRad="38100" dist="38100" dir="2700000" algn="tl">
                    <a:srgbClr val="000000"/>
                  </a:outerShdw>
                </a:effectLst>
              </a:rPr>
              <a:t>Penyadapan dapat di lakukan oleh Penegak Hukum atau lembaga yang di tunjuk  oleh UU </a:t>
            </a:r>
          </a:p>
          <a:p>
            <a:pPr>
              <a:lnSpc>
                <a:spcPct val="90000"/>
              </a:lnSpc>
            </a:pPr>
            <a:endParaRPr lang="en-US" sz="3000" b="1" smtClean="0">
              <a:solidFill>
                <a:srgbClr val="FF0000"/>
              </a:solidFill>
              <a:effectLst>
                <a:outerShdw blurRad="38100" dist="38100" dir="2700000" algn="tl">
                  <a:srgbClr val="000000"/>
                </a:outerShdw>
              </a:effectLst>
            </a:endParaRPr>
          </a:p>
          <a:p>
            <a:pPr>
              <a:lnSpc>
                <a:spcPct val="90000"/>
              </a:lnSpc>
            </a:pPr>
            <a:r>
              <a:rPr lang="en-US" sz="3000" b="1" smtClean="0">
                <a:effectLst>
                  <a:outerShdw blurRad="38100" dist="38100" dir="2700000" algn="tl">
                    <a:srgbClr val="000000"/>
                  </a:outerShdw>
                </a:effectLst>
              </a:rPr>
              <a:t>Pidanan Kurungan Maksimum 10 Tahun denda maksimum 800 Juta (Pasal 47)</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r>
              <a:rPr lang="en-US" smtClean="0">
                <a:effectLst>
                  <a:outerShdw blurRad="38100" dist="38100" dir="2700000" algn="tl">
                    <a:srgbClr val="000000"/>
                  </a:outerShdw>
                </a:effectLst>
              </a:rPr>
              <a:t>Perbuatan  Di  Larang</a:t>
            </a:r>
          </a:p>
        </p:txBody>
      </p:sp>
      <p:sp>
        <p:nvSpPr>
          <p:cNvPr id="3" name="Content Placeholder 2"/>
          <p:cNvSpPr>
            <a:spLocks noGrp="1"/>
          </p:cNvSpPr>
          <p:nvPr>
            <p:ph idx="1"/>
          </p:nvPr>
        </p:nvSpPr>
        <p:spPr>
          <a:xfrm>
            <a:off x="661988" y="1403350"/>
            <a:ext cx="7583487" cy="5148263"/>
          </a:xfrm>
        </p:spPr>
        <p:txBody>
          <a:bodyPr wrap="square" numCol="1" anchor="t" anchorCtr="0" compatLnSpc="1">
            <a:prstTxWarp prst="textNoShape">
              <a:avLst/>
            </a:prstTxWarp>
          </a:bodyPr>
          <a:lstStyle/>
          <a:p>
            <a:pPr>
              <a:lnSpc>
                <a:spcPct val="80000"/>
              </a:lnSpc>
            </a:pPr>
            <a:r>
              <a:rPr lang="en-US" sz="2200" b="1" smtClean="0">
                <a:effectLst>
                  <a:outerShdw blurRad="38100" dist="38100" dir="2700000" algn="tl">
                    <a:srgbClr val="000000"/>
                  </a:outerShdw>
                </a:effectLst>
              </a:rPr>
              <a:t>Pasal 32</a:t>
            </a:r>
          </a:p>
          <a:p>
            <a:pPr>
              <a:lnSpc>
                <a:spcPct val="80000"/>
              </a:lnSpc>
            </a:pPr>
            <a:r>
              <a:rPr lang="is-IS" sz="2200" smtClean="0">
                <a:effectLst>
                  <a:outerShdw blurRad="38100" dist="38100" dir="2700000" algn="tl">
                    <a:srgbClr val="000000"/>
                  </a:outerShdw>
                </a:effectLst>
              </a:rPr>
              <a:t>mengubah, menambah, mengurangi, melakukan transmisi, merusak, menghilangkan,</a:t>
            </a:r>
            <a:r>
              <a:rPr lang="tr-TR" sz="2200" smtClean="0">
                <a:effectLst>
                  <a:outerShdw blurRad="38100" dist="38100" dir="2700000" algn="tl">
                    <a:srgbClr val="000000"/>
                  </a:outerShdw>
                </a:effectLst>
              </a:rPr>
              <a:t>memindahkan, menyembunyikan suatu Informasi Elektronik dan/atau Dokumen Elektronik milik Orang lain atau milik publik.</a:t>
            </a:r>
          </a:p>
          <a:p>
            <a:pPr>
              <a:lnSpc>
                <a:spcPct val="80000"/>
              </a:lnSpc>
            </a:pPr>
            <a:r>
              <a:rPr lang="it-IT" sz="2200" smtClean="0">
                <a:effectLst>
                  <a:outerShdw blurRad="38100" dist="38100" dir="2700000" algn="tl">
                    <a:srgbClr val="000000"/>
                  </a:outerShdw>
                </a:effectLst>
              </a:rPr>
              <a:t>mentransfer Informasi Elektronik dan/atau Dokumen Elektronik </a:t>
            </a:r>
            <a:r>
              <a:rPr lang="tr-TR" sz="2200" smtClean="0">
                <a:effectLst>
                  <a:outerShdw blurRad="38100" dist="38100" dir="2700000" algn="tl">
                    <a:srgbClr val="000000"/>
                  </a:outerShdw>
                </a:effectLst>
              </a:rPr>
              <a:t>kepada Sistem Elektronik Orang lain yang tidak berhak</a:t>
            </a:r>
          </a:p>
          <a:p>
            <a:pPr>
              <a:lnSpc>
                <a:spcPct val="80000"/>
              </a:lnSpc>
            </a:pPr>
            <a:r>
              <a:rPr lang="en-US" sz="2200" smtClean="0">
                <a:effectLst>
                  <a:outerShdw blurRad="38100" dist="38100" dir="2700000" algn="tl">
                    <a:srgbClr val="000000"/>
                  </a:outerShdw>
                </a:effectLst>
              </a:rPr>
              <a:t>M</a:t>
            </a:r>
            <a:r>
              <a:rPr lang="da-DK" sz="2200" smtClean="0">
                <a:effectLst>
                  <a:outerShdw blurRad="38100" dist="38100" dir="2700000" algn="tl">
                    <a:srgbClr val="000000"/>
                  </a:outerShdw>
                </a:effectLst>
              </a:rPr>
              <a:t>engakibatkan </a:t>
            </a:r>
            <a:r>
              <a:rPr lang="tr-TR" sz="2200" smtClean="0">
                <a:effectLst>
                  <a:outerShdw blurRad="38100" dist="38100" dir="2700000" algn="tl">
                    <a:srgbClr val="000000"/>
                  </a:outerShdw>
                </a:effectLst>
              </a:rPr>
              <a:t>terbukanya suatu Informasi Elektronik dan/atau Dokumen Elektronik yang bersifat </a:t>
            </a:r>
            <a:r>
              <a:rPr lang="fi-FI" sz="2200" smtClean="0">
                <a:effectLst>
                  <a:outerShdw blurRad="38100" dist="38100" dir="2700000" algn="tl">
                    <a:srgbClr val="000000"/>
                  </a:outerShdw>
                </a:effectLst>
              </a:rPr>
              <a:t>rahasia menjadi dapat diakses oleh publik</a:t>
            </a:r>
          </a:p>
          <a:p>
            <a:pPr>
              <a:lnSpc>
                <a:spcPct val="80000"/>
              </a:lnSpc>
              <a:buFont typeface="Calisto MT" pitchFamily="18" charset="0"/>
              <a:buNone/>
            </a:pPr>
            <a:r>
              <a:rPr lang="fi-FI" sz="2200" smtClean="0">
                <a:effectLst>
                  <a:outerShdw blurRad="38100" dist="38100" dir="2700000" algn="tl">
                    <a:srgbClr val="000000"/>
                  </a:outerShdw>
                </a:effectLst>
              </a:rPr>
              <a:t>(Hacking, Cracking, Identity Thef, Defacing )</a:t>
            </a:r>
          </a:p>
          <a:p>
            <a:pPr>
              <a:lnSpc>
                <a:spcPct val="80000"/>
              </a:lnSpc>
              <a:buFont typeface="Calisto MT" pitchFamily="18" charset="0"/>
              <a:buNone/>
            </a:pPr>
            <a:r>
              <a:rPr lang="fi-FI" sz="2200" smtClean="0">
                <a:effectLst>
                  <a:outerShdw blurRad="38100" dist="38100" dir="2700000" algn="tl">
                    <a:srgbClr val="000000"/>
                  </a:outerShdw>
                </a:effectLst>
              </a:rPr>
              <a:t>Maksimum Pidana 8 </a:t>
            </a:r>
            <a:r>
              <a:rPr lang="en-US" sz="2200" smtClean="0">
                <a:effectLst>
                  <a:outerShdw blurRad="38100" dist="38100" dir="2700000" algn="tl">
                    <a:srgbClr val="000000"/>
                  </a:outerShdw>
                </a:effectLst>
              </a:rPr>
              <a:t>–</a:t>
            </a:r>
            <a:r>
              <a:rPr lang="fi-FI" sz="2200" smtClean="0">
                <a:effectLst>
                  <a:outerShdw blurRad="38100" dist="38100" dir="2700000" algn="tl">
                    <a:srgbClr val="000000"/>
                  </a:outerShdw>
                </a:effectLst>
              </a:rPr>
              <a:t> 10 tahun denda  2- 5 Milyar (Pasal 48 ayat1,2,3)</a:t>
            </a:r>
          </a:p>
          <a:p>
            <a:pPr>
              <a:lnSpc>
                <a:spcPct val="80000"/>
              </a:lnSpc>
            </a:pPr>
            <a:endParaRPr lang="en-US" sz="2200" smtClean="0">
              <a:effectLst>
                <a:outerShdw blurRad="38100" dist="38100" dir="2700000" algn="tl">
                  <a:srgbClr val="000000"/>
                </a:outerShdw>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r>
              <a:rPr lang="en-US" smtClean="0">
                <a:effectLst>
                  <a:outerShdw blurRad="38100" dist="38100" dir="2700000" algn="tl">
                    <a:srgbClr val="000000"/>
                  </a:outerShdw>
                </a:effectLst>
              </a:rPr>
              <a:t>Perbuatan  di  larang</a:t>
            </a:r>
          </a:p>
        </p:txBody>
      </p:sp>
      <p:sp>
        <p:nvSpPr>
          <p:cNvPr id="3" name="Content Placeholder 2"/>
          <p:cNvSpPr>
            <a:spLocks noGrp="1"/>
          </p:cNvSpPr>
          <p:nvPr>
            <p:ph idx="1"/>
          </p:nvPr>
        </p:nvSpPr>
        <p:spPr/>
        <p:txBody>
          <a:bodyPr wrap="square" numCol="1" anchor="t" anchorCtr="0" compatLnSpc="1">
            <a:prstTxWarp prst="textNoShape">
              <a:avLst/>
            </a:prstTxWarp>
          </a:bodyPr>
          <a:lstStyle/>
          <a:p>
            <a:pPr>
              <a:lnSpc>
                <a:spcPct val="90000"/>
              </a:lnSpc>
            </a:pPr>
            <a:r>
              <a:rPr lang="en-US" sz="2200" smtClean="0">
                <a:effectLst>
                  <a:outerShdw blurRad="38100" dist="38100" dir="2700000" algn="tl">
                    <a:srgbClr val="000000"/>
                  </a:outerShdw>
                </a:effectLst>
              </a:rPr>
              <a:t>Pasal 33</a:t>
            </a:r>
          </a:p>
          <a:p>
            <a:pPr>
              <a:lnSpc>
                <a:spcPct val="90000"/>
              </a:lnSpc>
              <a:buFont typeface="Calisto MT" pitchFamily="18" charset="0"/>
              <a:buNone/>
            </a:pPr>
            <a:r>
              <a:rPr lang="en-US" sz="2200" smtClean="0">
                <a:effectLst>
                  <a:outerShdw blurRad="38100" dist="38100" dir="2700000" algn="tl">
                    <a:srgbClr val="000000"/>
                  </a:outerShdw>
                </a:effectLst>
              </a:rPr>
              <a:t>Data Interference / Gangguan Data ,Virus, Worm, DDOS</a:t>
            </a:r>
          </a:p>
          <a:p>
            <a:pPr>
              <a:lnSpc>
                <a:spcPct val="90000"/>
              </a:lnSpc>
            </a:pPr>
            <a:r>
              <a:rPr lang="tr-TR" sz="2200" smtClean="0">
                <a:effectLst>
                  <a:outerShdw blurRad="38100" dist="38100" dir="2700000" algn="tl">
                    <a:srgbClr val="000000"/>
                  </a:outerShdw>
                </a:effectLst>
              </a:rPr>
              <a:t>Setiap Orang dengan sengaja dan tanpa hak atau melawan hukum melakukan tindakan apa pun yang berakibat terganggunya Sistem Elektronik dan/atau mengakibatkan Sistem </a:t>
            </a:r>
            <a:r>
              <a:rPr lang="hr-HR" sz="2200" smtClean="0">
                <a:effectLst>
                  <a:outerShdw blurRad="38100" dist="38100" dir="2700000" algn="tl">
                    <a:srgbClr val="000000"/>
                  </a:outerShdw>
                </a:effectLst>
              </a:rPr>
              <a:t>Elektronik menjadi tidak bekerja sebagaimana mestinya</a:t>
            </a:r>
          </a:p>
          <a:p>
            <a:pPr>
              <a:lnSpc>
                <a:spcPct val="90000"/>
              </a:lnSpc>
            </a:pPr>
            <a:endParaRPr lang="hr-HR" sz="2200" smtClean="0">
              <a:effectLst>
                <a:outerShdw blurRad="38100" dist="38100" dir="2700000" algn="tl">
                  <a:srgbClr val="000000"/>
                </a:outerShdw>
              </a:effectLst>
            </a:endParaRPr>
          </a:p>
          <a:p>
            <a:pPr>
              <a:lnSpc>
                <a:spcPct val="90000"/>
              </a:lnSpc>
            </a:pPr>
            <a:r>
              <a:rPr lang="en-US" sz="2200" smtClean="0">
                <a:effectLst>
                  <a:outerShdw blurRad="38100" dist="38100" dir="2700000" algn="tl">
                    <a:srgbClr val="000000"/>
                  </a:outerShdw>
                </a:effectLst>
              </a:rPr>
              <a:t>Pidana kurungan Maksimum 10 tahun denda 10 Milyar (Pasal 49)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normAutofit fontScale="90000"/>
          </a:bodyPr>
          <a:lstStyle/>
          <a:p>
            <a:r>
              <a:rPr lang="en-US" smtClean="0">
                <a:effectLst>
                  <a:outerShdw blurRad="38100" dist="38100" dir="2700000" algn="tl">
                    <a:srgbClr val="000000"/>
                  </a:outerShdw>
                </a:effectLst>
              </a:rPr>
              <a:t>Referensi UU.ITE</a:t>
            </a:r>
            <a:br>
              <a:rPr lang="en-US" smtClean="0">
                <a:effectLst>
                  <a:outerShdw blurRad="38100" dist="38100" dir="2700000" algn="tl">
                    <a:srgbClr val="000000"/>
                  </a:outerShdw>
                </a:effectLst>
              </a:rPr>
            </a:br>
            <a:endParaRPr lang="en-US" smtClean="0">
              <a:effectLst>
                <a:outerShdw blurRad="38100" dist="38100" dir="2700000" algn="tl">
                  <a:srgbClr val="000000"/>
                </a:outerShdw>
              </a:effectLst>
            </a:endParaRPr>
          </a:p>
        </p:txBody>
      </p:sp>
      <p:sp>
        <p:nvSpPr>
          <p:cNvPr id="3" name="Content Placeholder 2"/>
          <p:cNvSpPr>
            <a:spLocks noGrp="1"/>
          </p:cNvSpPr>
          <p:nvPr>
            <p:ph idx="1"/>
          </p:nvPr>
        </p:nvSpPr>
        <p:spPr/>
        <p:txBody>
          <a:bodyPr/>
          <a:lstStyle/>
          <a:p>
            <a:pPr fontAlgn="auto">
              <a:spcAft>
                <a:spcPts val="0"/>
              </a:spcAft>
              <a:defRPr/>
            </a:pPr>
            <a:r>
              <a:rPr lang="en-US" b="1" dirty="0" smtClean="0">
                <a:ea typeface="+mn-ea"/>
              </a:rPr>
              <a:t>UNCITRAL Model Law on electronic Commerce</a:t>
            </a:r>
          </a:p>
          <a:p>
            <a:pPr fontAlgn="auto">
              <a:spcAft>
                <a:spcPts val="0"/>
              </a:spcAft>
              <a:defRPr/>
            </a:pPr>
            <a:r>
              <a:rPr lang="en-US" b="1" dirty="0" smtClean="0">
                <a:ea typeface="+mn-ea"/>
              </a:rPr>
              <a:t>UNCITRAL Model Law on Electronic Signatures</a:t>
            </a:r>
          </a:p>
          <a:p>
            <a:pPr fontAlgn="auto">
              <a:spcAft>
                <a:spcPts val="0"/>
              </a:spcAft>
              <a:defRPr/>
            </a:pPr>
            <a:r>
              <a:rPr lang="en-US" b="1" dirty="0">
                <a:effectLst/>
                <a:ea typeface="+mn-ea"/>
              </a:rPr>
              <a:t>United Nations Convention on </a:t>
            </a:r>
            <a:r>
              <a:rPr lang="en-US" b="1" dirty="0" smtClean="0">
                <a:effectLst/>
                <a:ea typeface="+mn-ea"/>
              </a:rPr>
              <a:t>the </a:t>
            </a:r>
            <a:r>
              <a:rPr lang="en-US" b="1" dirty="0">
                <a:effectLst/>
                <a:ea typeface="+mn-ea"/>
              </a:rPr>
              <a:t>Use of Electronic Communications </a:t>
            </a:r>
            <a:r>
              <a:rPr lang="en-US" b="1" dirty="0" smtClean="0">
                <a:effectLst/>
                <a:ea typeface="+mn-ea"/>
              </a:rPr>
              <a:t>in International </a:t>
            </a:r>
            <a:r>
              <a:rPr lang="en-US" b="1" dirty="0">
                <a:effectLst/>
                <a:ea typeface="+mn-ea"/>
              </a:rPr>
              <a:t>Contracts </a:t>
            </a:r>
            <a:endParaRPr lang="en-US" b="1" dirty="0" smtClean="0">
              <a:effectLst/>
              <a:ea typeface="+mn-ea"/>
            </a:endParaRPr>
          </a:p>
          <a:p>
            <a:pPr fontAlgn="auto">
              <a:spcAft>
                <a:spcPts val="0"/>
              </a:spcAft>
              <a:defRPr/>
            </a:pPr>
            <a:r>
              <a:rPr lang="en-US" b="1" dirty="0" smtClean="0">
                <a:effectLst/>
                <a:ea typeface="+mn-ea"/>
              </a:rPr>
              <a:t>Budapest Convention</a:t>
            </a:r>
            <a:endParaRPr lang="en-US" b="1" dirty="0" smtClean="0">
              <a:ea typeface="+mn-ea"/>
            </a:endParaRPr>
          </a:p>
          <a:p>
            <a:pPr fontAlgn="auto">
              <a:spcAft>
                <a:spcPts val="0"/>
              </a:spcAft>
              <a:defRPr/>
            </a:pPr>
            <a:endParaRPr lang="en-US" dirty="0" smtClean="0">
              <a:ea typeface="+mn-ea"/>
            </a:endParaRPr>
          </a:p>
          <a:p>
            <a:pPr fontAlgn="auto">
              <a:spcAft>
                <a:spcPts val="0"/>
              </a:spcAft>
              <a:defRPr/>
            </a:pPr>
            <a:endParaRPr lang="en-US" dirty="0">
              <a:ea typeface="+mn-e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r>
              <a:rPr lang="en-US" smtClean="0">
                <a:effectLst>
                  <a:outerShdw blurRad="38100" dist="38100" dir="2700000" algn="tl">
                    <a:srgbClr val="000000"/>
                  </a:outerShdw>
                </a:effectLst>
              </a:rPr>
              <a:t>Perbuatan  di  larang</a:t>
            </a:r>
          </a:p>
        </p:txBody>
      </p:sp>
      <p:sp>
        <p:nvSpPr>
          <p:cNvPr id="3" name="Content Placeholder 2"/>
          <p:cNvSpPr>
            <a:spLocks noGrp="1"/>
          </p:cNvSpPr>
          <p:nvPr>
            <p:ph idx="1"/>
          </p:nvPr>
        </p:nvSpPr>
        <p:spPr>
          <a:xfrm>
            <a:off x="779463" y="1470025"/>
            <a:ext cx="7583487" cy="5164138"/>
          </a:xfrm>
        </p:spPr>
        <p:txBody>
          <a:bodyPr wrap="square" numCol="1" anchor="t" anchorCtr="0" compatLnSpc="1">
            <a:prstTxWarp prst="textNoShape">
              <a:avLst/>
            </a:prstTxWarp>
          </a:bodyPr>
          <a:lstStyle/>
          <a:p>
            <a:pPr>
              <a:lnSpc>
                <a:spcPct val="90000"/>
              </a:lnSpc>
            </a:pPr>
            <a:r>
              <a:rPr lang="en-US" smtClean="0">
                <a:effectLst>
                  <a:outerShdw blurRad="38100" dist="38100" dir="2700000" algn="tl">
                    <a:srgbClr val="000000"/>
                  </a:outerShdw>
                </a:effectLst>
              </a:rPr>
              <a:t>Pasal 34 ( Penyalah gunaan alat)</a:t>
            </a:r>
          </a:p>
          <a:p>
            <a:pPr algn="just">
              <a:lnSpc>
                <a:spcPct val="90000"/>
              </a:lnSpc>
            </a:pPr>
            <a:r>
              <a:rPr lang="en-US" smtClean="0">
                <a:effectLst>
                  <a:outerShdw blurRad="38100" dist="38100" dir="2700000" algn="tl">
                    <a:srgbClr val="000000"/>
                  </a:outerShdw>
                </a:effectLst>
              </a:rPr>
              <a:t>M</a:t>
            </a:r>
            <a:r>
              <a:rPr lang="fi-FI" smtClean="0">
                <a:effectLst>
                  <a:outerShdw blurRad="38100" dist="38100" dir="2700000" algn="tl">
                    <a:srgbClr val="000000"/>
                  </a:outerShdw>
                </a:effectLst>
              </a:rPr>
              <a:t>emproduksi,</a:t>
            </a:r>
            <a:r>
              <a:rPr lang="de-DE" smtClean="0">
                <a:effectLst>
                  <a:outerShdw blurRad="38100" dist="38100" dir="2700000" algn="tl">
                    <a:srgbClr val="000000"/>
                  </a:outerShdw>
                </a:effectLst>
              </a:rPr>
              <a:t>menjual, mengadakan untuk digunakan, mengimpor, mendistribusikan, menyediakan,</a:t>
            </a:r>
            <a:r>
              <a:rPr lang="hr-HR" smtClean="0">
                <a:effectLst>
                  <a:outerShdw blurRad="38100" dist="38100" dir="2700000" algn="tl">
                    <a:srgbClr val="000000"/>
                  </a:outerShdw>
                </a:effectLst>
              </a:rPr>
              <a:t>atau memiliki :</a:t>
            </a:r>
          </a:p>
          <a:p>
            <a:pPr algn="just">
              <a:lnSpc>
                <a:spcPct val="90000"/>
              </a:lnSpc>
            </a:pPr>
            <a:r>
              <a:rPr lang="hr-HR" smtClean="0">
                <a:effectLst>
                  <a:outerShdw blurRad="38100" dist="38100" dir="2700000" algn="tl">
                    <a:srgbClr val="000000"/>
                  </a:outerShdw>
                </a:effectLst>
              </a:rPr>
              <a:t>Perangkat Lunak untuk memfasilitasi kegiatan  pada Pasal 27 </a:t>
            </a:r>
            <a:r>
              <a:rPr lang="en-US" smtClean="0">
                <a:effectLst>
                  <a:outerShdw blurRad="38100" dist="38100" dir="2700000" algn="tl">
                    <a:srgbClr val="000000"/>
                  </a:outerShdw>
                </a:effectLst>
              </a:rPr>
              <a:t>–</a:t>
            </a:r>
            <a:r>
              <a:rPr lang="hr-HR" smtClean="0">
                <a:effectLst>
                  <a:outerShdw blurRad="38100" dist="38100" dir="2700000" algn="tl">
                    <a:srgbClr val="000000"/>
                  </a:outerShdw>
                </a:effectLst>
              </a:rPr>
              <a:t> 33</a:t>
            </a:r>
          </a:p>
          <a:p>
            <a:pPr>
              <a:lnSpc>
                <a:spcPct val="90000"/>
              </a:lnSpc>
            </a:pPr>
            <a:r>
              <a:rPr lang="tr-TR" smtClean="0">
                <a:effectLst>
                  <a:outerShdw blurRad="38100" dist="38100" dir="2700000" algn="tl">
                    <a:srgbClr val="000000"/>
                  </a:outerShdw>
                </a:effectLst>
              </a:rPr>
              <a:t>Password User Name, Akses Kode </a:t>
            </a:r>
            <a:r>
              <a:rPr lang="hr-HR" smtClean="0">
                <a:effectLst>
                  <a:outerShdw blurRad="38100" dist="38100" dir="2700000" algn="tl">
                    <a:srgbClr val="000000"/>
                  </a:outerShdw>
                </a:effectLst>
              </a:rPr>
              <a:t>agar Sistem Elektronik menjadi dapat diakses dengan tujuan memfasilitasi perbuatan </a:t>
            </a:r>
            <a:r>
              <a:rPr lang="en-US" smtClean="0">
                <a:effectLst>
                  <a:outerShdw blurRad="38100" dist="38100" dir="2700000" algn="tl">
                    <a:srgbClr val="000000"/>
                  </a:outerShdw>
                </a:effectLst>
              </a:rPr>
              <a:t>sebagaimana dimaksud dalam Pasal 27 sampai dengan Pasal 33</a:t>
            </a:r>
          </a:p>
          <a:p>
            <a:pPr>
              <a:lnSpc>
                <a:spcPct val="90000"/>
              </a:lnSpc>
            </a:pPr>
            <a:r>
              <a:rPr lang="en-US" smtClean="0">
                <a:effectLst>
                  <a:outerShdw blurRad="38100" dist="38100" dir="2700000" algn="tl">
                    <a:srgbClr val="000000"/>
                  </a:outerShdw>
                </a:effectLst>
              </a:rPr>
              <a:t>Pidana Penjara Maksimum 10 tahun denda 10 Milyar (Pasal 45)</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r>
              <a:rPr lang="en-US" smtClean="0">
                <a:effectLst>
                  <a:outerShdw blurRad="38100" dist="38100" dir="2700000" algn="tl">
                    <a:srgbClr val="000000"/>
                  </a:outerShdw>
                </a:effectLst>
              </a:rPr>
              <a:t>Perbuatan  Di  Larang</a:t>
            </a:r>
          </a:p>
        </p:txBody>
      </p:sp>
      <p:sp>
        <p:nvSpPr>
          <p:cNvPr id="3" name="Content Placeholder 2"/>
          <p:cNvSpPr>
            <a:spLocks noGrp="1"/>
          </p:cNvSpPr>
          <p:nvPr>
            <p:ph idx="1"/>
          </p:nvPr>
        </p:nvSpPr>
        <p:spPr/>
        <p:txBody>
          <a:bodyPr>
            <a:normAutofit lnSpcReduction="10000"/>
          </a:bodyPr>
          <a:lstStyle/>
          <a:p>
            <a:pPr fontAlgn="auto">
              <a:spcAft>
                <a:spcPts val="0"/>
              </a:spcAft>
              <a:defRPr/>
            </a:pPr>
            <a:r>
              <a:rPr lang="en-US" dirty="0" err="1" smtClean="0">
                <a:ea typeface="+mn-ea"/>
              </a:rPr>
              <a:t>Pengecualian</a:t>
            </a:r>
            <a:r>
              <a:rPr lang="en-US" dirty="0" smtClean="0">
                <a:ea typeface="+mn-ea"/>
              </a:rPr>
              <a:t> </a:t>
            </a:r>
            <a:r>
              <a:rPr lang="en-US" dirty="0" err="1" smtClean="0">
                <a:ea typeface="+mn-ea"/>
              </a:rPr>
              <a:t>pasal</a:t>
            </a:r>
            <a:r>
              <a:rPr lang="en-US" dirty="0" smtClean="0">
                <a:ea typeface="+mn-ea"/>
              </a:rPr>
              <a:t> 34</a:t>
            </a:r>
          </a:p>
          <a:p>
            <a:pPr marL="0" indent="0" fontAlgn="auto">
              <a:spcAft>
                <a:spcPts val="0"/>
              </a:spcAft>
              <a:buFont typeface="Calisto MT" pitchFamily="18" charset="0"/>
              <a:buNone/>
              <a:defRPr/>
            </a:pPr>
            <a:r>
              <a:rPr lang="en-US" sz="4000" dirty="0" smtClean="0">
                <a:solidFill>
                  <a:srgbClr val="FF0000"/>
                </a:solidFill>
                <a:ea typeface="+mn-ea"/>
              </a:rPr>
              <a:t>(Legal system penetration Test)</a:t>
            </a:r>
            <a:endParaRPr lang="en-US" sz="4000" dirty="0">
              <a:solidFill>
                <a:srgbClr val="FF0000"/>
              </a:solidFill>
              <a:ea typeface="+mn-ea"/>
            </a:endParaRPr>
          </a:p>
          <a:p>
            <a:pPr algn="just" fontAlgn="auto">
              <a:spcAft>
                <a:spcPts val="0"/>
              </a:spcAft>
              <a:defRPr/>
            </a:pPr>
            <a:r>
              <a:rPr lang="cs-CZ" sz="3200" b="1" dirty="0" err="1">
                <a:ea typeface="+mn-ea"/>
              </a:rPr>
              <a:t>bukan</a:t>
            </a:r>
            <a:r>
              <a:rPr lang="cs-CZ" sz="3200" b="1" dirty="0">
                <a:ea typeface="+mn-ea"/>
              </a:rPr>
              <a:t> </a:t>
            </a:r>
            <a:r>
              <a:rPr lang="cs-CZ" sz="3200" b="1" dirty="0" err="1">
                <a:ea typeface="+mn-ea"/>
              </a:rPr>
              <a:t>tindak</a:t>
            </a:r>
            <a:r>
              <a:rPr lang="cs-CZ" sz="3200" b="1" dirty="0">
                <a:ea typeface="+mn-ea"/>
              </a:rPr>
              <a:t> </a:t>
            </a:r>
            <a:r>
              <a:rPr lang="cs-CZ" sz="3200" b="1" dirty="0" err="1">
                <a:ea typeface="+mn-ea"/>
              </a:rPr>
              <a:t>pidana</a:t>
            </a:r>
            <a:r>
              <a:rPr lang="cs-CZ" sz="3200" b="1" dirty="0">
                <a:ea typeface="+mn-ea"/>
              </a:rPr>
              <a:t> </a:t>
            </a:r>
            <a:r>
              <a:rPr lang="cs-CZ" sz="3200" b="1" dirty="0" err="1">
                <a:ea typeface="+mn-ea"/>
              </a:rPr>
              <a:t>jika</a:t>
            </a:r>
            <a:r>
              <a:rPr lang="cs-CZ" sz="3200" b="1" dirty="0">
                <a:ea typeface="+mn-ea"/>
              </a:rPr>
              <a:t> </a:t>
            </a:r>
            <a:r>
              <a:rPr lang="cs-CZ" sz="3200" b="1" dirty="0" err="1" smtClean="0">
                <a:ea typeface="+mn-ea"/>
              </a:rPr>
              <a:t>ditujukan</a:t>
            </a:r>
            <a:r>
              <a:rPr lang="cs-CZ" sz="3200" b="1" dirty="0">
                <a:ea typeface="+mn-ea"/>
              </a:rPr>
              <a:t> </a:t>
            </a:r>
            <a:r>
              <a:rPr lang="de-DE" sz="3200" b="1" dirty="0" err="1" smtClean="0">
                <a:ea typeface="+mn-ea"/>
              </a:rPr>
              <a:t>untuk</a:t>
            </a:r>
            <a:r>
              <a:rPr lang="de-DE" sz="3200" b="1" dirty="0" smtClean="0">
                <a:ea typeface="+mn-ea"/>
              </a:rPr>
              <a:t> </a:t>
            </a:r>
            <a:r>
              <a:rPr lang="de-DE" sz="3200" b="1" dirty="0" err="1">
                <a:ea typeface="+mn-ea"/>
              </a:rPr>
              <a:t>melakukan</a:t>
            </a:r>
            <a:r>
              <a:rPr lang="de-DE" sz="3200" b="1" dirty="0">
                <a:ea typeface="+mn-ea"/>
              </a:rPr>
              <a:t> </a:t>
            </a:r>
            <a:r>
              <a:rPr lang="de-DE" sz="3200" b="1" dirty="0" err="1">
                <a:ea typeface="+mn-ea"/>
              </a:rPr>
              <a:t>kegiatan</a:t>
            </a:r>
            <a:r>
              <a:rPr lang="de-DE" sz="3200" b="1" dirty="0">
                <a:ea typeface="+mn-ea"/>
              </a:rPr>
              <a:t> </a:t>
            </a:r>
            <a:r>
              <a:rPr lang="de-DE" sz="3200" b="1" dirty="0" err="1">
                <a:ea typeface="+mn-ea"/>
              </a:rPr>
              <a:t>penelitian</a:t>
            </a:r>
            <a:r>
              <a:rPr lang="de-DE" sz="3200" b="1" dirty="0">
                <a:ea typeface="+mn-ea"/>
              </a:rPr>
              <a:t>, </a:t>
            </a:r>
            <a:r>
              <a:rPr lang="de-DE" sz="3200" b="1" dirty="0" err="1">
                <a:ea typeface="+mn-ea"/>
              </a:rPr>
              <a:t>pengujian</a:t>
            </a:r>
            <a:r>
              <a:rPr lang="de-DE" sz="3200" b="1" dirty="0">
                <a:ea typeface="+mn-ea"/>
              </a:rPr>
              <a:t> </a:t>
            </a:r>
            <a:r>
              <a:rPr lang="de-DE" sz="3200" b="1" dirty="0" err="1">
                <a:ea typeface="+mn-ea"/>
              </a:rPr>
              <a:t>Sistem</a:t>
            </a:r>
            <a:r>
              <a:rPr lang="de-DE" sz="3200" b="1" dirty="0">
                <a:ea typeface="+mn-ea"/>
              </a:rPr>
              <a:t> Elektronik, </a:t>
            </a:r>
            <a:r>
              <a:rPr lang="de-DE" sz="3200" b="1" dirty="0" err="1">
                <a:ea typeface="+mn-ea"/>
              </a:rPr>
              <a:t>untuk</a:t>
            </a:r>
            <a:r>
              <a:rPr lang="de-DE" sz="3200" b="1" dirty="0">
                <a:ea typeface="+mn-ea"/>
              </a:rPr>
              <a:t> </a:t>
            </a:r>
            <a:r>
              <a:rPr lang="de-DE" sz="3200" b="1" dirty="0" err="1" smtClean="0">
                <a:ea typeface="+mn-ea"/>
              </a:rPr>
              <a:t>perlindungan</a:t>
            </a:r>
            <a:r>
              <a:rPr lang="de-DE" sz="3200" b="1" dirty="0">
                <a:ea typeface="+mn-ea"/>
              </a:rPr>
              <a:t> </a:t>
            </a:r>
            <a:r>
              <a:rPr lang="tr-TR" sz="3200" b="1" dirty="0" smtClean="0">
                <a:ea typeface="+mn-ea"/>
              </a:rPr>
              <a:t>Sistem </a:t>
            </a:r>
            <a:r>
              <a:rPr lang="tr-TR" sz="3200" b="1" dirty="0">
                <a:ea typeface="+mn-ea"/>
              </a:rPr>
              <a:t>Elektronik </a:t>
            </a:r>
            <a:r>
              <a:rPr lang="tr-TR" sz="3200" b="1" dirty="0" err="1">
                <a:ea typeface="+mn-ea"/>
              </a:rPr>
              <a:t>itu</a:t>
            </a:r>
            <a:r>
              <a:rPr lang="tr-TR" sz="3200" b="1" dirty="0">
                <a:ea typeface="+mn-ea"/>
              </a:rPr>
              <a:t> </a:t>
            </a:r>
            <a:r>
              <a:rPr lang="tr-TR" sz="3200" b="1" dirty="0" err="1">
                <a:ea typeface="+mn-ea"/>
              </a:rPr>
              <a:t>sendiri</a:t>
            </a:r>
            <a:r>
              <a:rPr lang="tr-TR" sz="3200" b="1" dirty="0">
                <a:ea typeface="+mn-ea"/>
              </a:rPr>
              <a:t> </a:t>
            </a:r>
            <a:r>
              <a:rPr lang="tr-TR" sz="3200" b="1" dirty="0" err="1">
                <a:ea typeface="+mn-ea"/>
              </a:rPr>
              <a:t>secara</a:t>
            </a:r>
            <a:r>
              <a:rPr lang="tr-TR" sz="3200" b="1" dirty="0">
                <a:ea typeface="+mn-ea"/>
              </a:rPr>
              <a:t> sah dan </a:t>
            </a:r>
            <a:r>
              <a:rPr lang="tr-TR" sz="3200" b="1" dirty="0" err="1">
                <a:ea typeface="+mn-ea"/>
              </a:rPr>
              <a:t>tidak</a:t>
            </a:r>
            <a:r>
              <a:rPr lang="tr-TR" sz="3200" b="1" dirty="0">
                <a:ea typeface="+mn-ea"/>
              </a:rPr>
              <a:t> </a:t>
            </a:r>
            <a:r>
              <a:rPr lang="tr-TR" sz="3200" b="1" dirty="0" err="1">
                <a:ea typeface="+mn-ea"/>
              </a:rPr>
              <a:t>melawan</a:t>
            </a:r>
            <a:r>
              <a:rPr lang="tr-TR" sz="3200" b="1" dirty="0">
                <a:ea typeface="+mn-ea"/>
              </a:rPr>
              <a:t> </a:t>
            </a:r>
            <a:r>
              <a:rPr lang="tr-TR" sz="3200" b="1" dirty="0" err="1">
                <a:ea typeface="+mn-ea"/>
              </a:rPr>
              <a:t>hukum</a:t>
            </a:r>
            <a:endParaRPr lang="en-US" sz="3200" b="1" dirty="0">
              <a:ea typeface="+mn-ea"/>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r>
              <a:rPr lang="en-US" smtClean="0">
                <a:effectLst>
                  <a:outerShdw blurRad="38100" dist="38100" dir="2700000" algn="tl">
                    <a:srgbClr val="000000"/>
                  </a:outerShdw>
                </a:effectLst>
              </a:rPr>
              <a:t>Perbuatan  Di  Larang</a:t>
            </a:r>
          </a:p>
        </p:txBody>
      </p:sp>
      <p:sp>
        <p:nvSpPr>
          <p:cNvPr id="3" name="Content Placeholder 2"/>
          <p:cNvSpPr>
            <a:spLocks noGrp="1"/>
          </p:cNvSpPr>
          <p:nvPr>
            <p:ph idx="1"/>
          </p:nvPr>
        </p:nvSpPr>
        <p:spPr/>
        <p:txBody>
          <a:bodyPr wrap="square" numCol="1" anchor="t" anchorCtr="0" compatLnSpc="1">
            <a:prstTxWarp prst="textNoShape">
              <a:avLst/>
            </a:prstTxWarp>
          </a:bodyPr>
          <a:lstStyle/>
          <a:p>
            <a:r>
              <a:rPr lang="en-US" dirty="0" err="1" smtClean="0">
                <a:effectLst>
                  <a:outerShdw blurRad="38100" dist="38100" dir="2700000" algn="tl">
                    <a:srgbClr val="000000"/>
                  </a:outerShdw>
                </a:effectLst>
              </a:rPr>
              <a:t>Pasal</a:t>
            </a:r>
            <a:r>
              <a:rPr lang="en-US" dirty="0" smtClean="0">
                <a:effectLst>
                  <a:outerShdw blurRad="38100" dist="38100" dir="2700000" algn="tl">
                    <a:srgbClr val="000000"/>
                  </a:outerShdw>
                </a:effectLst>
              </a:rPr>
              <a:t> 35</a:t>
            </a:r>
          </a:p>
          <a:p>
            <a:pPr>
              <a:buFont typeface="Calisto MT" pitchFamily="18" charset="0"/>
              <a:buNone/>
            </a:pPr>
            <a:r>
              <a:rPr lang="en-US" dirty="0" smtClean="0">
                <a:effectLst>
                  <a:outerShdw blurRad="38100" dist="38100" dir="2700000" algn="tl">
                    <a:srgbClr val="000000"/>
                  </a:outerShdw>
                </a:effectLst>
              </a:rPr>
              <a:t>( </a:t>
            </a:r>
            <a:r>
              <a:rPr lang="en-US" dirty="0" err="1" smtClean="0">
                <a:effectLst>
                  <a:outerShdw blurRad="38100" dist="38100" dir="2700000" algn="tl">
                    <a:srgbClr val="000000"/>
                  </a:outerShdw>
                </a:effectLst>
              </a:rPr>
              <a:t>Phising</a:t>
            </a:r>
            <a:r>
              <a:rPr lang="en-US" dirty="0" smtClean="0">
                <a:effectLst>
                  <a:outerShdw blurRad="38100" dist="38100" dir="2700000" algn="tl">
                    <a:srgbClr val="000000"/>
                  </a:outerShdw>
                </a:effectLst>
              </a:rPr>
              <a:t>, Bank Fraud, Computer Related Forgery )</a:t>
            </a:r>
          </a:p>
          <a:p>
            <a:r>
              <a:rPr lang="en-US" dirty="0" err="1" smtClean="0">
                <a:effectLst>
                  <a:outerShdw blurRad="38100" dist="38100" dir="2700000" algn="tl">
                    <a:srgbClr val="000000"/>
                  </a:outerShdw>
                </a:effectLst>
              </a:rPr>
              <a:t>Membuat</a:t>
            </a:r>
            <a:r>
              <a:rPr lang="en-US" dirty="0" smtClean="0">
                <a:effectLst>
                  <a:outerShdw blurRad="38100" dist="38100" dir="2700000" algn="tl">
                    <a:srgbClr val="000000"/>
                  </a:outerShdw>
                </a:effectLst>
              </a:rPr>
              <a:t> data </a:t>
            </a:r>
            <a:r>
              <a:rPr lang="en-US" dirty="0" err="1" smtClean="0">
                <a:effectLst>
                  <a:outerShdw blurRad="38100" dist="38100" dir="2700000" algn="tl">
                    <a:srgbClr val="000000"/>
                  </a:outerShdw>
                </a:effectLst>
              </a:rPr>
              <a:t>seolah-olah</a:t>
            </a:r>
            <a:r>
              <a:rPr lang="en-US" dirty="0" smtClean="0">
                <a:effectLst>
                  <a:outerShdw blurRad="38100" dist="38100" dir="2700000" algn="tl">
                    <a:srgbClr val="000000"/>
                  </a:outerShdw>
                </a:effectLst>
              </a:rPr>
              <a:t> </a:t>
            </a:r>
            <a:r>
              <a:rPr lang="en-US" dirty="0" err="1" smtClean="0">
                <a:effectLst>
                  <a:outerShdw blurRad="38100" dist="38100" dir="2700000" algn="tl">
                    <a:srgbClr val="000000"/>
                  </a:outerShdw>
                </a:effectLst>
              </a:rPr>
              <a:t>merupakan</a:t>
            </a:r>
            <a:r>
              <a:rPr lang="en-US" dirty="0" smtClean="0">
                <a:effectLst>
                  <a:outerShdw blurRad="38100" dist="38100" dir="2700000" algn="tl">
                    <a:srgbClr val="000000"/>
                  </a:outerShdw>
                </a:effectLst>
              </a:rPr>
              <a:t> data </a:t>
            </a:r>
            <a:r>
              <a:rPr lang="en-US" dirty="0" err="1" smtClean="0">
                <a:effectLst>
                  <a:outerShdw blurRad="38100" dist="38100" dir="2700000" algn="tl">
                    <a:srgbClr val="000000"/>
                  </a:outerShdw>
                </a:effectLst>
              </a:rPr>
              <a:t>otentik</a:t>
            </a:r>
            <a:r>
              <a:rPr lang="en-US" dirty="0" smtClean="0">
                <a:effectLst>
                  <a:outerShdw blurRad="38100" dist="38100" dir="2700000" algn="tl">
                    <a:srgbClr val="000000"/>
                  </a:outerShdw>
                </a:effectLst>
              </a:rPr>
              <a:t>.</a:t>
            </a:r>
          </a:p>
          <a:p>
            <a:endParaRPr lang="en-US" dirty="0" smtClean="0">
              <a:effectLst>
                <a:outerShdw blurRad="38100" dist="38100" dir="2700000" algn="tl">
                  <a:srgbClr val="000000"/>
                </a:outerShdw>
              </a:effectLst>
            </a:endParaRPr>
          </a:p>
          <a:p>
            <a:r>
              <a:rPr lang="en-US" dirty="0" err="1" smtClean="0">
                <a:effectLst>
                  <a:outerShdw blurRad="38100" dist="38100" dir="2700000" algn="tl">
                    <a:srgbClr val="000000"/>
                  </a:outerShdw>
                </a:effectLst>
              </a:rPr>
              <a:t>Pidana</a:t>
            </a:r>
            <a:r>
              <a:rPr lang="en-US" dirty="0" smtClean="0">
                <a:effectLst>
                  <a:outerShdw blurRad="38100" dist="38100" dir="2700000" algn="tl">
                    <a:srgbClr val="000000"/>
                  </a:outerShdw>
                </a:effectLst>
              </a:rPr>
              <a:t> </a:t>
            </a:r>
            <a:r>
              <a:rPr lang="en-US" dirty="0" err="1" smtClean="0">
                <a:effectLst>
                  <a:outerShdw blurRad="38100" dist="38100" dir="2700000" algn="tl">
                    <a:srgbClr val="000000"/>
                  </a:outerShdw>
                </a:effectLst>
              </a:rPr>
              <a:t>Kurungan</a:t>
            </a:r>
            <a:r>
              <a:rPr lang="en-US" dirty="0" smtClean="0">
                <a:effectLst>
                  <a:outerShdw blurRad="38100" dist="38100" dir="2700000" algn="tl">
                    <a:srgbClr val="000000"/>
                  </a:outerShdw>
                </a:effectLst>
              </a:rPr>
              <a:t> </a:t>
            </a:r>
            <a:r>
              <a:rPr lang="en-US" dirty="0" err="1" smtClean="0">
                <a:effectLst>
                  <a:outerShdw blurRad="38100" dist="38100" dir="2700000" algn="tl">
                    <a:srgbClr val="000000"/>
                  </a:outerShdw>
                </a:effectLst>
              </a:rPr>
              <a:t>Maksimum</a:t>
            </a:r>
            <a:r>
              <a:rPr lang="en-US" dirty="0" smtClean="0">
                <a:effectLst>
                  <a:outerShdw blurRad="38100" dist="38100" dir="2700000" algn="tl">
                    <a:srgbClr val="000000"/>
                  </a:outerShdw>
                </a:effectLst>
              </a:rPr>
              <a:t> 12 </a:t>
            </a:r>
            <a:r>
              <a:rPr lang="en-US" dirty="0" err="1" smtClean="0">
                <a:effectLst>
                  <a:outerShdw blurRad="38100" dist="38100" dir="2700000" algn="tl">
                    <a:srgbClr val="000000"/>
                  </a:outerShdw>
                </a:effectLst>
              </a:rPr>
              <a:t>tahun</a:t>
            </a:r>
            <a:r>
              <a:rPr lang="en-US" dirty="0" smtClean="0">
                <a:effectLst>
                  <a:outerShdw blurRad="38100" dist="38100" dir="2700000" algn="tl">
                    <a:srgbClr val="000000"/>
                  </a:outerShdw>
                </a:effectLst>
              </a:rPr>
              <a:t> </a:t>
            </a:r>
            <a:r>
              <a:rPr lang="en-US" dirty="0" err="1" smtClean="0">
                <a:effectLst>
                  <a:outerShdw blurRad="38100" dist="38100" dir="2700000" algn="tl">
                    <a:srgbClr val="000000"/>
                  </a:outerShdw>
                </a:effectLst>
              </a:rPr>
              <a:t>denda</a:t>
            </a:r>
            <a:r>
              <a:rPr lang="en-US" dirty="0" smtClean="0">
                <a:effectLst>
                  <a:outerShdw blurRad="38100" dist="38100" dir="2700000" algn="tl">
                    <a:srgbClr val="000000"/>
                  </a:outerShdw>
                </a:effectLst>
              </a:rPr>
              <a:t> 12 </a:t>
            </a:r>
            <a:r>
              <a:rPr lang="en-US" dirty="0" err="1" smtClean="0">
                <a:effectLst>
                  <a:outerShdw blurRad="38100" dist="38100" dir="2700000" algn="tl">
                    <a:srgbClr val="000000"/>
                  </a:outerShdw>
                </a:effectLst>
              </a:rPr>
              <a:t>Milyar</a:t>
            </a:r>
            <a:r>
              <a:rPr lang="en-US" dirty="0" smtClean="0">
                <a:effectLst>
                  <a:outerShdw blurRad="38100" dist="38100" dir="2700000" algn="tl">
                    <a:srgbClr val="000000"/>
                  </a:outerShdw>
                </a:effectLst>
              </a:rPr>
              <a:t> (</a:t>
            </a:r>
            <a:r>
              <a:rPr lang="en-US" dirty="0" err="1" smtClean="0">
                <a:effectLst>
                  <a:outerShdw blurRad="38100" dist="38100" dir="2700000" algn="tl">
                    <a:srgbClr val="000000"/>
                  </a:outerShdw>
                </a:effectLst>
              </a:rPr>
              <a:t>pasal</a:t>
            </a:r>
            <a:r>
              <a:rPr lang="en-US" dirty="0" smtClean="0">
                <a:effectLst>
                  <a:outerShdw blurRad="38100" dist="38100" dir="2700000" algn="tl">
                    <a:srgbClr val="000000"/>
                  </a:outerShdw>
                </a:effectLst>
              </a:rPr>
              <a:t> 46)</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wrap="square" numCol="1" anchorCtr="0" compatLnSpc="1">
            <a:prstTxWarp prst="textNoShape">
              <a:avLst/>
            </a:prstTxWarp>
          </a:bodyPr>
          <a:lstStyle/>
          <a:p>
            <a:r>
              <a:rPr lang="en-US" smtClean="0">
                <a:effectLst>
                  <a:outerShdw blurRad="38100" dist="38100" dir="2700000" algn="tl">
                    <a:srgbClr val="000000"/>
                  </a:outerShdw>
                </a:effectLst>
              </a:rPr>
              <a:t>Phiser</a:t>
            </a:r>
          </a:p>
        </p:txBody>
      </p:sp>
      <p:sp>
        <p:nvSpPr>
          <p:cNvPr id="4099" name="Rectangle 3"/>
          <p:cNvSpPr>
            <a:spLocks noGrp="1" noChangeArrowheads="1"/>
          </p:cNvSpPr>
          <p:nvPr>
            <p:ph idx="1"/>
          </p:nvPr>
        </p:nvSpPr>
        <p:spPr>
          <a:xfrm>
            <a:off x="779463" y="1738313"/>
            <a:ext cx="7583487" cy="4905375"/>
          </a:xfrm>
        </p:spPr>
        <p:txBody>
          <a:bodyPr wrap="square" numCol="1" anchor="t" anchorCtr="0" compatLnSpc="1">
            <a:prstTxWarp prst="textNoShape">
              <a:avLst/>
            </a:prstTxWarp>
          </a:bodyPr>
          <a:lstStyle/>
          <a:p>
            <a:pPr>
              <a:lnSpc>
                <a:spcPct val="80000"/>
              </a:lnSpc>
            </a:pPr>
            <a:r>
              <a:rPr lang="en-US" i="1" smtClean="0">
                <a:effectLst>
                  <a:outerShdw blurRad="38100" dist="38100" dir="2700000" algn="tl">
                    <a:srgbClr val="000000"/>
                  </a:outerShdw>
                </a:effectLst>
              </a:rPr>
              <a:t>"Kami menginformasikan bahwa account internet banking anda sedang dalam pengawasan atas dugaan pencucian uang. Demi keamanan anda dan nasabah Bank Central Asia account internet banking anda telah ditangguhkan. Anda dapat mengaktifkan kembali account internet banking anda dengan memasukkan data diri anda sebagai verifikasi,"</a:t>
            </a:r>
            <a:r>
              <a:rPr lang="en-US" smtClean="0">
                <a:effectLst>
                  <a:outerShdw blurRad="38100" dist="38100" dir="2700000" algn="tl">
                    <a:srgbClr val="000000"/>
                  </a:outerShdw>
                </a:effectLst>
              </a:rPr>
              <a:t> </a:t>
            </a:r>
          </a:p>
          <a:p>
            <a:pPr>
              <a:lnSpc>
                <a:spcPct val="80000"/>
              </a:lnSpc>
            </a:pPr>
            <a:r>
              <a:rPr lang="en-US" smtClean="0">
                <a:effectLst>
                  <a:outerShdw blurRad="38100" dist="38100" dir="2700000" algn="tl">
                    <a:srgbClr val="000000"/>
                  </a:outerShdw>
                </a:effectLst>
              </a:rPr>
              <a:t>Kemudian untuk mengaktifkan kembali </a:t>
            </a:r>
            <a:r>
              <a:rPr lang="en-US" i="1" smtClean="0">
                <a:effectLst>
                  <a:outerShdw blurRad="38100" dist="38100" dir="2700000" algn="tl">
                    <a:srgbClr val="000000"/>
                  </a:outerShdw>
                </a:effectLst>
              </a:rPr>
              <a:t>account-</a:t>
            </a:r>
            <a:r>
              <a:rPr lang="en-US" smtClean="0">
                <a:effectLst>
                  <a:outerShdw blurRad="38100" dist="38100" dir="2700000" algn="tl">
                    <a:srgbClr val="000000"/>
                  </a:outerShdw>
                </a:effectLst>
              </a:rPr>
              <a:t>nya, nasabah digiring ke sebuah link-yang anehnya bukan link BCA-yakni </a:t>
            </a:r>
            <a:r>
              <a:rPr lang="en-US" sz="3600" b="1" smtClean="0">
                <a:solidFill>
                  <a:srgbClr val="FF0000"/>
                </a:solidFill>
                <a:effectLst>
                  <a:outerShdw blurRad="38100" dist="38100" dir="2700000" algn="tl">
                    <a:srgbClr val="000000"/>
                  </a:outerShdw>
                </a:effectLst>
              </a:rPr>
              <a:t>ke http://somnuk.ac.th/main/.ibank.klikbca.com/</a:t>
            </a:r>
            <a:br>
              <a:rPr lang="en-US" sz="3600" b="1" smtClean="0">
                <a:solidFill>
                  <a:srgbClr val="FF0000"/>
                </a:solidFill>
                <a:effectLst>
                  <a:outerShdw blurRad="38100" dist="38100" dir="2700000" algn="tl">
                    <a:srgbClr val="000000"/>
                  </a:outerShdw>
                </a:effectLst>
              </a:rPr>
            </a:br>
            <a:r>
              <a:rPr lang="en-US" smtClean="0">
                <a:effectLst>
                  <a:outerShdw blurRad="38100" dist="38100" dir="2700000" algn="tl">
                    <a:srgbClr val="000000"/>
                  </a:outerShdw>
                </a:effectLst>
              </a:rPr>
              <a:t/>
            </a:r>
            <a:br>
              <a:rPr lang="en-US" smtClean="0">
                <a:effectLst>
                  <a:outerShdw blurRad="38100" dist="38100" dir="2700000" algn="tl">
                    <a:srgbClr val="000000"/>
                  </a:outerShdw>
                </a:effectLst>
              </a:rPr>
            </a:br>
            <a:endParaRPr lang="en-US" smtClean="0">
              <a:effectLst>
                <a:outerShdw blurRad="38100" dist="38100" dir="2700000" algn="tl">
                  <a:srgbClr val="000000"/>
                </a:outerShdw>
              </a:effectLs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1" name="Picture 4"/>
          <p:cNvPicPr>
            <a:picLocks noGrp="1" noChangeAspect="1" noChangeArrowheads="1"/>
          </p:cNvPicPr>
          <p:nvPr>
            <p:ph/>
          </p:nvPr>
        </p:nvPicPr>
        <p:blipFill>
          <a:blip r:embed="rId2"/>
          <a:stretch>
            <a:fillRect/>
          </a:stretch>
        </p:blipFill>
        <p:spPr bwMode="auto">
          <a:xfrm>
            <a:off x="457200" y="590550"/>
            <a:ext cx="8229600" cy="5143500"/>
          </a:xfr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79463" y="487363"/>
            <a:ext cx="7583487" cy="1284287"/>
          </a:xfrm>
        </p:spPr>
        <p:txBody>
          <a:bodyPr/>
          <a:lstStyle/>
          <a:p>
            <a:pPr fontAlgn="auto">
              <a:spcAft>
                <a:spcPts val="0"/>
              </a:spcAft>
              <a:defRPr/>
            </a:pPr>
            <a:r>
              <a:rPr lang="en-US" sz="3600" b="1" dirty="0" err="1">
                <a:ea typeface="+mj-ea"/>
              </a:rPr>
              <a:t>Penegasan</a:t>
            </a:r>
            <a:r>
              <a:rPr lang="en-US" sz="3600" b="1" dirty="0">
                <a:ea typeface="+mj-ea"/>
              </a:rPr>
              <a:t> </a:t>
            </a:r>
            <a:r>
              <a:rPr lang="en-US" sz="3600" b="1" dirty="0" err="1" smtClean="0">
                <a:ea typeface="+mj-ea"/>
              </a:rPr>
              <a:t>wilayah</a:t>
            </a:r>
            <a:r>
              <a:rPr lang="en-US" sz="3600" b="1" dirty="0" smtClean="0">
                <a:ea typeface="+mj-ea"/>
              </a:rPr>
              <a:t> </a:t>
            </a:r>
            <a:r>
              <a:rPr lang="en-US" sz="3600" b="1" dirty="0" err="1" smtClean="0">
                <a:ea typeface="+mj-ea"/>
              </a:rPr>
              <a:t>Yuridiksi</a:t>
            </a:r>
            <a:r>
              <a:rPr lang="en-US" b="1" dirty="0">
                <a:ea typeface="+mj-ea"/>
              </a:rPr>
              <a:t/>
            </a:r>
            <a:br>
              <a:rPr lang="en-US" b="1" dirty="0">
                <a:ea typeface="+mj-ea"/>
              </a:rPr>
            </a:br>
            <a:endParaRPr lang="en-US" dirty="0">
              <a:ea typeface="+mj-ea"/>
            </a:endParaRPr>
          </a:p>
        </p:txBody>
      </p:sp>
      <p:sp>
        <p:nvSpPr>
          <p:cNvPr id="2" name="Content Placeholder 1"/>
          <p:cNvSpPr>
            <a:spLocks noGrp="1"/>
          </p:cNvSpPr>
          <p:nvPr>
            <p:ph idx="1"/>
          </p:nvPr>
        </p:nvSpPr>
        <p:spPr/>
        <p:txBody>
          <a:bodyPr wrap="square" numCol="1" anchor="t" anchorCtr="0" compatLnSpc="1">
            <a:prstTxWarp prst="textNoShape">
              <a:avLst/>
            </a:prstTxWarp>
          </a:bodyPr>
          <a:lstStyle/>
          <a:p>
            <a:pPr marL="0" indent="0">
              <a:buFont typeface="Calisto MT" pitchFamily="18" charset="0"/>
              <a:buNone/>
            </a:pPr>
            <a:endParaRPr lang="en-US" sz="3600" b="1" smtClean="0">
              <a:solidFill>
                <a:schemeClr val="tx1"/>
              </a:solidFill>
              <a:effectLst>
                <a:outerShdw blurRad="38100" dist="38100" dir="2700000" algn="tl">
                  <a:srgbClr val="000000"/>
                </a:outerShdw>
              </a:effectLst>
            </a:endParaRPr>
          </a:p>
          <a:p>
            <a:pPr marL="0" indent="0">
              <a:buFont typeface="Calisto MT" pitchFamily="18" charset="0"/>
              <a:buNone/>
            </a:pPr>
            <a:r>
              <a:rPr lang="en-US" sz="3600" b="1" smtClean="0">
                <a:solidFill>
                  <a:schemeClr val="tx1"/>
                </a:solidFill>
                <a:effectLst>
                  <a:outerShdw blurRad="38100" dist="38100" dir="2700000" algn="tl">
                    <a:srgbClr val="000000"/>
                  </a:outerShdw>
                </a:effectLst>
              </a:rPr>
              <a:t>Pasal 37.</a:t>
            </a:r>
          </a:p>
          <a:p>
            <a:pPr marL="0" indent="0">
              <a:buFont typeface="Calisto MT" pitchFamily="18" charset="0"/>
              <a:buNone/>
            </a:pPr>
            <a:r>
              <a:rPr lang="en-US" sz="3600" b="1" smtClean="0">
                <a:solidFill>
                  <a:schemeClr val="tx1"/>
                </a:solidFill>
                <a:effectLst>
                  <a:outerShdw blurRad="38100" dist="38100" dir="2700000" algn="tl">
                    <a:srgbClr val="000000"/>
                  </a:outerShdw>
                </a:effectLst>
              </a:rPr>
              <a:t>Berakibat di wilayah Hukum Indonesia</a:t>
            </a:r>
          </a:p>
          <a:p>
            <a:pPr marL="0" indent="0">
              <a:buFont typeface="Calisto MT" pitchFamily="18" charset="0"/>
              <a:buNone/>
            </a:pPr>
            <a:r>
              <a:rPr lang="en-US" sz="3600" b="1" smtClean="0">
                <a:solidFill>
                  <a:srgbClr val="333333"/>
                </a:solidFill>
                <a:effectLst>
                  <a:outerShdw blurRad="38100" dist="38100" dir="2700000" algn="tl">
                    <a:srgbClr val="000000"/>
                  </a:outerShdw>
                </a:effectLst>
              </a:rPr>
              <a:t>(azas country of origin)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wrap="square" numCol="1" anchorCtr="0" compatLnSpc="1">
            <a:prstTxWarp prst="textNoShape">
              <a:avLst/>
            </a:prstTxWarp>
          </a:bodyPr>
          <a:lstStyle/>
          <a:p>
            <a:r>
              <a:rPr lang="en-US" smtClean="0">
                <a:effectLst>
                  <a:outerShdw blurRad="38100" dist="38100" dir="2700000" algn="tl">
                    <a:srgbClr val="000000"/>
                  </a:outerShdw>
                </a:effectLst>
              </a:rPr>
              <a:t>Hukuman tambahan</a:t>
            </a:r>
          </a:p>
        </p:txBody>
      </p:sp>
      <p:sp>
        <p:nvSpPr>
          <p:cNvPr id="4" name="Content Placeholder 3"/>
          <p:cNvSpPr>
            <a:spLocks noGrp="1"/>
          </p:cNvSpPr>
          <p:nvPr>
            <p:ph idx="1"/>
          </p:nvPr>
        </p:nvSpPr>
        <p:spPr/>
        <p:txBody>
          <a:bodyPr wrap="square" numCol="1" anchor="t" anchorCtr="0" compatLnSpc="1">
            <a:prstTxWarp prst="textNoShape">
              <a:avLst/>
            </a:prstTxWarp>
          </a:bodyPr>
          <a:lstStyle/>
          <a:p>
            <a:pPr>
              <a:lnSpc>
                <a:spcPct val="90000"/>
              </a:lnSpc>
            </a:pPr>
            <a:r>
              <a:rPr lang="en-US" sz="2200" smtClean="0">
                <a:effectLst>
                  <a:outerShdw blurRad="38100" dist="38100" dir="2700000" algn="tl">
                    <a:srgbClr val="000000"/>
                  </a:outerShdw>
                </a:effectLst>
              </a:rPr>
              <a:t>Pasal 52, + 1/3dari hukuman pokok  bila pelanggaran pasal 27 ayat 1 berkenaan dengan anak,</a:t>
            </a:r>
          </a:p>
          <a:p>
            <a:pPr>
              <a:lnSpc>
                <a:spcPct val="90000"/>
              </a:lnSpc>
            </a:pPr>
            <a:endParaRPr lang="en-US" sz="2200" smtClean="0">
              <a:effectLst>
                <a:outerShdw blurRad="38100" dist="38100" dir="2700000" algn="tl">
                  <a:srgbClr val="000000"/>
                </a:outerShdw>
              </a:effectLst>
            </a:endParaRPr>
          </a:p>
          <a:p>
            <a:pPr>
              <a:lnSpc>
                <a:spcPct val="90000"/>
              </a:lnSpc>
            </a:pPr>
            <a:r>
              <a:rPr lang="en-US" sz="2200" smtClean="0">
                <a:effectLst>
                  <a:outerShdw blurRad="38100" dist="38100" dir="2700000" algn="tl">
                    <a:srgbClr val="000000"/>
                  </a:outerShdw>
                </a:effectLst>
              </a:rPr>
              <a:t>Berkenaan dengan data strategis:</a:t>
            </a:r>
          </a:p>
          <a:p>
            <a:pPr>
              <a:lnSpc>
                <a:spcPct val="90000"/>
              </a:lnSpc>
            </a:pPr>
            <a:r>
              <a:rPr lang="en-US" sz="2200" smtClean="0">
                <a:effectLst>
                  <a:outerShdw blurRad="38100" dist="38100" dir="2700000" algn="tl">
                    <a:srgbClr val="000000"/>
                  </a:outerShdw>
                </a:effectLst>
              </a:rPr>
              <a:t>Milik pemerintah yang berkenaan dengan layanan masyarakat + 1/3 dari hukuman pokok</a:t>
            </a:r>
          </a:p>
          <a:p>
            <a:pPr>
              <a:lnSpc>
                <a:spcPct val="90000"/>
              </a:lnSpc>
            </a:pPr>
            <a:r>
              <a:rPr lang="en-US" sz="2200" smtClean="0">
                <a:effectLst>
                  <a:outerShdw blurRad="38100" dist="38100" dir="2700000" algn="tl">
                    <a:srgbClr val="000000"/>
                  </a:outerShdw>
                </a:effectLst>
              </a:rPr>
              <a:t>Milik Pemerintah berkenaan dengan keuangan, militer/pertahanan negara + 2/3 dari hukuman pokok</a:t>
            </a:r>
          </a:p>
          <a:p>
            <a:pPr>
              <a:lnSpc>
                <a:spcPct val="90000"/>
              </a:lnSpc>
            </a:pPr>
            <a:r>
              <a:rPr lang="en-US" sz="2200" smtClean="0">
                <a:effectLst>
                  <a:outerShdw blurRad="38100" dist="38100" dir="2700000" algn="tl">
                    <a:srgbClr val="000000"/>
                  </a:outerShdw>
                </a:effectLst>
              </a:rPr>
              <a:t>Milik korporasi + 2/3 dari hukuman pokok</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r>
              <a:rPr lang="en-US" smtClean="0">
                <a:effectLst>
                  <a:outerShdw blurRad="38100" dist="38100" dir="2700000" algn="tl">
                    <a:srgbClr val="000000"/>
                  </a:outerShdw>
                </a:effectLst>
              </a:rPr>
              <a:t>Bab IX</a:t>
            </a:r>
          </a:p>
        </p:txBody>
      </p:sp>
      <p:sp>
        <p:nvSpPr>
          <p:cNvPr id="3" name="Content Placeholder 2"/>
          <p:cNvSpPr>
            <a:spLocks noGrp="1"/>
          </p:cNvSpPr>
          <p:nvPr>
            <p:ph idx="1"/>
          </p:nvPr>
        </p:nvSpPr>
        <p:spPr/>
        <p:txBody>
          <a:bodyPr wrap="square" numCol="1" anchor="t" anchorCtr="0" compatLnSpc="1">
            <a:prstTxWarp prst="textNoShape">
              <a:avLst/>
            </a:prstTxWarp>
          </a:bodyPr>
          <a:lstStyle/>
          <a:p>
            <a:r>
              <a:rPr lang="en-US" smtClean="0">
                <a:effectLst>
                  <a:outerShdw blurRad="38100" dist="38100" dir="2700000" algn="tl">
                    <a:srgbClr val="000000"/>
                  </a:outerShdw>
                </a:effectLst>
              </a:rPr>
              <a:t>Pengaturan peran pemerintah dan Masayarakat.</a:t>
            </a:r>
          </a:p>
          <a:p>
            <a:endParaRPr lang="en-US" smtClean="0">
              <a:effectLst>
                <a:outerShdw blurRad="38100" dist="38100" dir="2700000" algn="tl">
                  <a:srgbClr val="000000"/>
                </a:outerShdw>
              </a:effectLst>
            </a:endParaRPr>
          </a:p>
          <a:p>
            <a:r>
              <a:rPr lang="en-US" smtClean="0">
                <a:effectLst>
                  <a:outerShdw blurRad="38100" dist="38100" dir="2700000" algn="tl">
                    <a:srgbClr val="000000"/>
                  </a:outerShdw>
                </a:effectLst>
              </a:rPr>
              <a:t>Pemerintah menetapkan instansi dan institusi yang memiliki data strategis wajib di lindungi</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r>
              <a:rPr lang="en-US" smtClean="0">
                <a:effectLst>
                  <a:outerShdw blurRad="38100" dist="38100" dir="2700000" algn="tl">
                    <a:srgbClr val="000000"/>
                  </a:outerShdw>
                </a:effectLst>
              </a:rPr>
              <a:t>Bab X Penyidikan</a:t>
            </a:r>
          </a:p>
        </p:txBody>
      </p:sp>
      <p:sp>
        <p:nvSpPr>
          <p:cNvPr id="3" name="Content Placeholder 2"/>
          <p:cNvSpPr>
            <a:spLocks noGrp="1"/>
          </p:cNvSpPr>
          <p:nvPr>
            <p:ph idx="1"/>
          </p:nvPr>
        </p:nvSpPr>
        <p:spPr/>
        <p:txBody>
          <a:bodyPr/>
          <a:lstStyle/>
          <a:p>
            <a:pPr fontAlgn="auto">
              <a:spcAft>
                <a:spcPts val="0"/>
              </a:spcAft>
              <a:defRPr/>
            </a:pPr>
            <a:r>
              <a:rPr lang="en-US" dirty="0" smtClean="0">
                <a:ea typeface="+mn-ea"/>
              </a:rPr>
              <a:t>Proses </a:t>
            </a:r>
            <a:r>
              <a:rPr lang="en-US" dirty="0" err="1" smtClean="0">
                <a:ea typeface="+mn-ea"/>
              </a:rPr>
              <a:t>penyidikan</a:t>
            </a:r>
            <a:r>
              <a:rPr lang="en-US" dirty="0" smtClean="0">
                <a:ea typeface="+mn-ea"/>
              </a:rPr>
              <a:t> </a:t>
            </a:r>
            <a:r>
              <a:rPr lang="en-US" dirty="0" err="1" smtClean="0">
                <a:ea typeface="+mn-ea"/>
              </a:rPr>
              <a:t>Mengikuti</a:t>
            </a:r>
            <a:r>
              <a:rPr lang="en-US" dirty="0" smtClean="0">
                <a:ea typeface="+mn-ea"/>
              </a:rPr>
              <a:t> </a:t>
            </a:r>
            <a:r>
              <a:rPr lang="en-US" dirty="0" err="1" smtClean="0">
                <a:ea typeface="+mn-ea"/>
              </a:rPr>
              <a:t>ketentuan</a:t>
            </a:r>
            <a:r>
              <a:rPr lang="en-US" dirty="0" smtClean="0">
                <a:ea typeface="+mn-ea"/>
              </a:rPr>
              <a:t> KUHAP </a:t>
            </a:r>
            <a:r>
              <a:rPr lang="en-US" dirty="0" err="1" smtClean="0">
                <a:ea typeface="+mn-ea"/>
              </a:rPr>
              <a:t>pasal</a:t>
            </a:r>
            <a:r>
              <a:rPr lang="en-US" dirty="0" smtClean="0">
                <a:ea typeface="+mn-ea"/>
              </a:rPr>
              <a:t> 42</a:t>
            </a:r>
          </a:p>
          <a:p>
            <a:pPr fontAlgn="auto">
              <a:spcAft>
                <a:spcPts val="0"/>
              </a:spcAft>
              <a:defRPr/>
            </a:pPr>
            <a:r>
              <a:rPr lang="en-US" dirty="0" err="1" smtClean="0">
                <a:ea typeface="+mn-ea"/>
              </a:rPr>
              <a:t>Penyidik</a:t>
            </a:r>
            <a:r>
              <a:rPr lang="en-US" dirty="0" smtClean="0">
                <a:ea typeface="+mn-ea"/>
              </a:rPr>
              <a:t> </a:t>
            </a:r>
            <a:r>
              <a:rPr lang="en-US" dirty="0" err="1" smtClean="0">
                <a:ea typeface="+mn-ea"/>
              </a:rPr>
              <a:t>adalah</a:t>
            </a:r>
            <a:r>
              <a:rPr lang="en-US" dirty="0" smtClean="0">
                <a:ea typeface="+mn-ea"/>
              </a:rPr>
              <a:t>, </a:t>
            </a:r>
            <a:r>
              <a:rPr lang="en-US" dirty="0" err="1" smtClean="0">
                <a:ea typeface="+mn-ea"/>
              </a:rPr>
              <a:t>Kepolisian</a:t>
            </a:r>
            <a:r>
              <a:rPr lang="en-US" dirty="0" smtClean="0">
                <a:ea typeface="+mn-ea"/>
              </a:rPr>
              <a:t> </a:t>
            </a:r>
            <a:r>
              <a:rPr lang="en-US" dirty="0" err="1" smtClean="0">
                <a:ea typeface="+mn-ea"/>
              </a:rPr>
              <a:t>dan</a:t>
            </a:r>
            <a:r>
              <a:rPr lang="en-US" dirty="0" smtClean="0">
                <a:ea typeface="+mn-ea"/>
              </a:rPr>
              <a:t> PPNS (</a:t>
            </a:r>
            <a:r>
              <a:rPr lang="en-US" dirty="0" err="1" smtClean="0">
                <a:ea typeface="+mn-ea"/>
              </a:rPr>
              <a:t>Pasal</a:t>
            </a:r>
            <a:r>
              <a:rPr lang="en-US" dirty="0" smtClean="0">
                <a:ea typeface="+mn-ea"/>
              </a:rPr>
              <a:t> 43)</a:t>
            </a:r>
          </a:p>
          <a:p>
            <a:pPr fontAlgn="auto">
              <a:spcAft>
                <a:spcPts val="0"/>
              </a:spcAft>
              <a:defRPr/>
            </a:pPr>
            <a:r>
              <a:rPr lang="en-US" dirty="0" err="1" smtClean="0">
                <a:ea typeface="+mn-ea"/>
              </a:rPr>
              <a:t>Penyidik</a:t>
            </a:r>
            <a:r>
              <a:rPr lang="en-US" dirty="0" smtClean="0">
                <a:ea typeface="+mn-ea"/>
              </a:rPr>
              <a:t> </a:t>
            </a:r>
            <a:r>
              <a:rPr lang="en-US" dirty="0" err="1" smtClean="0">
                <a:ea typeface="+mn-ea"/>
              </a:rPr>
              <a:t>dalam</a:t>
            </a:r>
            <a:r>
              <a:rPr lang="en-US" dirty="0" smtClean="0">
                <a:ea typeface="+mn-ea"/>
              </a:rPr>
              <a:t> </a:t>
            </a:r>
            <a:r>
              <a:rPr lang="en-US" dirty="0" err="1" smtClean="0">
                <a:ea typeface="+mn-ea"/>
              </a:rPr>
              <a:t>bidang</a:t>
            </a:r>
            <a:r>
              <a:rPr lang="en-US" dirty="0" smtClean="0">
                <a:ea typeface="+mn-ea"/>
              </a:rPr>
              <a:t> IT </a:t>
            </a:r>
            <a:r>
              <a:rPr lang="en-US" b="1" dirty="0" err="1" smtClean="0">
                <a:solidFill>
                  <a:srgbClr val="333333"/>
                </a:solidFill>
                <a:ea typeface="+mn-ea"/>
              </a:rPr>
              <a:t>wajib</a:t>
            </a:r>
            <a:r>
              <a:rPr lang="en-US" b="1" dirty="0" smtClean="0">
                <a:solidFill>
                  <a:srgbClr val="333333"/>
                </a:solidFill>
                <a:ea typeface="+mn-ea"/>
              </a:rPr>
              <a:t> </a:t>
            </a:r>
            <a:r>
              <a:rPr lang="en-US" b="1" dirty="0" err="1" smtClean="0">
                <a:solidFill>
                  <a:srgbClr val="333333"/>
                </a:solidFill>
                <a:ea typeface="+mn-ea"/>
              </a:rPr>
              <a:t>memperhatikan</a:t>
            </a:r>
            <a:r>
              <a:rPr lang="en-US" b="1" dirty="0" smtClean="0">
                <a:solidFill>
                  <a:srgbClr val="333333"/>
                </a:solidFill>
                <a:ea typeface="+mn-ea"/>
              </a:rPr>
              <a:t> </a:t>
            </a:r>
            <a:r>
              <a:rPr lang="de-DE" b="1" dirty="0" err="1" smtClean="0">
                <a:solidFill>
                  <a:srgbClr val="333333"/>
                </a:solidFill>
                <a:ea typeface="+mn-ea"/>
              </a:rPr>
              <a:t>perlindungan</a:t>
            </a:r>
            <a:r>
              <a:rPr lang="de-DE" b="1" dirty="0" smtClean="0">
                <a:solidFill>
                  <a:srgbClr val="333333"/>
                </a:solidFill>
                <a:ea typeface="+mn-ea"/>
              </a:rPr>
              <a:t> </a:t>
            </a:r>
            <a:r>
              <a:rPr lang="de-DE" b="1" dirty="0" err="1">
                <a:solidFill>
                  <a:srgbClr val="333333"/>
                </a:solidFill>
                <a:ea typeface="+mn-ea"/>
              </a:rPr>
              <a:t>terhadap</a:t>
            </a:r>
            <a:r>
              <a:rPr lang="de-DE" b="1" dirty="0">
                <a:solidFill>
                  <a:srgbClr val="333333"/>
                </a:solidFill>
                <a:ea typeface="+mn-ea"/>
              </a:rPr>
              <a:t> </a:t>
            </a:r>
            <a:r>
              <a:rPr lang="de-DE" b="1" dirty="0" err="1" smtClean="0">
                <a:solidFill>
                  <a:srgbClr val="333333"/>
                </a:solidFill>
                <a:ea typeface="+mn-ea"/>
              </a:rPr>
              <a:t>privasi</a:t>
            </a:r>
            <a:r>
              <a:rPr lang="de-DE" b="1" dirty="0">
                <a:solidFill>
                  <a:srgbClr val="333333"/>
                </a:solidFill>
                <a:ea typeface="+mn-ea"/>
              </a:rPr>
              <a:t> </a:t>
            </a:r>
            <a:r>
              <a:rPr lang="fi-FI" b="1" dirty="0" err="1" smtClean="0">
                <a:solidFill>
                  <a:srgbClr val="333333"/>
                </a:solidFill>
                <a:ea typeface="+mn-ea"/>
              </a:rPr>
              <a:t>kerahasiaan</a:t>
            </a:r>
            <a:r>
              <a:rPr lang="fi-FI" b="1" dirty="0">
                <a:solidFill>
                  <a:srgbClr val="333333"/>
                </a:solidFill>
                <a:ea typeface="+mn-ea"/>
              </a:rPr>
              <a:t>, </a:t>
            </a:r>
            <a:r>
              <a:rPr lang="fi-FI" b="1" dirty="0" err="1">
                <a:solidFill>
                  <a:srgbClr val="333333"/>
                </a:solidFill>
                <a:ea typeface="+mn-ea"/>
              </a:rPr>
              <a:t>kelancaran</a:t>
            </a:r>
            <a:r>
              <a:rPr lang="fi-FI" b="1" dirty="0">
                <a:solidFill>
                  <a:srgbClr val="333333"/>
                </a:solidFill>
                <a:ea typeface="+mn-ea"/>
              </a:rPr>
              <a:t> </a:t>
            </a:r>
            <a:r>
              <a:rPr lang="fi-FI" b="1" dirty="0" err="1">
                <a:solidFill>
                  <a:srgbClr val="333333"/>
                </a:solidFill>
                <a:ea typeface="+mn-ea"/>
              </a:rPr>
              <a:t>layanan</a:t>
            </a:r>
            <a:r>
              <a:rPr lang="fi-FI" b="1" dirty="0">
                <a:solidFill>
                  <a:srgbClr val="333333"/>
                </a:solidFill>
                <a:ea typeface="+mn-ea"/>
              </a:rPr>
              <a:t> </a:t>
            </a:r>
            <a:r>
              <a:rPr lang="fi-FI" b="1" dirty="0" err="1">
                <a:solidFill>
                  <a:srgbClr val="333333"/>
                </a:solidFill>
                <a:ea typeface="+mn-ea"/>
              </a:rPr>
              <a:t>publik</a:t>
            </a:r>
            <a:r>
              <a:rPr lang="fi-FI" b="1" dirty="0">
                <a:solidFill>
                  <a:srgbClr val="333333"/>
                </a:solidFill>
                <a:ea typeface="+mn-ea"/>
              </a:rPr>
              <a:t>, </a:t>
            </a:r>
            <a:r>
              <a:rPr lang="fi-FI" b="1" dirty="0" err="1">
                <a:solidFill>
                  <a:srgbClr val="333333"/>
                </a:solidFill>
                <a:ea typeface="+mn-ea"/>
              </a:rPr>
              <a:t>integritas</a:t>
            </a:r>
            <a:r>
              <a:rPr lang="fi-FI" b="1" dirty="0">
                <a:solidFill>
                  <a:srgbClr val="333333"/>
                </a:solidFill>
                <a:ea typeface="+mn-ea"/>
              </a:rPr>
              <a:t> data, </a:t>
            </a:r>
            <a:r>
              <a:rPr lang="fi-FI" b="1" dirty="0" err="1">
                <a:solidFill>
                  <a:srgbClr val="333333"/>
                </a:solidFill>
                <a:ea typeface="+mn-ea"/>
              </a:rPr>
              <a:t>atau</a:t>
            </a:r>
            <a:r>
              <a:rPr lang="fi-FI" b="1" dirty="0">
                <a:solidFill>
                  <a:srgbClr val="333333"/>
                </a:solidFill>
                <a:ea typeface="+mn-ea"/>
              </a:rPr>
              <a:t> </a:t>
            </a:r>
            <a:r>
              <a:rPr lang="fi-FI" b="1" dirty="0" err="1">
                <a:solidFill>
                  <a:srgbClr val="333333"/>
                </a:solidFill>
                <a:ea typeface="+mn-ea"/>
              </a:rPr>
              <a:t>keutuhan</a:t>
            </a:r>
            <a:r>
              <a:rPr lang="fi-FI" b="1" dirty="0">
                <a:solidFill>
                  <a:srgbClr val="333333"/>
                </a:solidFill>
                <a:ea typeface="+mn-ea"/>
              </a:rPr>
              <a:t> </a:t>
            </a:r>
            <a:r>
              <a:rPr lang="fi-FI" b="1" dirty="0" smtClean="0">
                <a:solidFill>
                  <a:srgbClr val="333333"/>
                </a:solidFill>
                <a:ea typeface="+mn-ea"/>
              </a:rPr>
              <a:t>data, </a:t>
            </a:r>
          </a:p>
          <a:p>
            <a:pPr fontAlgn="auto">
              <a:spcAft>
                <a:spcPts val="0"/>
              </a:spcAft>
              <a:defRPr/>
            </a:pPr>
            <a:r>
              <a:rPr lang="fi-FI" b="1" dirty="0" err="1" smtClean="0">
                <a:solidFill>
                  <a:srgbClr val="FF0000"/>
                </a:solidFill>
                <a:ea typeface="+mn-ea"/>
              </a:rPr>
              <a:t>Penyidik</a:t>
            </a:r>
            <a:r>
              <a:rPr lang="fi-FI" b="1" dirty="0" smtClean="0">
                <a:solidFill>
                  <a:srgbClr val="FF0000"/>
                </a:solidFill>
                <a:ea typeface="+mn-ea"/>
              </a:rPr>
              <a:t> </a:t>
            </a:r>
            <a:r>
              <a:rPr lang="fi-FI" b="1" dirty="0" err="1" smtClean="0">
                <a:solidFill>
                  <a:srgbClr val="FF0000"/>
                </a:solidFill>
                <a:ea typeface="+mn-ea"/>
              </a:rPr>
              <a:t>wajib</a:t>
            </a:r>
            <a:r>
              <a:rPr lang="fi-FI" b="1" dirty="0" smtClean="0">
                <a:solidFill>
                  <a:srgbClr val="FF0000"/>
                </a:solidFill>
                <a:ea typeface="+mn-ea"/>
              </a:rPr>
              <a:t> </a:t>
            </a:r>
            <a:r>
              <a:rPr lang="fi-FI" b="1" dirty="0" err="1" smtClean="0">
                <a:solidFill>
                  <a:srgbClr val="FF0000"/>
                </a:solidFill>
                <a:ea typeface="+mn-ea"/>
              </a:rPr>
              <a:t>memahami</a:t>
            </a:r>
            <a:r>
              <a:rPr lang="fi-FI" b="1" dirty="0" smtClean="0">
                <a:solidFill>
                  <a:srgbClr val="FF0000"/>
                </a:solidFill>
                <a:ea typeface="+mn-ea"/>
              </a:rPr>
              <a:t> </a:t>
            </a:r>
            <a:r>
              <a:rPr lang="fi-FI" b="1" dirty="0" err="1" smtClean="0">
                <a:solidFill>
                  <a:srgbClr val="FF0000"/>
                </a:solidFill>
                <a:ea typeface="+mn-ea"/>
              </a:rPr>
              <a:t>dan</a:t>
            </a:r>
            <a:r>
              <a:rPr lang="fi-FI" b="1" dirty="0" smtClean="0">
                <a:solidFill>
                  <a:srgbClr val="FF0000"/>
                </a:solidFill>
                <a:ea typeface="+mn-ea"/>
              </a:rPr>
              <a:t> </a:t>
            </a:r>
            <a:r>
              <a:rPr lang="fi-FI" b="1" dirty="0" err="1" smtClean="0">
                <a:solidFill>
                  <a:srgbClr val="FF0000"/>
                </a:solidFill>
                <a:ea typeface="+mn-ea"/>
              </a:rPr>
              <a:t>mengetahui</a:t>
            </a:r>
            <a:r>
              <a:rPr lang="fi-FI" b="1" dirty="0" smtClean="0">
                <a:solidFill>
                  <a:srgbClr val="FF0000"/>
                </a:solidFill>
                <a:ea typeface="+mn-ea"/>
              </a:rPr>
              <a:t> </a:t>
            </a:r>
            <a:r>
              <a:rPr lang="fi-FI" b="1" dirty="0" err="1" smtClean="0">
                <a:solidFill>
                  <a:srgbClr val="FF0000"/>
                </a:solidFill>
                <a:ea typeface="+mn-ea"/>
              </a:rPr>
              <a:t>teknik</a:t>
            </a:r>
            <a:r>
              <a:rPr lang="fi-FI" b="1" dirty="0" smtClean="0">
                <a:solidFill>
                  <a:srgbClr val="FF0000"/>
                </a:solidFill>
                <a:ea typeface="+mn-ea"/>
              </a:rPr>
              <a:t> </a:t>
            </a:r>
            <a:r>
              <a:rPr lang="fi-FI" b="1" dirty="0" err="1" smtClean="0">
                <a:solidFill>
                  <a:srgbClr val="FF0000"/>
                </a:solidFill>
                <a:ea typeface="+mn-ea"/>
              </a:rPr>
              <a:t>dasar</a:t>
            </a:r>
            <a:r>
              <a:rPr lang="fi-FI" b="1" dirty="0" smtClean="0">
                <a:solidFill>
                  <a:srgbClr val="FF0000"/>
                </a:solidFill>
                <a:ea typeface="+mn-ea"/>
              </a:rPr>
              <a:t> </a:t>
            </a:r>
            <a:r>
              <a:rPr lang="fi-FI" b="1" dirty="0" err="1" smtClean="0">
                <a:solidFill>
                  <a:srgbClr val="FF0000"/>
                </a:solidFill>
                <a:ea typeface="+mn-ea"/>
              </a:rPr>
              <a:t>teknis</a:t>
            </a:r>
            <a:r>
              <a:rPr lang="fi-FI" b="1" dirty="0" smtClean="0">
                <a:solidFill>
                  <a:srgbClr val="FF0000"/>
                </a:solidFill>
                <a:ea typeface="+mn-ea"/>
              </a:rPr>
              <a:t> </a:t>
            </a:r>
            <a:r>
              <a:rPr lang="fi-FI" b="1" dirty="0" err="1" smtClean="0">
                <a:solidFill>
                  <a:srgbClr val="FF0000"/>
                </a:solidFill>
                <a:ea typeface="+mn-ea"/>
              </a:rPr>
              <a:t>penyidikan</a:t>
            </a:r>
            <a:r>
              <a:rPr lang="fi-FI" b="1" dirty="0" smtClean="0">
                <a:solidFill>
                  <a:srgbClr val="FF0000"/>
                </a:solidFill>
                <a:ea typeface="+mn-ea"/>
              </a:rPr>
              <a:t> di </a:t>
            </a:r>
            <a:r>
              <a:rPr lang="fi-FI" b="1" dirty="0" err="1" smtClean="0">
                <a:solidFill>
                  <a:srgbClr val="FF0000"/>
                </a:solidFill>
                <a:ea typeface="+mn-ea"/>
              </a:rPr>
              <a:t>bidang</a:t>
            </a:r>
            <a:r>
              <a:rPr lang="fi-FI" b="1" dirty="0" smtClean="0">
                <a:solidFill>
                  <a:srgbClr val="FF0000"/>
                </a:solidFill>
                <a:ea typeface="+mn-ea"/>
              </a:rPr>
              <a:t> IT</a:t>
            </a:r>
            <a:endParaRPr lang="en-US" b="1" dirty="0">
              <a:solidFill>
                <a:srgbClr val="FF0000"/>
              </a:solidFill>
              <a:ea typeface="+mn-ea"/>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r>
              <a:rPr lang="en-US" smtClean="0">
                <a:effectLst>
                  <a:outerShdw blurRad="38100" dist="38100" dir="2700000" algn="tl">
                    <a:srgbClr val="000000"/>
                  </a:outerShdw>
                </a:effectLst>
              </a:rPr>
              <a:t>Penyidikan</a:t>
            </a:r>
          </a:p>
        </p:txBody>
      </p:sp>
      <p:sp>
        <p:nvSpPr>
          <p:cNvPr id="3" name="Content Placeholder 2"/>
          <p:cNvSpPr>
            <a:spLocks noGrp="1"/>
          </p:cNvSpPr>
          <p:nvPr>
            <p:ph idx="1"/>
          </p:nvPr>
        </p:nvSpPr>
        <p:spPr/>
        <p:txBody>
          <a:bodyPr wrap="square" numCol="1" anchor="t" anchorCtr="0" compatLnSpc="1">
            <a:prstTxWarp prst="textNoShape">
              <a:avLst/>
            </a:prstTxWarp>
          </a:bodyPr>
          <a:lstStyle/>
          <a:p>
            <a:r>
              <a:rPr lang="en-US" smtClean="0">
                <a:effectLst>
                  <a:outerShdw blurRad="38100" dist="38100" dir="2700000" algn="tl">
                    <a:srgbClr val="000000"/>
                  </a:outerShdw>
                </a:effectLst>
              </a:rPr>
              <a:t>Penyidik wajib meminta persetujuan ketua pengadilan Negeri </a:t>
            </a:r>
          </a:p>
          <a:p>
            <a:endParaRPr lang="en-US" smtClean="0">
              <a:effectLst>
                <a:outerShdw blurRad="38100" dist="38100" dir="2700000" algn="tl">
                  <a:srgbClr val="000000"/>
                </a:outerShdw>
              </a:effectLst>
            </a:endParaRPr>
          </a:p>
          <a:p>
            <a:r>
              <a:rPr lang="en-US" smtClean="0">
                <a:effectLst>
                  <a:outerShdw blurRad="38100" dist="38100" dir="2700000" algn="tl">
                    <a:srgbClr val="000000"/>
                  </a:outerShdw>
                </a:effectLst>
              </a:rPr>
              <a:t>Penyidik bekerjasama dengan penyidik asing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a:xfrm>
            <a:off x="381000" y="228600"/>
            <a:ext cx="8229600" cy="609600"/>
          </a:xfrm>
        </p:spPr>
        <p:txBody>
          <a:bodyPr wrap="square" numCol="1" anchorCtr="0" compatLnSpc="1">
            <a:prstTxWarp prst="textNoShape">
              <a:avLst/>
            </a:prstTxWarp>
            <a:normAutofit fontScale="90000"/>
          </a:bodyPr>
          <a:lstStyle/>
          <a:p>
            <a:r>
              <a:rPr lang="en-US" dirty="0" err="1" smtClean="0">
                <a:effectLst>
                  <a:outerShdw blurRad="38100" dist="38100" dir="2700000" algn="tl">
                    <a:srgbClr val="000000"/>
                  </a:outerShdw>
                </a:effectLst>
                <a:latin typeface="Century Gothic" pitchFamily="34" charset="0"/>
              </a:rPr>
              <a:t>Materi</a:t>
            </a:r>
            <a:r>
              <a:rPr lang="en-US" dirty="0" smtClean="0">
                <a:effectLst>
                  <a:outerShdw blurRad="38100" dist="38100" dir="2700000" algn="tl">
                    <a:srgbClr val="000000"/>
                  </a:outerShdw>
                </a:effectLst>
                <a:latin typeface="Century Gothic" pitchFamily="34" charset="0"/>
              </a:rPr>
              <a:t> ITE</a:t>
            </a:r>
          </a:p>
        </p:txBody>
      </p:sp>
      <p:sp>
        <p:nvSpPr>
          <p:cNvPr id="3" name="Rectangle 3"/>
          <p:cNvSpPr txBox="1">
            <a:spLocks noChangeArrowheads="1"/>
          </p:cNvSpPr>
          <p:nvPr/>
        </p:nvSpPr>
        <p:spPr bwMode="auto">
          <a:xfrm>
            <a:off x="228600" y="914400"/>
            <a:ext cx="8610600" cy="5715000"/>
          </a:xfrm>
          <a:prstGeom prst="rect">
            <a:avLst/>
          </a:prstGeom>
          <a:noFill/>
          <a:ln w="9525">
            <a:noFill/>
            <a:miter lim="800000"/>
            <a:headEnd/>
            <a:tailEnd/>
          </a:ln>
          <a:effectLst/>
        </p:spPr>
        <p:txBody>
          <a:bodyPr/>
          <a:lstStyle/>
          <a:p>
            <a:pPr marL="609600" indent="-609600" fontAlgn="auto">
              <a:spcBef>
                <a:spcPct val="20000"/>
              </a:spcBef>
              <a:spcAft>
                <a:spcPts val="0"/>
              </a:spcAft>
              <a:buClr>
                <a:schemeClr val="hlink"/>
              </a:buClr>
              <a:buSzPct val="65000"/>
              <a:buFont typeface="Wingdings" pitchFamily="2" charset="2"/>
              <a:buChar char="q"/>
              <a:defRPr/>
            </a:pPr>
            <a:r>
              <a:rPr lang="en-US" sz="2400" kern="0" dirty="0" err="1">
                <a:latin typeface="Arial Narrow" pitchFamily="34" charset="0"/>
                <a:ea typeface="+mn-ea"/>
              </a:rPr>
              <a:t>Bab</a:t>
            </a:r>
            <a:r>
              <a:rPr lang="en-US" sz="2400" kern="0" dirty="0">
                <a:latin typeface="Arial Narrow" pitchFamily="34" charset="0"/>
                <a:ea typeface="+mn-ea"/>
              </a:rPr>
              <a:t> 1   </a:t>
            </a:r>
            <a:r>
              <a:rPr lang="en-US" sz="2400" kern="0" dirty="0" err="1">
                <a:latin typeface="Arial Narrow" pitchFamily="34" charset="0"/>
                <a:ea typeface="+mn-ea"/>
              </a:rPr>
              <a:t>Ketentuan</a:t>
            </a:r>
            <a:r>
              <a:rPr lang="en-US" sz="2400" kern="0" dirty="0">
                <a:latin typeface="Arial Narrow" pitchFamily="34" charset="0"/>
                <a:ea typeface="+mn-ea"/>
              </a:rPr>
              <a:t> </a:t>
            </a:r>
            <a:r>
              <a:rPr lang="en-US" sz="2400" kern="0" dirty="0" err="1">
                <a:latin typeface="Arial Narrow" pitchFamily="34" charset="0"/>
                <a:ea typeface="+mn-ea"/>
              </a:rPr>
              <a:t>Umum</a:t>
            </a:r>
            <a:endParaRPr lang="en-US" sz="2400" kern="0" dirty="0">
              <a:latin typeface="Arial Narrow" pitchFamily="34" charset="0"/>
              <a:ea typeface="+mn-ea"/>
            </a:endParaRPr>
          </a:p>
          <a:p>
            <a:pPr marL="609600" indent="-609600" fontAlgn="auto">
              <a:spcBef>
                <a:spcPct val="20000"/>
              </a:spcBef>
              <a:spcAft>
                <a:spcPts val="0"/>
              </a:spcAft>
              <a:buClr>
                <a:schemeClr val="hlink"/>
              </a:buClr>
              <a:buSzPct val="65000"/>
              <a:buFont typeface="Wingdings" pitchFamily="2" charset="2"/>
              <a:buChar char="q"/>
              <a:defRPr/>
            </a:pPr>
            <a:r>
              <a:rPr lang="en-US" sz="2400" kern="0" dirty="0" err="1">
                <a:latin typeface="Arial Narrow" pitchFamily="34" charset="0"/>
                <a:ea typeface="+mn-ea"/>
              </a:rPr>
              <a:t>Bab</a:t>
            </a:r>
            <a:r>
              <a:rPr lang="en-US" sz="2400" kern="0" dirty="0">
                <a:latin typeface="Arial Narrow" pitchFamily="34" charset="0"/>
                <a:ea typeface="+mn-ea"/>
              </a:rPr>
              <a:t> 2   </a:t>
            </a:r>
            <a:r>
              <a:rPr lang="en-US" sz="2400" kern="0" dirty="0" err="1">
                <a:latin typeface="Arial Narrow" pitchFamily="34" charset="0"/>
                <a:ea typeface="+mn-ea"/>
              </a:rPr>
              <a:t>Azas</a:t>
            </a:r>
            <a:r>
              <a:rPr lang="en-US" sz="2400" kern="0" dirty="0">
                <a:latin typeface="Arial Narrow" pitchFamily="34" charset="0"/>
                <a:ea typeface="+mn-ea"/>
              </a:rPr>
              <a:t> </a:t>
            </a:r>
            <a:r>
              <a:rPr lang="en-US" sz="2400" kern="0" dirty="0" err="1">
                <a:latin typeface="Arial Narrow" pitchFamily="34" charset="0"/>
                <a:ea typeface="+mn-ea"/>
              </a:rPr>
              <a:t>dan</a:t>
            </a:r>
            <a:r>
              <a:rPr lang="en-US" sz="2400" kern="0" dirty="0">
                <a:latin typeface="Arial Narrow" pitchFamily="34" charset="0"/>
                <a:ea typeface="+mn-ea"/>
              </a:rPr>
              <a:t> </a:t>
            </a:r>
            <a:r>
              <a:rPr lang="en-US" sz="2400" kern="0" dirty="0" err="1">
                <a:latin typeface="Arial Narrow" pitchFamily="34" charset="0"/>
                <a:ea typeface="+mn-ea"/>
              </a:rPr>
              <a:t>Tujuan</a:t>
            </a:r>
            <a:endParaRPr lang="en-US" sz="2400" kern="0" dirty="0">
              <a:latin typeface="Arial Narrow" pitchFamily="34" charset="0"/>
              <a:ea typeface="+mn-ea"/>
            </a:endParaRPr>
          </a:p>
          <a:p>
            <a:pPr marL="609600" indent="-609600" fontAlgn="auto">
              <a:spcBef>
                <a:spcPct val="20000"/>
              </a:spcBef>
              <a:spcAft>
                <a:spcPts val="0"/>
              </a:spcAft>
              <a:buClr>
                <a:schemeClr val="hlink"/>
              </a:buClr>
              <a:buSzPct val="65000"/>
              <a:buFont typeface="Wingdings" pitchFamily="2" charset="2"/>
              <a:buChar char="q"/>
              <a:defRPr/>
            </a:pPr>
            <a:r>
              <a:rPr lang="en-US" sz="2400" kern="0" dirty="0" err="1">
                <a:latin typeface="Arial Narrow" pitchFamily="34" charset="0"/>
                <a:ea typeface="+mn-ea"/>
              </a:rPr>
              <a:t>Bab</a:t>
            </a:r>
            <a:r>
              <a:rPr lang="en-US" sz="2400" kern="0" dirty="0">
                <a:latin typeface="Arial Narrow" pitchFamily="34" charset="0"/>
                <a:ea typeface="+mn-ea"/>
              </a:rPr>
              <a:t> 3   </a:t>
            </a:r>
            <a:r>
              <a:rPr lang="en-US" sz="2400" kern="0" dirty="0" err="1">
                <a:latin typeface="Arial Narrow" pitchFamily="34" charset="0"/>
                <a:ea typeface="+mn-ea"/>
              </a:rPr>
              <a:t>Informasi</a:t>
            </a:r>
            <a:r>
              <a:rPr lang="en-US" sz="2400" kern="0" dirty="0">
                <a:latin typeface="Arial Narrow" pitchFamily="34" charset="0"/>
                <a:ea typeface="+mn-ea"/>
              </a:rPr>
              <a:t>, </a:t>
            </a:r>
            <a:r>
              <a:rPr lang="en-US" sz="2400" kern="0" dirty="0" err="1">
                <a:latin typeface="Arial Narrow" pitchFamily="34" charset="0"/>
                <a:ea typeface="+mn-ea"/>
              </a:rPr>
              <a:t>Dokumen</a:t>
            </a:r>
            <a:r>
              <a:rPr lang="en-US" sz="2400" kern="0" dirty="0">
                <a:latin typeface="Arial Narrow" pitchFamily="34" charset="0"/>
                <a:ea typeface="+mn-ea"/>
              </a:rPr>
              <a:t> </a:t>
            </a:r>
            <a:r>
              <a:rPr lang="en-US" sz="2400" kern="0" dirty="0" err="1">
                <a:latin typeface="Arial Narrow" pitchFamily="34" charset="0"/>
                <a:ea typeface="+mn-ea"/>
              </a:rPr>
              <a:t>dan</a:t>
            </a:r>
            <a:r>
              <a:rPr lang="en-US" sz="2400" kern="0" dirty="0">
                <a:latin typeface="Arial Narrow" pitchFamily="34" charset="0"/>
                <a:ea typeface="+mn-ea"/>
              </a:rPr>
              <a:t> </a:t>
            </a:r>
            <a:r>
              <a:rPr lang="en-US" sz="2400" kern="0" dirty="0" err="1">
                <a:latin typeface="Arial Narrow" pitchFamily="34" charset="0"/>
                <a:ea typeface="+mn-ea"/>
              </a:rPr>
              <a:t>Tanda</a:t>
            </a:r>
            <a:r>
              <a:rPr lang="en-US" sz="2400" kern="0" dirty="0">
                <a:latin typeface="Arial Narrow" pitchFamily="34" charset="0"/>
                <a:ea typeface="+mn-ea"/>
              </a:rPr>
              <a:t> </a:t>
            </a:r>
            <a:r>
              <a:rPr lang="en-US" sz="2400" kern="0" dirty="0" err="1">
                <a:latin typeface="Arial Narrow" pitchFamily="34" charset="0"/>
                <a:ea typeface="+mn-ea"/>
              </a:rPr>
              <a:t>Tangan</a:t>
            </a:r>
            <a:r>
              <a:rPr lang="en-US" sz="2400" kern="0" dirty="0">
                <a:latin typeface="Arial Narrow" pitchFamily="34" charset="0"/>
                <a:ea typeface="+mn-ea"/>
              </a:rPr>
              <a:t> </a:t>
            </a:r>
            <a:r>
              <a:rPr lang="en-US" sz="2400" kern="0" dirty="0" err="1">
                <a:latin typeface="Arial Narrow" pitchFamily="34" charset="0"/>
                <a:ea typeface="+mn-ea"/>
              </a:rPr>
              <a:t>Elektronik</a:t>
            </a:r>
            <a:endParaRPr lang="en-US" sz="2400" kern="0" dirty="0">
              <a:latin typeface="Arial Narrow" pitchFamily="34" charset="0"/>
              <a:ea typeface="+mn-ea"/>
            </a:endParaRPr>
          </a:p>
          <a:p>
            <a:pPr marL="609600" indent="-609600" fontAlgn="auto">
              <a:spcBef>
                <a:spcPct val="20000"/>
              </a:spcBef>
              <a:spcAft>
                <a:spcPts val="0"/>
              </a:spcAft>
              <a:buClr>
                <a:schemeClr val="hlink"/>
              </a:buClr>
              <a:buSzPct val="65000"/>
              <a:buFont typeface="Wingdings" pitchFamily="2" charset="2"/>
              <a:buChar char="q"/>
              <a:defRPr/>
            </a:pPr>
            <a:r>
              <a:rPr lang="en-US" sz="2400" kern="0" dirty="0" err="1">
                <a:latin typeface="Arial Narrow" pitchFamily="34" charset="0"/>
                <a:ea typeface="+mn-ea"/>
              </a:rPr>
              <a:t>Bab</a:t>
            </a:r>
            <a:r>
              <a:rPr lang="en-US" sz="2400" kern="0" dirty="0">
                <a:latin typeface="Arial Narrow" pitchFamily="34" charset="0"/>
                <a:ea typeface="+mn-ea"/>
              </a:rPr>
              <a:t> 4   </a:t>
            </a:r>
            <a:r>
              <a:rPr lang="en-US" sz="2400" kern="0" dirty="0" err="1">
                <a:latin typeface="Arial Narrow" pitchFamily="34" charset="0"/>
                <a:ea typeface="+mn-ea"/>
              </a:rPr>
              <a:t>Penyelenggaraan</a:t>
            </a:r>
            <a:r>
              <a:rPr lang="en-US" sz="2400" kern="0" dirty="0">
                <a:latin typeface="Arial Narrow" pitchFamily="34" charset="0"/>
                <a:ea typeface="+mn-ea"/>
              </a:rPr>
              <a:t> </a:t>
            </a:r>
            <a:r>
              <a:rPr lang="en-US" sz="2400" kern="0" dirty="0" err="1">
                <a:latin typeface="Arial Narrow" pitchFamily="34" charset="0"/>
                <a:ea typeface="+mn-ea"/>
              </a:rPr>
              <a:t>Sertifikasi</a:t>
            </a:r>
            <a:r>
              <a:rPr lang="en-US" sz="2400" kern="0" dirty="0">
                <a:latin typeface="Arial Narrow" pitchFamily="34" charset="0"/>
                <a:ea typeface="+mn-ea"/>
              </a:rPr>
              <a:t> </a:t>
            </a:r>
            <a:r>
              <a:rPr lang="en-US" sz="2400" kern="0" dirty="0" err="1">
                <a:latin typeface="Arial Narrow" pitchFamily="34" charset="0"/>
                <a:ea typeface="+mn-ea"/>
              </a:rPr>
              <a:t>Elektronik</a:t>
            </a:r>
            <a:r>
              <a:rPr lang="en-US" sz="2400" kern="0" dirty="0">
                <a:latin typeface="Arial Narrow" pitchFamily="34" charset="0"/>
                <a:ea typeface="+mn-ea"/>
              </a:rPr>
              <a:t> </a:t>
            </a:r>
            <a:r>
              <a:rPr lang="en-US" sz="2400" kern="0" dirty="0" err="1">
                <a:latin typeface="Arial Narrow" pitchFamily="34" charset="0"/>
                <a:ea typeface="+mn-ea"/>
              </a:rPr>
              <a:t>dan</a:t>
            </a:r>
            <a:r>
              <a:rPr lang="en-US" sz="2400" kern="0" dirty="0">
                <a:latin typeface="Arial Narrow" pitchFamily="34" charset="0"/>
                <a:ea typeface="+mn-ea"/>
              </a:rPr>
              <a:t> </a:t>
            </a:r>
            <a:r>
              <a:rPr lang="en-US" sz="2400" kern="0" dirty="0" err="1">
                <a:latin typeface="Arial Narrow" pitchFamily="34" charset="0"/>
                <a:ea typeface="+mn-ea"/>
              </a:rPr>
              <a:t>Sistem</a:t>
            </a:r>
            <a:r>
              <a:rPr lang="en-US" sz="2400" kern="0" dirty="0">
                <a:latin typeface="Arial Narrow" pitchFamily="34" charset="0"/>
                <a:ea typeface="+mn-ea"/>
              </a:rPr>
              <a:t> </a:t>
            </a:r>
            <a:r>
              <a:rPr lang="en-US" sz="2400" kern="0" dirty="0" err="1">
                <a:latin typeface="Arial Narrow" pitchFamily="34" charset="0"/>
                <a:ea typeface="+mn-ea"/>
              </a:rPr>
              <a:t>Elektronik</a:t>
            </a:r>
            <a:endParaRPr lang="en-US" sz="2400" kern="0" dirty="0">
              <a:latin typeface="Arial Narrow" pitchFamily="34" charset="0"/>
              <a:ea typeface="+mn-ea"/>
            </a:endParaRPr>
          </a:p>
          <a:p>
            <a:pPr marL="609600" indent="-609600" fontAlgn="auto">
              <a:spcBef>
                <a:spcPct val="20000"/>
              </a:spcBef>
              <a:spcAft>
                <a:spcPts val="0"/>
              </a:spcAft>
              <a:buClr>
                <a:schemeClr val="hlink"/>
              </a:buClr>
              <a:buSzPct val="65000"/>
              <a:buFont typeface="Wingdings" pitchFamily="2" charset="2"/>
              <a:buChar char="q"/>
              <a:defRPr/>
            </a:pPr>
            <a:r>
              <a:rPr lang="en-US" sz="2400" kern="0" dirty="0" err="1">
                <a:latin typeface="Arial Narrow" pitchFamily="34" charset="0"/>
                <a:ea typeface="+mn-ea"/>
              </a:rPr>
              <a:t>Bab</a:t>
            </a:r>
            <a:r>
              <a:rPr lang="en-US" sz="2400" kern="0" dirty="0">
                <a:latin typeface="Arial Narrow" pitchFamily="34" charset="0"/>
                <a:ea typeface="+mn-ea"/>
              </a:rPr>
              <a:t> 5   </a:t>
            </a:r>
            <a:r>
              <a:rPr lang="en-US" sz="2400" kern="0" dirty="0" err="1">
                <a:latin typeface="Arial Narrow" pitchFamily="34" charset="0"/>
                <a:ea typeface="+mn-ea"/>
              </a:rPr>
              <a:t>Transaksi</a:t>
            </a:r>
            <a:r>
              <a:rPr lang="en-US" sz="2400" kern="0" dirty="0">
                <a:latin typeface="Arial Narrow" pitchFamily="34" charset="0"/>
                <a:ea typeface="+mn-ea"/>
              </a:rPr>
              <a:t> </a:t>
            </a:r>
            <a:r>
              <a:rPr lang="en-US" sz="2400" kern="0" dirty="0" err="1">
                <a:latin typeface="Arial Narrow" pitchFamily="34" charset="0"/>
                <a:ea typeface="+mn-ea"/>
              </a:rPr>
              <a:t>Elektronik</a:t>
            </a:r>
            <a:endParaRPr lang="en-US" sz="2400" kern="0" dirty="0">
              <a:latin typeface="Arial Narrow" pitchFamily="34" charset="0"/>
              <a:ea typeface="+mn-ea"/>
            </a:endParaRPr>
          </a:p>
          <a:p>
            <a:pPr marL="609600" indent="-609600" fontAlgn="auto">
              <a:spcBef>
                <a:spcPct val="20000"/>
              </a:spcBef>
              <a:spcAft>
                <a:spcPts val="0"/>
              </a:spcAft>
              <a:buClr>
                <a:schemeClr val="hlink"/>
              </a:buClr>
              <a:buSzPct val="65000"/>
              <a:buFont typeface="Wingdings" pitchFamily="2" charset="2"/>
              <a:buChar char="q"/>
              <a:defRPr/>
            </a:pPr>
            <a:r>
              <a:rPr lang="en-US" sz="2400" kern="0" dirty="0" err="1">
                <a:latin typeface="Arial Narrow" pitchFamily="34" charset="0"/>
                <a:ea typeface="+mn-ea"/>
              </a:rPr>
              <a:t>Bab</a:t>
            </a:r>
            <a:r>
              <a:rPr lang="en-US" sz="2400" kern="0" dirty="0">
                <a:latin typeface="Arial Narrow" pitchFamily="34" charset="0"/>
                <a:ea typeface="+mn-ea"/>
              </a:rPr>
              <a:t> 6   </a:t>
            </a:r>
            <a:r>
              <a:rPr lang="en-US" sz="2400" kern="0" dirty="0" err="1">
                <a:latin typeface="Arial Narrow" pitchFamily="34" charset="0"/>
                <a:ea typeface="+mn-ea"/>
              </a:rPr>
              <a:t>Nama</a:t>
            </a:r>
            <a:r>
              <a:rPr lang="en-US" sz="2400" kern="0" dirty="0">
                <a:latin typeface="Arial Narrow" pitchFamily="34" charset="0"/>
                <a:ea typeface="+mn-ea"/>
              </a:rPr>
              <a:t> Domain, HKI </a:t>
            </a:r>
            <a:r>
              <a:rPr lang="en-US" sz="2400" kern="0" dirty="0" err="1">
                <a:latin typeface="Arial Narrow" pitchFamily="34" charset="0"/>
                <a:ea typeface="+mn-ea"/>
              </a:rPr>
              <a:t>dan</a:t>
            </a:r>
            <a:r>
              <a:rPr lang="en-US" sz="2400" kern="0" dirty="0">
                <a:latin typeface="Arial Narrow" pitchFamily="34" charset="0"/>
                <a:ea typeface="+mn-ea"/>
              </a:rPr>
              <a:t> </a:t>
            </a:r>
            <a:r>
              <a:rPr lang="en-US" sz="2400" kern="0" dirty="0" err="1">
                <a:latin typeface="Arial Narrow" pitchFamily="34" charset="0"/>
                <a:ea typeface="+mn-ea"/>
              </a:rPr>
              <a:t>Perlindungan</a:t>
            </a:r>
            <a:r>
              <a:rPr lang="en-US" sz="2400" kern="0" dirty="0">
                <a:latin typeface="Arial Narrow" pitchFamily="34" charset="0"/>
                <a:ea typeface="+mn-ea"/>
              </a:rPr>
              <a:t> </a:t>
            </a:r>
            <a:r>
              <a:rPr lang="en-US" sz="2400" kern="0" dirty="0" err="1">
                <a:latin typeface="Arial Narrow" pitchFamily="34" charset="0"/>
                <a:ea typeface="+mn-ea"/>
              </a:rPr>
              <a:t>Hak</a:t>
            </a:r>
            <a:r>
              <a:rPr lang="en-US" sz="2400" kern="0" dirty="0">
                <a:latin typeface="Arial Narrow" pitchFamily="34" charset="0"/>
                <a:ea typeface="+mn-ea"/>
              </a:rPr>
              <a:t> </a:t>
            </a:r>
            <a:r>
              <a:rPr lang="en-US" sz="2400" kern="0" dirty="0" err="1">
                <a:latin typeface="Arial Narrow" pitchFamily="34" charset="0"/>
                <a:ea typeface="+mn-ea"/>
              </a:rPr>
              <a:t>Pribadi</a:t>
            </a:r>
            <a:endParaRPr lang="en-US" sz="2400" kern="0" dirty="0">
              <a:latin typeface="Arial Narrow" pitchFamily="34" charset="0"/>
              <a:ea typeface="+mn-ea"/>
            </a:endParaRPr>
          </a:p>
          <a:p>
            <a:pPr marL="609600" indent="-609600" fontAlgn="auto">
              <a:spcBef>
                <a:spcPct val="20000"/>
              </a:spcBef>
              <a:spcAft>
                <a:spcPts val="0"/>
              </a:spcAft>
              <a:buClr>
                <a:schemeClr val="hlink"/>
              </a:buClr>
              <a:buSzPct val="65000"/>
              <a:buFont typeface="Wingdings" pitchFamily="2" charset="2"/>
              <a:buChar char="q"/>
              <a:defRPr/>
            </a:pPr>
            <a:r>
              <a:rPr lang="en-US" sz="2400" kern="0" dirty="0" err="1">
                <a:latin typeface="Arial Narrow" pitchFamily="34" charset="0"/>
                <a:ea typeface="+mn-ea"/>
              </a:rPr>
              <a:t>Bab</a:t>
            </a:r>
            <a:r>
              <a:rPr lang="en-US" sz="2400" kern="0" dirty="0">
                <a:latin typeface="Arial Narrow" pitchFamily="34" charset="0"/>
                <a:ea typeface="+mn-ea"/>
              </a:rPr>
              <a:t> 7   </a:t>
            </a:r>
            <a:r>
              <a:rPr lang="en-US" sz="2400" kern="0" dirty="0" err="1">
                <a:latin typeface="Arial Narrow" pitchFamily="34" charset="0"/>
                <a:ea typeface="+mn-ea"/>
              </a:rPr>
              <a:t>Perbuatan</a:t>
            </a:r>
            <a:r>
              <a:rPr lang="en-US" sz="2400" kern="0" dirty="0">
                <a:latin typeface="Arial Narrow" pitchFamily="34" charset="0"/>
                <a:ea typeface="+mn-ea"/>
              </a:rPr>
              <a:t> Yang </a:t>
            </a:r>
            <a:r>
              <a:rPr lang="en-US" sz="2400" kern="0" dirty="0" err="1">
                <a:latin typeface="Arial Narrow" pitchFamily="34" charset="0"/>
                <a:ea typeface="+mn-ea"/>
              </a:rPr>
              <a:t>Dilarang</a:t>
            </a:r>
            <a:endParaRPr lang="en-US" sz="2400" kern="0" dirty="0">
              <a:latin typeface="Arial Narrow" pitchFamily="34" charset="0"/>
              <a:ea typeface="+mn-ea"/>
            </a:endParaRPr>
          </a:p>
          <a:p>
            <a:pPr marL="609600" indent="-609600" fontAlgn="auto">
              <a:spcBef>
                <a:spcPct val="20000"/>
              </a:spcBef>
              <a:spcAft>
                <a:spcPts val="0"/>
              </a:spcAft>
              <a:buClr>
                <a:schemeClr val="hlink"/>
              </a:buClr>
              <a:buSzPct val="65000"/>
              <a:buFont typeface="Wingdings" pitchFamily="2" charset="2"/>
              <a:buChar char="q"/>
              <a:defRPr/>
            </a:pPr>
            <a:r>
              <a:rPr lang="en-US" sz="2400" kern="0" dirty="0" err="1">
                <a:latin typeface="Arial Narrow" pitchFamily="34" charset="0"/>
                <a:ea typeface="+mn-ea"/>
              </a:rPr>
              <a:t>Bab</a:t>
            </a:r>
            <a:r>
              <a:rPr lang="en-US" sz="2400" kern="0" dirty="0">
                <a:latin typeface="Arial Narrow" pitchFamily="34" charset="0"/>
                <a:ea typeface="+mn-ea"/>
              </a:rPr>
              <a:t> 8   </a:t>
            </a:r>
            <a:r>
              <a:rPr lang="en-US" sz="2400" kern="0" dirty="0" err="1">
                <a:latin typeface="Arial Narrow" pitchFamily="34" charset="0"/>
                <a:ea typeface="+mn-ea"/>
              </a:rPr>
              <a:t>Penyelesaian</a:t>
            </a:r>
            <a:r>
              <a:rPr lang="en-US" sz="2400" kern="0" dirty="0">
                <a:latin typeface="Arial Narrow" pitchFamily="34" charset="0"/>
                <a:ea typeface="+mn-ea"/>
              </a:rPr>
              <a:t> </a:t>
            </a:r>
            <a:r>
              <a:rPr lang="en-US" sz="2400" kern="0" dirty="0" err="1">
                <a:latin typeface="Arial Narrow" pitchFamily="34" charset="0"/>
                <a:ea typeface="+mn-ea"/>
              </a:rPr>
              <a:t>Sengketa</a:t>
            </a:r>
            <a:endParaRPr lang="en-US" sz="2400" kern="0" dirty="0">
              <a:latin typeface="Arial Narrow" pitchFamily="34" charset="0"/>
              <a:ea typeface="+mn-ea"/>
            </a:endParaRPr>
          </a:p>
          <a:p>
            <a:pPr marL="609600" indent="-609600" fontAlgn="auto">
              <a:spcBef>
                <a:spcPct val="20000"/>
              </a:spcBef>
              <a:spcAft>
                <a:spcPts val="0"/>
              </a:spcAft>
              <a:buClr>
                <a:schemeClr val="hlink"/>
              </a:buClr>
              <a:buSzPct val="65000"/>
              <a:buFont typeface="Wingdings" pitchFamily="2" charset="2"/>
              <a:buChar char="q"/>
              <a:defRPr/>
            </a:pPr>
            <a:r>
              <a:rPr lang="en-US" sz="2400" kern="0" dirty="0" err="1">
                <a:latin typeface="Arial Narrow" pitchFamily="34" charset="0"/>
                <a:ea typeface="+mn-ea"/>
              </a:rPr>
              <a:t>Bab</a:t>
            </a:r>
            <a:r>
              <a:rPr lang="en-US" sz="2400" kern="0" dirty="0">
                <a:latin typeface="Arial Narrow" pitchFamily="34" charset="0"/>
                <a:ea typeface="+mn-ea"/>
              </a:rPr>
              <a:t> 9   </a:t>
            </a:r>
            <a:r>
              <a:rPr lang="en-US" sz="2400" kern="0" dirty="0" err="1">
                <a:latin typeface="Arial Narrow" pitchFamily="34" charset="0"/>
                <a:ea typeface="+mn-ea"/>
              </a:rPr>
              <a:t>Peran</a:t>
            </a:r>
            <a:r>
              <a:rPr lang="en-US" sz="2400" kern="0" dirty="0">
                <a:latin typeface="Arial Narrow" pitchFamily="34" charset="0"/>
                <a:ea typeface="+mn-ea"/>
              </a:rPr>
              <a:t> </a:t>
            </a:r>
            <a:r>
              <a:rPr lang="en-US" sz="2400" kern="0" dirty="0" err="1">
                <a:latin typeface="Arial Narrow" pitchFamily="34" charset="0"/>
                <a:ea typeface="+mn-ea"/>
              </a:rPr>
              <a:t>Pemerintah</a:t>
            </a:r>
            <a:r>
              <a:rPr lang="en-US" sz="2400" kern="0" dirty="0">
                <a:latin typeface="Arial Narrow" pitchFamily="34" charset="0"/>
                <a:ea typeface="+mn-ea"/>
              </a:rPr>
              <a:t> </a:t>
            </a:r>
            <a:r>
              <a:rPr lang="en-US" sz="2400" kern="0" dirty="0" err="1">
                <a:latin typeface="Arial Narrow" pitchFamily="34" charset="0"/>
                <a:ea typeface="+mn-ea"/>
              </a:rPr>
              <a:t>dan</a:t>
            </a:r>
            <a:r>
              <a:rPr lang="en-US" sz="2400" kern="0" dirty="0">
                <a:latin typeface="Arial Narrow" pitchFamily="34" charset="0"/>
                <a:ea typeface="+mn-ea"/>
              </a:rPr>
              <a:t> </a:t>
            </a:r>
            <a:r>
              <a:rPr lang="en-US" sz="2400" kern="0" dirty="0" err="1">
                <a:latin typeface="Arial Narrow" pitchFamily="34" charset="0"/>
                <a:ea typeface="+mn-ea"/>
              </a:rPr>
              <a:t>Peran</a:t>
            </a:r>
            <a:r>
              <a:rPr lang="en-US" sz="2400" kern="0" dirty="0">
                <a:latin typeface="Arial Narrow" pitchFamily="34" charset="0"/>
                <a:ea typeface="+mn-ea"/>
              </a:rPr>
              <a:t> </a:t>
            </a:r>
            <a:r>
              <a:rPr lang="en-US" sz="2400" kern="0" dirty="0" err="1">
                <a:latin typeface="Arial Narrow" pitchFamily="34" charset="0"/>
                <a:ea typeface="+mn-ea"/>
              </a:rPr>
              <a:t>Masyarakat</a:t>
            </a:r>
            <a:endParaRPr lang="en-US" sz="2400" kern="0" dirty="0">
              <a:latin typeface="Arial Narrow" pitchFamily="34" charset="0"/>
              <a:ea typeface="+mn-ea"/>
            </a:endParaRPr>
          </a:p>
          <a:p>
            <a:pPr marL="609600" indent="-609600" fontAlgn="auto">
              <a:spcBef>
                <a:spcPct val="20000"/>
              </a:spcBef>
              <a:spcAft>
                <a:spcPts val="0"/>
              </a:spcAft>
              <a:buClr>
                <a:schemeClr val="hlink"/>
              </a:buClr>
              <a:buSzPct val="65000"/>
              <a:buFont typeface="Wingdings" pitchFamily="2" charset="2"/>
              <a:buChar char="q"/>
              <a:defRPr/>
            </a:pPr>
            <a:r>
              <a:rPr lang="en-US" sz="2400" kern="0" dirty="0" err="1">
                <a:latin typeface="Arial Narrow" pitchFamily="34" charset="0"/>
                <a:ea typeface="+mn-ea"/>
              </a:rPr>
              <a:t>Bab</a:t>
            </a:r>
            <a:r>
              <a:rPr lang="en-US" sz="2400" kern="0" dirty="0">
                <a:latin typeface="Arial Narrow" pitchFamily="34" charset="0"/>
                <a:ea typeface="+mn-ea"/>
              </a:rPr>
              <a:t> 10  </a:t>
            </a:r>
            <a:r>
              <a:rPr lang="en-US" sz="2400" kern="0" dirty="0" err="1">
                <a:latin typeface="Arial Narrow" pitchFamily="34" charset="0"/>
                <a:ea typeface="+mn-ea"/>
              </a:rPr>
              <a:t>Penyidikan</a:t>
            </a:r>
            <a:endParaRPr lang="en-US" sz="2400" kern="0" dirty="0">
              <a:latin typeface="Arial Narrow" pitchFamily="34" charset="0"/>
              <a:ea typeface="+mn-ea"/>
            </a:endParaRPr>
          </a:p>
          <a:p>
            <a:pPr marL="609600" indent="-609600" fontAlgn="auto">
              <a:spcBef>
                <a:spcPct val="20000"/>
              </a:spcBef>
              <a:spcAft>
                <a:spcPts val="0"/>
              </a:spcAft>
              <a:buClr>
                <a:schemeClr val="hlink"/>
              </a:buClr>
              <a:buSzPct val="65000"/>
              <a:buFont typeface="Wingdings" pitchFamily="2" charset="2"/>
              <a:buChar char="q"/>
              <a:defRPr/>
            </a:pPr>
            <a:r>
              <a:rPr lang="en-US" sz="2400" kern="0" dirty="0" err="1">
                <a:latin typeface="Arial Narrow" pitchFamily="34" charset="0"/>
                <a:ea typeface="+mn-ea"/>
              </a:rPr>
              <a:t>Bab</a:t>
            </a:r>
            <a:r>
              <a:rPr lang="en-US" sz="2400" kern="0" dirty="0">
                <a:latin typeface="Arial Narrow" pitchFamily="34" charset="0"/>
                <a:ea typeface="+mn-ea"/>
              </a:rPr>
              <a:t> 11  </a:t>
            </a:r>
            <a:r>
              <a:rPr lang="en-US" sz="2400" kern="0" dirty="0" err="1">
                <a:latin typeface="Arial Narrow" pitchFamily="34" charset="0"/>
                <a:ea typeface="+mn-ea"/>
              </a:rPr>
              <a:t>Ketentuan</a:t>
            </a:r>
            <a:r>
              <a:rPr lang="en-US" sz="2400" kern="0" dirty="0">
                <a:latin typeface="Arial Narrow" pitchFamily="34" charset="0"/>
                <a:ea typeface="+mn-ea"/>
              </a:rPr>
              <a:t> </a:t>
            </a:r>
            <a:r>
              <a:rPr lang="en-US" sz="2400" kern="0" dirty="0" err="1">
                <a:latin typeface="Arial Narrow" pitchFamily="34" charset="0"/>
                <a:ea typeface="+mn-ea"/>
              </a:rPr>
              <a:t>Pidana</a:t>
            </a:r>
            <a:endParaRPr lang="en-US" sz="2400" kern="0" dirty="0">
              <a:latin typeface="Arial Narrow" pitchFamily="34" charset="0"/>
              <a:ea typeface="+mn-ea"/>
            </a:endParaRPr>
          </a:p>
          <a:p>
            <a:pPr marL="609600" indent="-609600" fontAlgn="auto">
              <a:spcBef>
                <a:spcPct val="20000"/>
              </a:spcBef>
              <a:spcAft>
                <a:spcPts val="0"/>
              </a:spcAft>
              <a:buClr>
                <a:schemeClr val="hlink"/>
              </a:buClr>
              <a:buSzPct val="65000"/>
              <a:buFont typeface="Wingdings" pitchFamily="2" charset="2"/>
              <a:buChar char="q"/>
              <a:defRPr/>
            </a:pPr>
            <a:r>
              <a:rPr lang="en-US" sz="2400" kern="0" dirty="0" err="1">
                <a:latin typeface="Arial Narrow" pitchFamily="34" charset="0"/>
                <a:ea typeface="+mn-ea"/>
              </a:rPr>
              <a:t>Bab</a:t>
            </a:r>
            <a:r>
              <a:rPr lang="en-US" sz="2400" kern="0" dirty="0">
                <a:latin typeface="Arial Narrow" pitchFamily="34" charset="0"/>
                <a:ea typeface="+mn-ea"/>
              </a:rPr>
              <a:t> 12  </a:t>
            </a:r>
            <a:r>
              <a:rPr lang="en-US" sz="2400" kern="0" dirty="0" err="1">
                <a:latin typeface="Arial Narrow" pitchFamily="34" charset="0"/>
                <a:ea typeface="+mn-ea"/>
              </a:rPr>
              <a:t>Ketentuan</a:t>
            </a:r>
            <a:r>
              <a:rPr lang="en-US" sz="2400" kern="0" dirty="0">
                <a:latin typeface="Arial Narrow" pitchFamily="34" charset="0"/>
                <a:ea typeface="+mn-ea"/>
              </a:rPr>
              <a:t> </a:t>
            </a:r>
            <a:r>
              <a:rPr lang="en-US" sz="2400" kern="0" dirty="0" err="1">
                <a:latin typeface="Arial Narrow" pitchFamily="34" charset="0"/>
                <a:ea typeface="+mn-ea"/>
              </a:rPr>
              <a:t>Peralihan</a:t>
            </a:r>
            <a:endParaRPr lang="en-US" sz="2400" kern="0" dirty="0">
              <a:latin typeface="Arial Narrow" pitchFamily="34" charset="0"/>
              <a:ea typeface="+mn-ea"/>
            </a:endParaRPr>
          </a:p>
          <a:p>
            <a:pPr marL="609600" indent="-609600" fontAlgn="auto">
              <a:spcBef>
                <a:spcPct val="20000"/>
              </a:spcBef>
              <a:spcAft>
                <a:spcPts val="0"/>
              </a:spcAft>
              <a:buClr>
                <a:schemeClr val="hlink"/>
              </a:buClr>
              <a:buSzPct val="65000"/>
              <a:buFont typeface="Wingdings" pitchFamily="2" charset="2"/>
              <a:buChar char="q"/>
              <a:defRPr/>
            </a:pPr>
            <a:r>
              <a:rPr lang="en-US" sz="2400" kern="0" dirty="0" err="1">
                <a:latin typeface="Arial Narrow" pitchFamily="34" charset="0"/>
                <a:ea typeface="+mn-ea"/>
              </a:rPr>
              <a:t>Bab</a:t>
            </a:r>
            <a:r>
              <a:rPr lang="en-US" sz="2400" kern="0" dirty="0">
                <a:latin typeface="Arial Narrow" pitchFamily="34" charset="0"/>
                <a:ea typeface="+mn-ea"/>
              </a:rPr>
              <a:t> 13  </a:t>
            </a:r>
            <a:r>
              <a:rPr lang="en-US" sz="2400" kern="0" dirty="0" err="1">
                <a:latin typeface="Arial Narrow" pitchFamily="34" charset="0"/>
                <a:ea typeface="+mn-ea"/>
              </a:rPr>
              <a:t>Ketentuan</a:t>
            </a:r>
            <a:r>
              <a:rPr lang="en-US" sz="2400" kern="0" dirty="0">
                <a:latin typeface="Arial Narrow" pitchFamily="34" charset="0"/>
                <a:ea typeface="+mn-ea"/>
              </a:rPr>
              <a:t> </a:t>
            </a:r>
            <a:r>
              <a:rPr lang="en-US" sz="2400" kern="0" dirty="0" err="1">
                <a:latin typeface="Arial Narrow" pitchFamily="34" charset="0"/>
                <a:ea typeface="+mn-ea"/>
              </a:rPr>
              <a:t>Penutup</a:t>
            </a:r>
            <a:endParaRPr lang="en-US" sz="2400" kern="0" dirty="0">
              <a:latin typeface="Arial Narrow" pitchFamily="34" charset="0"/>
              <a:ea typeface="+mn-ea"/>
            </a:endParaRPr>
          </a:p>
          <a:p>
            <a:pPr marL="609600" indent="-609600" fontAlgn="auto">
              <a:spcBef>
                <a:spcPct val="20000"/>
              </a:spcBef>
              <a:spcAft>
                <a:spcPts val="0"/>
              </a:spcAft>
              <a:buClr>
                <a:schemeClr val="hlink"/>
              </a:buClr>
              <a:buSzPct val="65000"/>
              <a:buFont typeface="Wingdings" pitchFamily="2" charset="2"/>
              <a:buChar char="q"/>
              <a:defRPr/>
            </a:pPr>
            <a:endParaRPr lang="en-US" sz="2400" kern="0" dirty="0">
              <a:latin typeface="Arial Narrow" pitchFamily="34" charset="0"/>
              <a:ea typeface="+mn-ea"/>
            </a:endParaRPr>
          </a:p>
          <a:p>
            <a:pPr marL="609600" indent="-609600" fontAlgn="auto">
              <a:spcBef>
                <a:spcPct val="20000"/>
              </a:spcBef>
              <a:spcAft>
                <a:spcPts val="0"/>
              </a:spcAft>
              <a:buClr>
                <a:schemeClr val="hlink"/>
              </a:buClr>
              <a:buSzPct val="65000"/>
              <a:buFont typeface="Wingdings" pitchFamily="2" charset="2"/>
              <a:buChar char="q"/>
              <a:defRPr/>
            </a:pPr>
            <a:endParaRPr lang="en-US" sz="2400" kern="0" dirty="0">
              <a:latin typeface="Arial Narrow" pitchFamily="34" charset="0"/>
              <a:ea typeface="+mn-ea"/>
            </a:endParaRPr>
          </a:p>
          <a:p>
            <a:pPr marL="1409700" lvl="2" indent="-609600" fontAlgn="auto">
              <a:spcBef>
                <a:spcPct val="20000"/>
              </a:spcBef>
              <a:spcAft>
                <a:spcPts val="0"/>
              </a:spcAft>
              <a:buClr>
                <a:schemeClr val="hlink"/>
              </a:buClr>
              <a:buSzPct val="65000"/>
              <a:buFont typeface="Wingdings" pitchFamily="2" charset="2"/>
              <a:buNone/>
              <a:defRPr/>
            </a:pPr>
            <a:endParaRPr lang="en-US" sz="2400" kern="0" dirty="0">
              <a:latin typeface="Arial Narrow" pitchFamily="34" charset="0"/>
              <a:ea typeface="+mn-ea"/>
            </a:endParaRP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r>
              <a:rPr lang="en-US" smtClean="0">
                <a:effectLst>
                  <a:outerShdw blurRad="38100" dist="38100" dir="2700000" algn="tl">
                    <a:srgbClr val="000000"/>
                  </a:outerShdw>
                </a:effectLst>
              </a:rPr>
              <a:t>Alat Bukti</a:t>
            </a:r>
          </a:p>
        </p:txBody>
      </p:sp>
      <p:sp>
        <p:nvSpPr>
          <p:cNvPr id="3" name="Content Placeholder 2"/>
          <p:cNvSpPr>
            <a:spLocks noGrp="1"/>
          </p:cNvSpPr>
          <p:nvPr>
            <p:ph idx="1"/>
          </p:nvPr>
        </p:nvSpPr>
        <p:spPr/>
        <p:txBody>
          <a:bodyPr wrap="square" numCol="1" anchor="t" anchorCtr="0" compatLnSpc="1">
            <a:prstTxWarp prst="textNoShape">
              <a:avLst/>
            </a:prstTxWarp>
          </a:bodyPr>
          <a:lstStyle/>
          <a:p>
            <a:r>
              <a:rPr lang="en-US" smtClean="0">
                <a:effectLst>
                  <a:outerShdw blurRad="38100" dist="38100" dir="2700000" algn="tl">
                    <a:srgbClr val="000000"/>
                  </a:outerShdw>
                </a:effectLst>
              </a:rPr>
              <a:t>Alat bukti di pergunakan untuk penyidikan,penuntutan dan pemeriksaan di pengadilan, </a:t>
            </a:r>
          </a:p>
          <a:p>
            <a:endParaRPr lang="en-US" smtClean="0">
              <a:effectLst>
                <a:outerShdw blurRad="38100" dist="38100" dir="2700000" algn="tl">
                  <a:srgbClr val="000000"/>
                </a:outerShdw>
              </a:effectLst>
            </a:endParaRPr>
          </a:p>
          <a:p>
            <a:r>
              <a:rPr lang="en-US" smtClean="0">
                <a:effectLst>
                  <a:outerShdw blurRad="38100" dist="38100" dir="2700000" algn="tl">
                    <a:srgbClr val="000000"/>
                  </a:outerShdw>
                </a:effectLst>
              </a:rPr>
              <a:t>Merupakan perluasan dari alat bukti di KUHAP.</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r>
              <a:rPr lang="en-US" smtClean="0">
                <a:effectLst>
                  <a:outerShdw blurRad="38100" dist="38100" dir="2700000" algn="tl">
                    <a:srgbClr val="000000"/>
                  </a:outerShdw>
                </a:effectLst>
              </a:rPr>
              <a:t>Yang belum diatur</a:t>
            </a:r>
          </a:p>
        </p:txBody>
      </p:sp>
      <p:sp>
        <p:nvSpPr>
          <p:cNvPr id="3" name="Content Placeholder 2"/>
          <p:cNvSpPr>
            <a:spLocks noGrp="1"/>
          </p:cNvSpPr>
          <p:nvPr>
            <p:ph idx="1"/>
          </p:nvPr>
        </p:nvSpPr>
        <p:spPr/>
        <p:txBody>
          <a:bodyPr wrap="square" numCol="1" anchor="t" anchorCtr="0" compatLnSpc="1">
            <a:prstTxWarp prst="textNoShape">
              <a:avLst/>
            </a:prstTxWarp>
          </a:bodyPr>
          <a:lstStyle/>
          <a:p>
            <a:r>
              <a:rPr lang="en-US" smtClean="0">
                <a:effectLst>
                  <a:outerShdw blurRad="38100" dist="38100" dir="2700000" algn="tl">
                    <a:srgbClr val="000000"/>
                  </a:outerShdw>
                </a:effectLst>
              </a:rPr>
              <a:t>Spaming</a:t>
            </a:r>
          </a:p>
          <a:p>
            <a:endParaRPr lang="en-US" smtClean="0">
              <a:effectLst>
                <a:outerShdw blurRad="38100" dist="38100" dir="2700000" algn="tl">
                  <a:srgbClr val="000000"/>
                </a:outerShdw>
              </a:effectLst>
            </a:endParaRPr>
          </a:p>
          <a:p>
            <a:r>
              <a:rPr lang="id-ID" smtClean="0">
                <a:effectLst>
                  <a:outerShdw blurRad="38100" dist="38100" dir="2700000" algn="tl">
                    <a:srgbClr val="000000"/>
                  </a:outerShdw>
                </a:effectLst>
              </a:rPr>
              <a:t>membanjiri Internet dengan banyak salinan / copy pesan yang sama, dalam upaya untuk memaksa penerimaan pesan pada orang yang pada akhirnya terpaksa memilih untuk meneriman tersebut. Spam yang paling sering adalah iklan komersial, sering di gunakan  untuk produk produk yang meragukan, biaya pengirim Spam yang sangat sedikit - sebagian besar biaya dibayar oleh penerima bukan oleh pengirim.</a:t>
            </a:r>
            <a:endParaRPr lang="en-US" smtClean="0">
              <a:effectLst>
                <a:outerShdw blurRad="38100" dist="38100" dir="2700000" algn="tl">
                  <a:srgbClr val="000000"/>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en-US">
              <a:ea typeface="+mj-ea"/>
            </a:endParaRPr>
          </a:p>
        </p:txBody>
      </p:sp>
      <p:sp>
        <p:nvSpPr>
          <p:cNvPr id="3" name="Content Placeholder 2"/>
          <p:cNvSpPr>
            <a:spLocks noGrp="1"/>
          </p:cNvSpPr>
          <p:nvPr>
            <p:ph idx="1"/>
          </p:nvPr>
        </p:nvSpPr>
        <p:spPr/>
        <p:txBody>
          <a:bodyPr wrap="square" numCol="1" anchor="t" anchorCtr="0" compatLnSpc="1">
            <a:prstTxWarp prst="textNoShape">
              <a:avLst/>
            </a:prstTxWarp>
            <a:normAutofit lnSpcReduction="10000"/>
          </a:bodyPr>
          <a:lstStyle/>
          <a:p>
            <a:r>
              <a:rPr lang="en-US" smtClean="0">
                <a:effectLst>
                  <a:outerShdw blurRad="38100" dist="38100" dir="2700000" algn="tl">
                    <a:srgbClr val="000000"/>
                  </a:outerShdw>
                </a:effectLst>
              </a:rPr>
              <a:t>Disahkan oleh DPR RI pada tahun 2008, butuh waktu 9 tahun untuk menyelesaikan UU ITE</a:t>
            </a:r>
          </a:p>
          <a:p>
            <a:endParaRPr lang="en-US" smtClean="0">
              <a:effectLst>
                <a:outerShdw blurRad="38100" dist="38100" dir="2700000" algn="tl">
                  <a:srgbClr val="000000"/>
                </a:outerShdw>
              </a:effectLst>
            </a:endParaRPr>
          </a:p>
          <a:p>
            <a:r>
              <a:rPr lang="en-US" smtClean="0">
                <a:effectLst>
                  <a:outerShdw blurRad="38100" dist="38100" dir="2700000" algn="tl">
                    <a:srgbClr val="000000"/>
                  </a:outerShdw>
                </a:effectLst>
              </a:rPr>
              <a:t>Merupakan perangkat peraturan pertama di bidang keamanan informasi yang di gunakan oleh penegak hukum.</a:t>
            </a:r>
          </a:p>
          <a:p>
            <a:r>
              <a:rPr lang="en-US" smtClean="0">
                <a:effectLst>
                  <a:outerShdw blurRad="38100" dist="38100" dir="2700000" algn="tl">
                    <a:srgbClr val="000000"/>
                  </a:outerShdw>
                </a:effectLst>
              </a:rPr>
              <a:t>Sebagai pembuktian kepada komunitas internasional bahwa Indonesia Konsern terhadap keamanan Informasi.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r>
              <a:rPr lang="en-US" smtClean="0">
                <a:effectLst>
                  <a:outerShdw blurRad="38100" dist="38100" dir="2700000" algn="tl">
                    <a:srgbClr val="000000"/>
                  </a:outerShdw>
                </a:effectLst>
              </a:rPr>
              <a:t>Informasi elektronik</a:t>
            </a:r>
          </a:p>
        </p:txBody>
      </p:sp>
      <p:sp>
        <p:nvSpPr>
          <p:cNvPr id="3" name="Content Placeholder 2"/>
          <p:cNvSpPr>
            <a:spLocks noGrp="1"/>
          </p:cNvSpPr>
          <p:nvPr>
            <p:ph idx="1"/>
          </p:nvPr>
        </p:nvSpPr>
        <p:spPr/>
        <p:txBody>
          <a:bodyPr>
            <a:normAutofit fontScale="92500" lnSpcReduction="10000"/>
          </a:bodyPr>
          <a:lstStyle/>
          <a:p>
            <a:pPr algn="just" fontAlgn="auto">
              <a:spcAft>
                <a:spcPts val="0"/>
              </a:spcAft>
              <a:defRPr/>
            </a:pPr>
            <a:r>
              <a:rPr lang="fi-FI" dirty="0" err="1">
                <a:ea typeface="+mn-ea"/>
              </a:rPr>
              <a:t>Informasi</a:t>
            </a:r>
            <a:r>
              <a:rPr lang="fi-FI" dirty="0">
                <a:ea typeface="+mn-ea"/>
              </a:rPr>
              <a:t> </a:t>
            </a:r>
            <a:r>
              <a:rPr lang="fi-FI" dirty="0" err="1">
                <a:ea typeface="+mn-ea"/>
              </a:rPr>
              <a:t>Elektronik</a:t>
            </a:r>
            <a:r>
              <a:rPr lang="fi-FI" dirty="0">
                <a:ea typeface="+mn-ea"/>
              </a:rPr>
              <a:t> </a:t>
            </a:r>
            <a:r>
              <a:rPr lang="fi-FI" dirty="0" err="1">
                <a:ea typeface="+mn-ea"/>
              </a:rPr>
              <a:t>adalah</a:t>
            </a:r>
            <a:r>
              <a:rPr lang="fi-FI" dirty="0">
                <a:ea typeface="+mn-ea"/>
              </a:rPr>
              <a:t> satu </a:t>
            </a:r>
            <a:r>
              <a:rPr lang="fi-FI" dirty="0" err="1">
                <a:ea typeface="+mn-ea"/>
              </a:rPr>
              <a:t>atau</a:t>
            </a:r>
            <a:r>
              <a:rPr lang="fi-FI" dirty="0">
                <a:ea typeface="+mn-ea"/>
              </a:rPr>
              <a:t> </a:t>
            </a:r>
            <a:r>
              <a:rPr lang="fi-FI" dirty="0" err="1">
                <a:ea typeface="+mn-ea"/>
              </a:rPr>
              <a:t>sekumpulan</a:t>
            </a:r>
            <a:r>
              <a:rPr lang="fi-FI" dirty="0">
                <a:ea typeface="+mn-ea"/>
              </a:rPr>
              <a:t> data </a:t>
            </a:r>
            <a:r>
              <a:rPr lang="fi-FI" dirty="0" err="1">
                <a:ea typeface="+mn-ea"/>
              </a:rPr>
              <a:t>elektronik</a:t>
            </a:r>
            <a:r>
              <a:rPr lang="fi-FI" dirty="0">
                <a:ea typeface="+mn-ea"/>
              </a:rPr>
              <a:t>, </a:t>
            </a:r>
            <a:r>
              <a:rPr lang="fi-FI" dirty="0" err="1" smtClean="0">
                <a:ea typeface="+mn-ea"/>
              </a:rPr>
              <a:t>termasuk</a:t>
            </a:r>
            <a:r>
              <a:rPr lang="fi-FI" dirty="0" smtClean="0">
                <a:ea typeface="+mn-ea"/>
              </a:rPr>
              <a:t> :</a:t>
            </a:r>
            <a:endParaRPr lang="fi-FI" dirty="0">
              <a:ea typeface="+mn-ea"/>
            </a:endParaRPr>
          </a:p>
          <a:p>
            <a:pPr algn="just" fontAlgn="auto">
              <a:spcAft>
                <a:spcPts val="0"/>
              </a:spcAft>
              <a:defRPr/>
            </a:pPr>
            <a:r>
              <a:rPr lang="fi-FI" dirty="0" err="1">
                <a:ea typeface="+mn-ea"/>
              </a:rPr>
              <a:t>tetapi</a:t>
            </a:r>
            <a:r>
              <a:rPr lang="fi-FI" dirty="0">
                <a:ea typeface="+mn-ea"/>
              </a:rPr>
              <a:t> </a:t>
            </a:r>
            <a:r>
              <a:rPr lang="fi-FI" dirty="0" err="1">
                <a:ea typeface="+mn-ea"/>
              </a:rPr>
              <a:t>tidak</a:t>
            </a:r>
            <a:r>
              <a:rPr lang="fi-FI" dirty="0">
                <a:ea typeface="+mn-ea"/>
              </a:rPr>
              <a:t> </a:t>
            </a:r>
            <a:r>
              <a:rPr lang="fi-FI" dirty="0" err="1">
                <a:ea typeface="+mn-ea"/>
              </a:rPr>
              <a:t>terbatas</a:t>
            </a:r>
            <a:r>
              <a:rPr lang="fi-FI" dirty="0">
                <a:ea typeface="+mn-ea"/>
              </a:rPr>
              <a:t> </a:t>
            </a:r>
            <a:r>
              <a:rPr lang="fi-FI" dirty="0" err="1">
                <a:ea typeface="+mn-ea"/>
              </a:rPr>
              <a:t>pada</a:t>
            </a:r>
            <a:r>
              <a:rPr lang="fi-FI" dirty="0">
                <a:ea typeface="+mn-ea"/>
              </a:rPr>
              <a:t> </a:t>
            </a:r>
            <a:r>
              <a:rPr lang="fi-FI" dirty="0" err="1">
                <a:ea typeface="+mn-ea"/>
              </a:rPr>
              <a:t>tulisan</a:t>
            </a:r>
            <a:r>
              <a:rPr lang="fi-FI" dirty="0">
                <a:ea typeface="+mn-ea"/>
              </a:rPr>
              <a:t>, </a:t>
            </a:r>
            <a:r>
              <a:rPr lang="fi-FI" dirty="0" err="1" smtClean="0">
                <a:ea typeface="+mn-ea"/>
              </a:rPr>
              <a:t>suara</a:t>
            </a:r>
            <a:r>
              <a:rPr lang="fi-FI" dirty="0">
                <a:ea typeface="+mn-ea"/>
              </a:rPr>
              <a:t>, </a:t>
            </a:r>
            <a:r>
              <a:rPr lang="fi-FI" dirty="0" err="1">
                <a:ea typeface="+mn-ea"/>
              </a:rPr>
              <a:t>gambar</a:t>
            </a:r>
            <a:r>
              <a:rPr lang="fi-FI" dirty="0">
                <a:ea typeface="+mn-ea"/>
              </a:rPr>
              <a:t>, </a:t>
            </a:r>
            <a:r>
              <a:rPr lang="fi-FI" dirty="0" err="1">
                <a:ea typeface="+mn-ea"/>
              </a:rPr>
              <a:t>peta</a:t>
            </a:r>
            <a:r>
              <a:rPr lang="fi-FI" dirty="0">
                <a:ea typeface="+mn-ea"/>
              </a:rPr>
              <a:t>, </a:t>
            </a:r>
            <a:r>
              <a:rPr lang="fi-FI" dirty="0" err="1">
                <a:ea typeface="+mn-ea"/>
              </a:rPr>
              <a:t>rancangan</a:t>
            </a:r>
            <a:r>
              <a:rPr lang="fi-FI" dirty="0">
                <a:ea typeface="+mn-ea"/>
              </a:rPr>
              <a:t>, foto, </a:t>
            </a:r>
            <a:r>
              <a:rPr lang="fi-FI" dirty="0" err="1" smtClean="0">
                <a:ea typeface="+mn-ea"/>
              </a:rPr>
              <a:t>electronic</a:t>
            </a:r>
            <a:r>
              <a:rPr lang="fi-FI" dirty="0">
                <a:ea typeface="+mn-ea"/>
              </a:rPr>
              <a:t> </a:t>
            </a:r>
            <a:r>
              <a:rPr lang="en-US" dirty="0" smtClean="0">
                <a:ea typeface="+mn-ea"/>
              </a:rPr>
              <a:t>data </a:t>
            </a:r>
            <a:r>
              <a:rPr lang="en-US" dirty="0">
                <a:ea typeface="+mn-ea"/>
              </a:rPr>
              <a:t>interchange (EDI), </a:t>
            </a:r>
            <a:r>
              <a:rPr lang="en-US" dirty="0" err="1">
                <a:ea typeface="+mn-ea"/>
              </a:rPr>
              <a:t>surat</a:t>
            </a:r>
            <a:r>
              <a:rPr lang="en-US" dirty="0">
                <a:ea typeface="+mn-ea"/>
              </a:rPr>
              <a:t> </a:t>
            </a:r>
            <a:r>
              <a:rPr lang="en-US" dirty="0" err="1">
                <a:ea typeface="+mn-ea"/>
              </a:rPr>
              <a:t>elektronik</a:t>
            </a:r>
            <a:r>
              <a:rPr lang="en-US" dirty="0">
                <a:ea typeface="+mn-ea"/>
              </a:rPr>
              <a:t> (electronic mail), telegram, </a:t>
            </a:r>
            <a:r>
              <a:rPr lang="en-US" dirty="0" err="1">
                <a:ea typeface="+mn-ea"/>
              </a:rPr>
              <a:t>teleks</a:t>
            </a:r>
            <a:r>
              <a:rPr lang="en-US" dirty="0">
                <a:ea typeface="+mn-ea"/>
              </a:rPr>
              <a:t>, </a:t>
            </a:r>
            <a:r>
              <a:rPr lang="en-US" dirty="0" smtClean="0">
                <a:ea typeface="+mn-ea"/>
              </a:rPr>
              <a:t>telecopy </a:t>
            </a:r>
            <a:r>
              <a:rPr lang="tr-TR" dirty="0" err="1" smtClean="0">
                <a:ea typeface="+mn-ea"/>
              </a:rPr>
              <a:t>atau</a:t>
            </a:r>
            <a:r>
              <a:rPr lang="tr-TR" dirty="0" smtClean="0">
                <a:ea typeface="+mn-ea"/>
              </a:rPr>
              <a:t> </a:t>
            </a:r>
            <a:r>
              <a:rPr lang="tr-TR" dirty="0" err="1">
                <a:ea typeface="+mn-ea"/>
              </a:rPr>
              <a:t>sejenisnya</a:t>
            </a:r>
            <a:r>
              <a:rPr lang="tr-TR" dirty="0">
                <a:ea typeface="+mn-ea"/>
              </a:rPr>
              <a:t>, </a:t>
            </a:r>
            <a:r>
              <a:rPr lang="tr-TR" dirty="0" err="1">
                <a:ea typeface="+mn-ea"/>
              </a:rPr>
              <a:t>huruf</a:t>
            </a:r>
            <a:r>
              <a:rPr lang="tr-TR" dirty="0">
                <a:ea typeface="+mn-ea"/>
              </a:rPr>
              <a:t>, tanda, </a:t>
            </a:r>
            <a:r>
              <a:rPr lang="tr-TR" dirty="0" err="1">
                <a:ea typeface="+mn-ea"/>
              </a:rPr>
              <a:t>angka</a:t>
            </a:r>
            <a:r>
              <a:rPr lang="tr-TR" dirty="0">
                <a:ea typeface="+mn-ea"/>
              </a:rPr>
              <a:t>, </a:t>
            </a:r>
            <a:r>
              <a:rPr lang="tr-TR" dirty="0" err="1">
                <a:ea typeface="+mn-ea"/>
              </a:rPr>
              <a:t>Kode</a:t>
            </a:r>
            <a:r>
              <a:rPr lang="tr-TR" dirty="0">
                <a:ea typeface="+mn-ea"/>
              </a:rPr>
              <a:t> </a:t>
            </a:r>
            <a:r>
              <a:rPr lang="tr-TR" dirty="0" err="1">
                <a:ea typeface="+mn-ea"/>
              </a:rPr>
              <a:t>Akses</a:t>
            </a:r>
            <a:r>
              <a:rPr lang="tr-TR" dirty="0">
                <a:ea typeface="+mn-ea"/>
              </a:rPr>
              <a:t>, </a:t>
            </a:r>
            <a:r>
              <a:rPr lang="tr-TR" dirty="0" err="1">
                <a:ea typeface="+mn-ea"/>
              </a:rPr>
              <a:t>simbol</a:t>
            </a:r>
            <a:r>
              <a:rPr lang="tr-TR" dirty="0">
                <a:ea typeface="+mn-ea"/>
              </a:rPr>
              <a:t>, </a:t>
            </a:r>
            <a:r>
              <a:rPr lang="tr-TR" dirty="0" err="1">
                <a:ea typeface="+mn-ea"/>
              </a:rPr>
              <a:t>atau</a:t>
            </a:r>
            <a:r>
              <a:rPr lang="tr-TR" dirty="0">
                <a:ea typeface="+mn-ea"/>
              </a:rPr>
              <a:t> </a:t>
            </a:r>
            <a:r>
              <a:rPr lang="tr-TR" dirty="0" err="1">
                <a:ea typeface="+mn-ea"/>
              </a:rPr>
              <a:t>perforasi</a:t>
            </a:r>
            <a:r>
              <a:rPr lang="tr-TR" dirty="0">
                <a:ea typeface="+mn-ea"/>
              </a:rPr>
              <a:t> </a:t>
            </a:r>
            <a:r>
              <a:rPr lang="tr-TR" dirty="0" err="1">
                <a:ea typeface="+mn-ea"/>
              </a:rPr>
              <a:t>yang</a:t>
            </a:r>
            <a:r>
              <a:rPr lang="tr-TR" dirty="0">
                <a:ea typeface="+mn-ea"/>
              </a:rPr>
              <a:t> </a:t>
            </a:r>
            <a:r>
              <a:rPr lang="tr-TR" dirty="0" err="1" smtClean="0">
                <a:ea typeface="+mn-ea"/>
              </a:rPr>
              <a:t>telah</a:t>
            </a:r>
            <a:r>
              <a:rPr lang="tr-TR" dirty="0">
                <a:ea typeface="+mn-ea"/>
              </a:rPr>
              <a:t> </a:t>
            </a:r>
            <a:r>
              <a:rPr lang="tr-TR" dirty="0" err="1" smtClean="0">
                <a:ea typeface="+mn-ea"/>
              </a:rPr>
              <a:t>diolah</a:t>
            </a:r>
            <a:r>
              <a:rPr lang="tr-TR" dirty="0" smtClean="0">
                <a:ea typeface="+mn-ea"/>
              </a:rPr>
              <a:t> </a:t>
            </a:r>
            <a:r>
              <a:rPr lang="tr-TR" dirty="0" err="1">
                <a:ea typeface="+mn-ea"/>
              </a:rPr>
              <a:t>yang</a:t>
            </a:r>
            <a:r>
              <a:rPr lang="tr-TR" dirty="0">
                <a:ea typeface="+mn-ea"/>
              </a:rPr>
              <a:t> </a:t>
            </a:r>
            <a:r>
              <a:rPr lang="tr-TR" dirty="0" err="1">
                <a:ea typeface="+mn-ea"/>
              </a:rPr>
              <a:t>memiliki</a:t>
            </a:r>
            <a:r>
              <a:rPr lang="tr-TR" dirty="0">
                <a:ea typeface="+mn-ea"/>
              </a:rPr>
              <a:t> </a:t>
            </a:r>
            <a:r>
              <a:rPr lang="tr-TR" dirty="0" err="1">
                <a:ea typeface="+mn-ea"/>
              </a:rPr>
              <a:t>arti</a:t>
            </a:r>
            <a:r>
              <a:rPr lang="tr-TR" dirty="0">
                <a:ea typeface="+mn-ea"/>
              </a:rPr>
              <a:t> </a:t>
            </a:r>
            <a:r>
              <a:rPr lang="tr-TR" dirty="0" err="1">
                <a:ea typeface="+mn-ea"/>
              </a:rPr>
              <a:t>atau</a:t>
            </a:r>
            <a:r>
              <a:rPr lang="tr-TR" dirty="0">
                <a:ea typeface="+mn-ea"/>
              </a:rPr>
              <a:t> </a:t>
            </a:r>
            <a:r>
              <a:rPr lang="tr-TR" dirty="0" err="1">
                <a:ea typeface="+mn-ea"/>
              </a:rPr>
              <a:t>dapat</a:t>
            </a:r>
            <a:r>
              <a:rPr lang="tr-TR" dirty="0">
                <a:ea typeface="+mn-ea"/>
              </a:rPr>
              <a:t> </a:t>
            </a:r>
            <a:r>
              <a:rPr lang="tr-TR" dirty="0" err="1">
                <a:ea typeface="+mn-ea"/>
              </a:rPr>
              <a:t>dipahami</a:t>
            </a:r>
            <a:r>
              <a:rPr lang="tr-TR" dirty="0">
                <a:ea typeface="+mn-ea"/>
              </a:rPr>
              <a:t> </a:t>
            </a:r>
            <a:r>
              <a:rPr lang="tr-TR" dirty="0" err="1">
                <a:ea typeface="+mn-ea"/>
              </a:rPr>
              <a:t>oleh</a:t>
            </a:r>
            <a:r>
              <a:rPr lang="tr-TR" dirty="0">
                <a:ea typeface="+mn-ea"/>
              </a:rPr>
              <a:t> </a:t>
            </a:r>
            <a:r>
              <a:rPr lang="tr-TR" dirty="0" err="1">
                <a:ea typeface="+mn-ea"/>
              </a:rPr>
              <a:t>orang</a:t>
            </a:r>
            <a:r>
              <a:rPr lang="tr-TR" dirty="0">
                <a:ea typeface="+mn-ea"/>
              </a:rPr>
              <a:t> </a:t>
            </a:r>
            <a:r>
              <a:rPr lang="tr-TR" dirty="0" err="1">
                <a:ea typeface="+mn-ea"/>
              </a:rPr>
              <a:t>yang</a:t>
            </a:r>
            <a:r>
              <a:rPr lang="tr-TR" dirty="0">
                <a:ea typeface="+mn-ea"/>
              </a:rPr>
              <a:t> </a:t>
            </a:r>
            <a:r>
              <a:rPr lang="tr-TR" dirty="0" err="1" smtClean="0">
                <a:ea typeface="+mn-ea"/>
              </a:rPr>
              <a:t>mampu</a:t>
            </a:r>
            <a:r>
              <a:rPr lang="tr-TR" dirty="0">
                <a:ea typeface="+mn-ea"/>
              </a:rPr>
              <a:t> </a:t>
            </a:r>
            <a:r>
              <a:rPr lang="tr-TR" dirty="0" err="1" smtClean="0">
                <a:ea typeface="+mn-ea"/>
              </a:rPr>
              <a:t>memahaminya</a:t>
            </a:r>
            <a:r>
              <a:rPr lang="tr-TR" dirty="0">
                <a:ea typeface="+mn-ea"/>
              </a:rPr>
              <a:t>.</a:t>
            </a:r>
            <a:endParaRPr lang="en-US" dirty="0">
              <a:ea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r>
              <a:rPr lang="en-US" smtClean="0">
                <a:effectLst>
                  <a:outerShdw blurRad="38100" dist="38100" dir="2700000" algn="tl">
                    <a:srgbClr val="000000"/>
                  </a:outerShdw>
                </a:effectLst>
              </a:rPr>
              <a:t>Alat Bukti</a:t>
            </a:r>
          </a:p>
        </p:txBody>
      </p:sp>
      <p:sp>
        <p:nvSpPr>
          <p:cNvPr id="3" name="Content Placeholder 2"/>
          <p:cNvSpPr>
            <a:spLocks noGrp="1"/>
          </p:cNvSpPr>
          <p:nvPr>
            <p:ph idx="1"/>
          </p:nvPr>
        </p:nvSpPr>
        <p:spPr/>
        <p:txBody>
          <a:bodyPr>
            <a:normAutofit fontScale="92500"/>
          </a:bodyPr>
          <a:lstStyle/>
          <a:p>
            <a:pPr fontAlgn="auto">
              <a:spcAft>
                <a:spcPts val="0"/>
              </a:spcAft>
              <a:defRPr/>
            </a:pPr>
            <a:r>
              <a:rPr lang="tr-TR" dirty="0" err="1">
                <a:ea typeface="+mn-ea"/>
              </a:rPr>
              <a:t>Dalam</a:t>
            </a:r>
            <a:r>
              <a:rPr lang="tr-TR" dirty="0">
                <a:ea typeface="+mn-ea"/>
              </a:rPr>
              <a:t> hal </a:t>
            </a:r>
            <a:r>
              <a:rPr lang="tr-TR" dirty="0" err="1">
                <a:ea typeface="+mn-ea"/>
              </a:rPr>
              <a:t>terdapat</a:t>
            </a:r>
            <a:r>
              <a:rPr lang="tr-TR" dirty="0">
                <a:ea typeface="+mn-ea"/>
              </a:rPr>
              <a:t> </a:t>
            </a:r>
            <a:r>
              <a:rPr lang="tr-TR" dirty="0" err="1">
                <a:ea typeface="+mn-ea"/>
              </a:rPr>
              <a:t>ketentuan</a:t>
            </a:r>
            <a:r>
              <a:rPr lang="tr-TR" dirty="0">
                <a:ea typeface="+mn-ea"/>
              </a:rPr>
              <a:t> lain </a:t>
            </a:r>
            <a:r>
              <a:rPr lang="tr-TR" dirty="0" err="1">
                <a:ea typeface="+mn-ea"/>
              </a:rPr>
              <a:t>selain</a:t>
            </a:r>
            <a:r>
              <a:rPr lang="tr-TR" dirty="0">
                <a:ea typeface="+mn-ea"/>
              </a:rPr>
              <a:t> </a:t>
            </a:r>
            <a:r>
              <a:rPr lang="tr-TR" dirty="0" err="1">
                <a:ea typeface="+mn-ea"/>
              </a:rPr>
              <a:t>yang</a:t>
            </a:r>
            <a:r>
              <a:rPr lang="tr-TR" dirty="0">
                <a:ea typeface="+mn-ea"/>
              </a:rPr>
              <a:t> </a:t>
            </a:r>
            <a:r>
              <a:rPr lang="tr-TR" dirty="0" err="1">
                <a:ea typeface="+mn-ea"/>
              </a:rPr>
              <a:t>diatur</a:t>
            </a:r>
            <a:r>
              <a:rPr lang="tr-TR" dirty="0">
                <a:ea typeface="+mn-ea"/>
              </a:rPr>
              <a:t> </a:t>
            </a:r>
            <a:r>
              <a:rPr lang="tr-TR" dirty="0" err="1">
                <a:ea typeface="+mn-ea"/>
              </a:rPr>
              <a:t>dalam</a:t>
            </a:r>
            <a:r>
              <a:rPr lang="tr-TR" dirty="0">
                <a:ea typeface="+mn-ea"/>
              </a:rPr>
              <a:t> </a:t>
            </a:r>
            <a:r>
              <a:rPr lang="tr-TR" dirty="0" err="1">
                <a:ea typeface="+mn-ea"/>
              </a:rPr>
              <a:t>Pasal</a:t>
            </a:r>
            <a:r>
              <a:rPr lang="tr-TR" dirty="0">
                <a:ea typeface="+mn-ea"/>
              </a:rPr>
              <a:t> 5 </a:t>
            </a:r>
            <a:r>
              <a:rPr lang="tr-TR" dirty="0" err="1">
                <a:ea typeface="+mn-ea"/>
              </a:rPr>
              <a:t>ayat</a:t>
            </a:r>
            <a:r>
              <a:rPr lang="tr-TR" dirty="0">
                <a:ea typeface="+mn-ea"/>
              </a:rPr>
              <a:t> (4) </a:t>
            </a:r>
            <a:r>
              <a:rPr lang="tr-TR" dirty="0" err="1">
                <a:ea typeface="+mn-ea"/>
              </a:rPr>
              <a:t>yang</a:t>
            </a:r>
            <a:endParaRPr lang="tr-TR" dirty="0">
              <a:ea typeface="+mn-ea"/>
            </a:endParaRPr>
          </a:p>
          <a:p>
            <a:pPr algn="just" fontAlgn="auto">
              <a:spcAft>
                <a:spcPts val="0"/>
              </a:spcAft>
              <a:defRPr/>
            </a:pPr>
            <a:r>
              <a:rPr lang="tr-TR" dirty="0" err="1">
                <a:ea typeface="+mn-ea"/>
              </a:rPr>
              <a:t>mensyaratkan</a:t>
            </a:r>
            <a:r>
              <a:rPr lang="tr-TR" dirty="0">
                <a:ea typeface="+mn-ea"/>
              </a:rPr>
              <a:t> </a:t>
            </a:r>
            <a:r>
              <a:rPr lang="tr-TR" dirty="0" err="1">
                <a:ea typeface="+mn-ea"/>
              </a:rPr>
              <a:t>bahwa</a:t>
            </a:r>
            <a:r>
              <a:rPr lang="tr-TR" dirty="0">
                <a:ea typeface="+mn-ea"/>
              </a:rPr>
              <a:t> </a:t>
            </a:r>
            <a:r>
              <a:rPr lang="tr-TR" dirty="0" err="1">
                <a:ea typeface="+mn-ea"/>
              </a:rPr>
              <a:t>suatu</a:t>
            </a:r>
            <a:r>
              <a:rPr lang="tr-TR" dirty="0">
                <a:ea typeface="+mn-ea"/>
              </a:rPr>
              <a:t> </a:t>
            </a:r>
            <a:r>
              <a:rPr lang="tr-TR" dirty="0" err="1">
                <a:ea typeface="+mn-ea"/>
              </a:rPr>
              <a:t>informasi</a:t>
            </a:r>
            <a:r>
              <a:rPr lang="tr-TR" dirty="0">
                <a:ea typeface="+mn-ea"/>
              </a:rPr>
              <a:t> </a:t>
            </a:r>
            <a:r>
              <a:rPr lang="tr-TR" dirty="0" err="1">
                <a:ea typeface="+mn-ea"/>
              </a:rPr>
              <a:t>harus</a:t>
            </a:r>
            <a:r>
              <a:rPr lang="tr-TR" dirty="0">
                <a:ea typeface="+mn-ea"/>
              </a:rPr>
              <a:t> </a:t>
            </a:r>
            <a:r>
              <a:rPr lang="tr-TR" dirty="0" err="1">
                <a:ea typeface="+mn-ea"/>
              </a:rPr>
              <a:t>berbentuk</a:t>
            </a:r>
            <a:r>
              <a:rPr lang="tr-TR" dirty="0">
                <a:ea typeface="+mn-ea"/>
              </a:rPr>
              <a:t> </a:t>
            </a:r>
            <a:r>
              <a:rPr lang="tr-TR" dirty="0" err="1">
                <a:ea typeface="+mn-ea"/>
              </a:rPr>
              <a:t>tertulis</a:t>
            </a:r>
            <a:r>
              <a:rPr lang="tr-TR" dirty="0">
                <a:ea typeface="+mn-ea"/>
              </a:rPr>
              <a:t> </a:t>
            </a:r>
            <a:r>
              <a:rPr lang="tr-TR" dirty="0" err="1">
                <a:ea typeface="+mn-ea"/>
              </a:rPr>
              <a:t>atau</a:t>
            </a:r>
            <a:r>
              <a:rPr lang="tr-TR" dirty="0">
                <a:ea typeface="+mn-ea"/>
              </a:rPr>
              <a:t> asli, </a:t>
            </a:r>
            <a:r>
              <a:rPr lang="tr-TR" dirty="0" err="1" smtClean="0">
                <a:ea typeface="+mn-ea"/>
              </a:rPr>
              <a:t>Informasi</a:t>
            </a:r>
            <a:r>
              <a:rPr lang="tr-TR" dirty="0">
                <a:ea typeface="+mn-ea"/>
              </a:rPr>
              <a:t> </a:t>
            </a:r>
            <a:r>
              <a:rPr lang="tr-TR" dirty="0" smtClean="0">
                <a:ea typeface="+mn-ea"/>
              </a:rPr>
              <a:t>Elektronik </a:t>
            </a:r>
            <a:r>
              <a:rPr lang="tr-TR" dirty="0">
                <a:ea typeface="+mn-ea"/>
              </a:rPr>
              <a:t>dan/</a:t>
            </a:r>
            <a:r>
              <a:rPr lang="tr-TR" dirty="0" err="1">
                <a:ea typeface="+mn-ea"/>
              </a:rPr>
              <a:t>atau</a:t>
            </a:r>
            <a:r>
              <a:rPr lang="tr-TR" dirty="0">
                <a:ea typeface="+mn-ea"/>
              </a:rPr>
              <a:t> </a:t>
            </a:r>
            <a:r>
              <a:rPr lang="tr-TR" dirty="0" err="1">
                <a:ea typeface="+mn-ea"/>
              </a:rPr>
              <a:t>Dokumen</a:t>
            </a:r>
            <a:r>
              <a:rPr lang="tr-TR" dirty="0">
                <a:ea typeface="+mn-ea"/>
              </a:rPr>
              <a:t> Elektronik </a:t>
            </a:r>
            <a:r>
              <a:rPr lang="tr-TR" dirty="0" err="1">
                <a:ea typeface="+mn-ea"/>
              </a:rPr>
              <a:t>dianggap</a:t>
            </a:r>
            <a:r>
              <a:rPr lang="tr-TR" dirty="0">
                <a:ea typeface="+mn-ea"/>
              </a:rPr>
              <a:t> sah </a:t>
            </a:r>
            <a:r>
              <a:rPr lang="tr-TR" dirty="0" err="1">
                <a:ea typeface="+mn-ea"/>
              </a:rPr>
              <a:t>sepanjang</a:t>
            </a:r>
            <a:r>
              <a:rPr lang="tr-TR" dirty="0">
                <a:ea typeface="+mn-ea"/>
              </a:rPr>
              <a:t> </a:t>
            </a:r>
            <a:r>
              <a:rPr lang="tr-TR" dirty="0" err="1">
                <a:ea typeface="+mn-ea"/>
              </a:rPr>
              <a:t>informasi</a:t>
            </a:r>
            <a:r>
              <a:rPr lang="tr-TR" dirty="0">
                <a:ea typeface="+mn-ea"/>
              </a:rPr>
              <a:t> </a:t>
            </a:r>
            <a:r>
              <a:rPr lang="tr-TR" dirty="0" err="1" smtClean="0">
                <a:ea typeface="+mn-ea"/>
              </a:rPr>
              <a:t>yang</a:t>
            </a:r>
            <a:r>
              <a:rPr lang="tr-TR" dirty="0">
                <a:ea typeface="+mn-ea"/>
              </a:rPr>
              <a:t> </a:t>
            </a:r>
            <a:r>
              <a:rPr lang="it-IT" dirty="0" err="1" smtClean="0">
                <a:ea typeface="+mn-ea"/>
              </a:rPr>
              <a:t>tercantum</a:t>
            </a:r>
            <a:r>
              <a:rPr lang="it-IT" dirty="0" smtClean="0">
                <a:ea typeface="+mn-ea"/>
              </a:rPr>
              <a:t> </a:t>
            </a:r>
            <a:r>
              <a:rPr lang="it-IT" dirty="0">
                <a:ea typeface="+mn-ea"/>
              </a:rPr>
              <a:t>di </a:t>
            </a:r>
            <a:r>
              <a:rPr lang="it-IT" dirty="0" err="1">
                <a:ea typeface="+mn-ea"/>
              </a:rPr>
              <a:t>dalamnya</a:t>
            </a:r>
            <a:r>
              <a:rPr lang="it-IT" dirty="0">
                <a:ea typeface="+mn-ea"/>
              </a:rPr>
              <a:t> </a:t>
            </a:r>
            <a:r>
              <a:rPr lang="it-IT" dirty="0" err="1">
                <a:ea typeface="+mn-ea"/>
              </a:rPr>
              <a:t>dapat</a:t>
            </a:r>
            <a:r>
              <a:rPr lang="it-IT" dirty="0">
                <a:ea typeface="+mn-ea"/>
              </a:rPr>
              <a:t> </a:t>
            </a:r>
            <a:r>
              <a:rPr lang="it-IT" dirty="0" err="1">
                <a:ea typeface="+mn-ea"/>
              </a:rPr>
              <a:t>diakses</a:t>
            </a:r>
            <a:r>
              <a:rPr lang="it-IT" dirty="0">
                <a:ea typeface="+mn-ea"/>
              </a:rPr>
              <a:t>, </a:t>
            </a:r>
            <a:r>
              <a:rPr lang="it-IT" dirty="0" err="1">
                <a:ea typeface="+mn-ea"/>
              </a:rPr>
              <a:t>ditampilkan</a:t>
            </a:r>
            <a:r>
              <a:rPr lang="it-IT" dirty="0">
                <a:ea typeface="+mn-ea"/>
              </a:rPr>
              <a:t>, </a:t>
            </a:r>
            <a:r>
              <a:rPr lang="it-IT" dirty="0" err="1">
                <a:ea typeface="+mn-ea"/>
              </a:rPr>
              <a:t>dijamin</a:t>
            </a:r>
            <a:r>
              <a:rPr lang="it-IT" dirty="0">
                <a:ea typeface="+mn-ea"/>
              </a:rPr>
              <a:t> </a:t>
            </a:r>
            <a:r>
              <a:rPr lang="it-IT" dirty="0" err="1">
                <a:ea typeface="+mn-ea"/>
              </a:rPr>
              <a:t>keutuhannya</a:t>
            </a:r>
            <a:r>
              <a:rPr lang="it-IT" dirty="0">
                <a:ea typeface="+mn-ea"/>
              </a:rPr>
              <a:t>, </a:t>
            </a:r>
            <a:r>
              <a:rPr lang="it-IT" dirty="0" err="1">
                <a:ea typeface="+mn-ea"/>
              </a:rPr>
              <a:t>dan</a:t>
            </a:r>
            <a:r>
              <a:rPr lang="it-IT" dirty="0">
                <a:ea typeface="+mn-ea"/>
              </a:rPr>
              <a:t> </a:t>
            </a:r>
            <a:r>
              <a:rPr lang="it-IT" dirty="0" err="1" smtClean="0">
                <a:ea typeface="+mn-ea"/>
              </a:rPr>
              <a:t>dapat</a:t>
            </a:r>
            <a:r>
              <a:rPr lang="it-IT" dirty="0">
                <a:ea typeface="+mn-ea"/>
              </a:rPr>
              <a:t> </a:t>
            </a:r>
            <a:r>
              <a:rPr lang="de-DE" dirty="0" err="1" smtClean="0">
                <a:ea typeface="+mn-ea"/>
              </a:rPr>
              <a:t>dipertanggungjawabkan</a:t>
            </a:r>
            <a:r>
              <a:rPr lang="de-DE" dirty="0" smtClean="0">
                <a:ea typeface="+mn-ea"/>
              </a:rPr>
              <a:t> </a:t>
            </a:r>
            <a:r>
              <a:rPr lang="de-DE" dirty="0" err="1">
                <a:ea typeface="+mn-ea"/>
              </a:rPr>
              <a:t>sehingga</a:t>
            </a:r>
            <a:r>
              <a:rPr lang="de-DE" dirty="0">
                <a:ea typeface="+mn-ea"/>
              </a:rPr>
              <a:t> </a:t>
            </a:r>
            <a:r>
              <a:rPr lang="de-DE" dirty="0" err="1">
                <a:ea typeface="+mn-ea"/>
              </a:rPr>
              <a:t>menerangkan</a:t>
            </a:r>
            <a:r>
              <a:rPr lang="de-DE" dirty="0">
                <a:ea typeface="+mn-ea"/>
              </a:rPr>
              <a:t> </a:t>
            </a:r>
            <a:r>
              <a:rPr lang="de-DE" dirty="0" err="1">
                <a:ea typeface="+mn-ea"/>
              </a:rPr>
              <a:t>suatu</a:t>
            </a:r>
            <a:r>
              <a:rPr lang="de-DE" dirty="0">
                <a:ea typeface="+mn-ea"/>
              </a:rPr>
              <a:t> </a:t>
            </a:r>
            <a:r>
              <a:rPr lang="de-DE" dirty="0" err="1">
                <a:ea typeface="+mn-ea"/>
              </a:rPr>
              <a:t>keadaan</a:t>
            </a:r>
            <a:r>
              <a:rPr lang="de-DE" dirty="0">
                <a:ea typeface="+mn-ea"/>
              </a:rPr>
              <a:t>.</a:t>
            </a:r>
            <a:endParaRPr lang="en-US" dirty="0">
              <a:ea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r>
              <a:rPr lang="en-US" smtClean="0">
                <a:effectLst>
                  <a:outerShdw blurRad="38100" dist="38100" dir="2700000" algn="tl">
                    <a:srgbClr val="000000"/>
                  </a:outerShdw>
                </a:effectLst>
              </a:rPr>
              <a:t>Alat bukti</a:t>
            </a:r>
          </a:p>
        </p:txBody>
      </p:sp>
      <p:sp>
        <p:nvSpPr>
          <p:cNvPr id="3" name="Content Placeholder 2"/>
          <p:cNvSpPr>
            <a:spLocks noGrp="1"/>
          </p:cNvSpPr>
          <p:nvPr>
            <p:ph idx="1"/>
          </p:nvPr>
        </p:nvSpPr>
        <p:spPr/>
        <p:txBody>
          <a:bodyPr wrap="square" numCol="1" anchor="t" anchorCtr="0" compatLnSpc="1">
            <a:prstTxWarp prst="textNoShape">
              <a:avLst/>
            </a:prstTxWarp>
            <a:noAutofit/>
          </a:bodyPr>
          <a:lstStyle/>
          <a:p>
            <a:pPr algn="just"/>
            <a:r>
              <a:rPr lang="tr-TR" sz="3200" smtClean="0">
                <a:solidFill>
                  <a:srgbClr val="1C1C10"/>
                </a:solidFill>
                <a:effectLst>
                  <a:outerShdw blurRad="38100" dist="38100" dir="2700000" algn="tl">
                    <a:srgbClr val="000000"/>
                  </a:outerShdw>
                </a:effectLst>
              </a:rPr>
              <a:t>Pasal 5</a:t>
            </a:r>
          </a:p>
          <a:p>
            <a:pPr algn="just"/>
            <a:r>
              <a:rPr lang="fr-FR" smtClean="0">
                <a:solidFill>
                  <a:srgbClr val="1C1C10"/>
                </a:solidFill>
                <a:effectLst>
                  <a:outerShdw blurRad="38100" dist="38100" dir="2700000" algn="tl">
                    <a:srgbClr val="000000"/>
                  </a:outerShdw>
                </a:effectLst>
              </a:rPr>
              <a:t>(1) Informasi Elektronik dan/atau Dokumen Elektronik dan/atau hasil cetaknya </a:t>
            </a:r>
            <a:r>
              <a:rPr lang="tr-TR" smtClean="0">
                <a:solidFill>
                  <a:srgbClr val="1C1C10"/>
                </a:solidFill>
                <a:effectLst>
                  <a:outerShdw blurRad="38100" dist="38100" dir="2700000" algn="tl">
                    <a:srgbClr val="000000"/>
                  </a:outerShdw>
                </a:effectLst>
              </a:rPr>
              <a:t>merupakan alat bukti hukum yang sah. ( e-mail, chat..? </a:t>
            </a:r>
            <a:r>
              <a:rPr lang="en-US" smtClean="0">
                <a:solidFill>
                  <a:srgbClr val="1C1C10"/>
                </a:solidFill>
                <a:effectLst>
                  <a:outerShdw blurRad="38100" dist="38100" dir="2700000" algn="tl">
                    <a:srgbClr val="000000"/>
                  </a:outerShdw>
                </a:effectLst>
              </a:rPr>
              <a:t>D</a:t>
            </a:r>
            <a:r>
              <a:rPr lang="tr-TR" smtClean="0">
                <a:solidFill>
                  <a:srgbClr val="1C1C10"/>
                </a:solidFill>
                <a:effectLst>
                  <a:outerShdw blurRad="38100" dist="38100" dir="2700000" algn="tl">
                    <a:srgbClr val="000000"/>
                  </a:outerShdw>
                </a:effectLst>
              </a:rPr>
              <a:t>ll)</a:t>
            </a:r>
          </a:p>
          <a:p>
            <a:pPr algn="just"/>
            <a:r>
              <a:rPr lang="fr-FR" smtClean="0">
                <a:solidFill>
                  <a:srgbClr val="1C1C10"/>
                </a:solidFill>
                <a:effectLst>
                  <a:outerShdw blurRad="38100" dist="38100" dir="2700000" algn="tl">
                    <a:srgbClr val="000000"/>
                  </a:outerShdw>
                </a:effectLst>
              </a:rPr>
              <a:t>(2) Informasi Elektronik dan/atau Dokumen Elektronik dan/atau hasil cetaknya </a:t>
            </a:r>
            <a:r>
              <a:rPr lang="tr-TR" smtClean="0">
                <a:solidFill>
                  <a:srgbClr val="1C1C10"/>
                </a:solidFill>
                <a:effectLst>
                  <a:outerShdw blurRad="38100" dist="38100" dir="2700000" algn="tl">
                    <a:srgbClr val="000000"/>
                  </a:outerShdw>
                </a:effectLst>
              </a:rPr>
              <a:t>sebagaimana dimaksud pada ayat (1) merupakan perluasan dari alat bukti yang sah sesuai dengan Hukum Acara yang berlaku di Indonesia.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r>
              <a:rPr lang="en-US" smtClean="0">
                <a:effectLst>
                  <a:outerShdw blurRad="38100" dist="38100" dir="2700000" algn="tl">
                    <a:srgbClr val="000000"/>
                  </a:outerShdw>
                </a:effectLst>
              </a:rPr>
              <a:t>Alat Bukti</a:t>
            </a:r>
          </a:p>
        </p:txBody>
      </p:sp>
      <p:sp>
        <p:nvSpPr>
          <p:cNvPr id="3" name="Content Placeholder 2"/>
          <p:cNvSpPr>
            <a:spLocks noGrp="1"/>
          </p:cNvSpPr>
          <p:nvPr>
            <p:ph idx="1"/>
          </p:nvPr>
        </p:nvSpPr>
        <p:spPr/>
        <p:txBody>
          <a:bodyPr>
            <a:noAutofit/>
          </a:bodyPr>
          <a:lstStyle/>
          <a:p>
            <a:pPr algn="just" fontAlgn="auto">
              <a:spcAft>
                <a:spcPts val="0"/>
              </a:spcAft>
              <a:defRPr/>
            </a:pPr>
            <a:r>
              <a:rPr lang="tr-TR" sz="2000" dirty="0">
                <a:solidFill>
                  <a:srgbClr val="1C1C10"/>
                </a:solidFill>
                <a:ea typeface="+mn-ea"/>
              </a:rPr>
              <a:t>(3) </a:t>
            </a:r>
            <a:r>
              <a:rPr lang="tr-TR" sz="2000" dirty="0" err="1">
                <a:solidFill>
                  <a:srgbClr val="1C1C10"/>
                </a:solidFill>
                <a:ea typeface="+mn-ea"/>
              </a:rPr>
              <a:t>Informasi</a:t>
            </a:r>
            <a:r>
              <a:rPr lang="tr-TR" sz="2000" dirty="0">
                <a:solidFill>
                  <a:srgbClr val="1C1C10"/>
                </a:solidFill>
                <a:ea typeface="+mn-ea"/>
              </a:rPr>
              <a:t> Elektronik dan/</a:t>
            </a:r>
            <a:r>
              <a:rPr lang="tr-TR" sz="2000" dirty="0" err="1">
                <a:solidFill>
                  <a:srgbClr val="1C1C10"/>
                </a:solidFill>
                <a:ea typeface="+mn-ea"/>
              </a:rPr>
              <a:t>atau</a:t>
            </a:r>
            <a:r>
              <a:rPr lang="tr-TR" sz="2000" dirty="0">
                <a:solidFill>
                  <a:srgbClr val="1C1C10"/>
                </a:solidFill>
                <a:ea typeface="+mn-ea"/>
              </a:rPr>
              <a:t> </a:t>
            </a:r>
            <a:r>
              <a:rPr lang="tr-TR" sz="2000" dirty="0" err="1">
                <a:solidFill>
                  <a:srgbClr val="1C1C10"/>
                </a:solidFill>
                <a:ea typeface="+mn-ea"/>
              </a:rPr>
              <a:t>Dokumen</a:t>
            </a:r>
            <a:r>
              <a:rPr lang="tr-TR" sz="2000" dirty="0">
                <a:solidFill>
                  <a:srgbClr val="1C1C10"/>
                </a:solidFill>
                <a:ea typeface="+mn-ea"/>
              </a:rPr>
              <a:t> Elektronik </a:t>
            </a:r>
            <a:r>
              <a:rPr lang="tr-TR" sz="2000" dirty="0" err="1">
                <a:solidFill>
                  <a:srgbClr val="1C1C10"/>
                </a:solidFill>
                <a:ea typeface="+mn-ea"/>
              </a:rPr>
              <a:t>dinyatakan</a:t>
            </a:r>
            <a:r>
              <a:rPr lang="tr-TR" sz="2000" dirty="0">
                <a:solidFill>
                  <a:srgbClr val="1C1C10"/>
                </a:solidFill>
                <a:ea typeface="+mn-ea"/>
              </a:rPr>
              <a:t> sah </a:t>
            </a:r>
            <a:r>
              <a:rPr lang="tr-TR" sz="2000" dirty="0" err="1" smtClean="0">
                <a:solidFill>
                  <a:srgbClr val="1C1C10"/>
                </a:solidFill>
                <a:ea typeface="+mn-ea"/>
              </a:rPr>
              <a:t>apabil</a:t>
            </a:r>
            <a:r>
              <a:rPr lang="tr-TR" sz="2000" dirty="0" smtClean="0">
                <a:solidFill>
                  <a:srgbClr val="1C1C10"/>
                </a:solidFill>
                <a:ea typeface="+mn-ea"/>
              </a:rPr>
              <a:t> </a:t>
            </a:r>
            <a:r>
              <a:rPr lang="tr-TR" sz="2000" dirty="0" err="1" smtClean="0">
                <a:solidFill>
                  <a:srgbClr val="1C1C10"/>
                </a:solidFill>
                <a:ea typeface="+mn-ea"/>
              </a:rPr>
              <a:t>menggunakan</a:t>
            </a:r>
            <a:r>
              <a:rPr lang="tr-TR" sz="2000" dirty="0" smtClean="0">
                <a:solidFill>
                  <a:srgbClr val="1C1C10"/>
                </a:solidFill>
                <a:ea typeface="+mn-ea"/>
              </a:rPr>
              <a:t> </a:t>
            </a:r>
            <a:r>
              <a:rPr lang="tr-TR" sz="2000" dirty="0">
                <a:solidFill>
                  <a:srgbClr val="1C1C10"/>
                </a:solidFill>
                <a:ea typeface="+mn-ea"/>
              </a:rPr>
              <a:t>Sistem Elektronik </a:t>
            </a:r>
            <a:r>
              <a:rPr lang="tr-TR" sz="2000" dirty="0" err="1">
                <a:solidFill>
                  <a:srgbClr val="1C1C10"/>
                </a:solidFill>
                <a:ea typeface="+mn-ea"/>
              </a:rPr>
              <a:t>sesuai</a:t>
            </a:r>
            <a:r>
              <a:rPr lang="tr-TR" sz="2000" dirty="0">
                <a:solidFill>
                  <a:srgbClr val="1C1C10"/>
                </a:solidFill>
                <a:ea typeface="+mn-ea"/>
              </a:rPr>
              <a:t> </a:t>
            </a:r>
            <a:r>
              <a:rPr lang="tr-TR" sz="2000" dirty="0" err="1">
                <a:solidFill>
                  <a:srgbClr val="1C1C10"/>
                </a:solidFill>
                <a:ea typeface="+mn-ea"/>
              </a:rPr>
              <a:t>dengan</a:t>
            </a:r>
            <a:r>
              <a:rPr lang="tr-TR" sz="2000" dirty="0">
                <a:solidFill>
                  <a:srgbClr val="1C1C10"/>
                </a:solidFill>
                <a:ea typeface="+mn-ea"/>
              </a:rPr>
              <a:t> </a:t>
            </a:r>
            <a:r>
              <a:rPr lang="tr-TR" sz="2000" dirty="0" err="1">
                <a:solidFill>
                  <a:srgbClr val="1C1C10"/>
                </a:solidFill>
                <a:ea typeface="+mn-ea"/>
              </a:rPr>
              <a:t>ketentuan</a:t>
            </a:r>
            <a:r>
              <a:rPr lang="tr-TR" sz="2000" dirty="0">
                <a:solidFill>
                  <a:srgbClr val="1C1C10"/>
                </a:solidFill>
                <a:ea typeface="+mn-ea"/>
              </a:rPr>
              <a:t> </a:t>
            </a:r>
            <a:r>
              <a:rPr lang="tr-TR" sz="2000" dirty="0" err="1">
                <a:solidFill>
                  <a:srgbClr val="1C1C10"/>
                </a:solidFill>
                <a:ea typeface="+mn-ea"/>
              </a:rPr>
              <a:t>yang</a:t>
            </a:r>
            <a:r>
              <a:rPr lang="tr-TR" sz="2000" dirty="0">
                <a:solidFill>
                  <a:srgbClr val="1C1C10"/>
                </a:solidFill>
                <a:ea typeface="+mn-ea"/>
              </a:rPr>
              <a:t> </a:t>
            </a:r>
            <a:r>
              <a:rPr lang="tr-TR" sz="2000" dirty="0" err="1">
                <a:solidFill>
                  <a:srgbClr val="1C1C10"/>
                </a:solidFill>
                <a:ea typeface="+mn-ea"/>
              </a:rPr>
              <a:t>diatur</a:t>
            </a:r>
            <a:r>
              <a:rPr lang="tr-TR" sz="2000" dirty="0">
                <a:solidFill>
                  <a:srgbClr val="1C1C10"/>
                </a:solidFill>
                <a:ea typeface="+mn-ea"/>
              </a:rPr>
              <a:t> </a:t>
            </a:r>
            <a:r>
              <a:rPr lang="tr-TR" sz="2000" dirty="0" err="1">
                <a:solidFill>
                  <a:srgbClr val="1C1C10"/>
                </a:solidFill>
                <a:ea typeface="+mn-ea"/>
              </a:rPr>
              <a:t>dalam</a:t>
            </a:r>
            <a:r>
              <a:rPr lang="tr-TR" sz="2000" dirty="0">
                <a:solidFill>
                  <a:srgbClr val="1C1C10"/>
                </a:solidFill>
                <a:ea typeface="+mn-ea"/>
              </a:rPr>
              <a:t> </a:t>
            </a:r>
            <a:r>
              <a:rPr lang="tr-TR" sz="2000" dirty="0" err="1">
                <a:solidFill>
                  <a:srgbClr val="1C1C10"/>
                </a:solidFill>
                <a:ea typeface="+mn-ea"/>
              </a:rPr>
              <a:t>Undang</a:t>
            </a:r>
            <a:r>
              <a:rPr lang="tr-TR" sz="2000" dirty="0" smtClean="0">
                <a:solidFill>
                  <a:srgbClr val="1C1C10"/>
                </a:solidFill>
                <a:ea typeface="+mn-ea"/>
              </a:rPr>
              <a:t>-</a:t>
            </a:r>
            <a:r>
              <a:rPr lang="sv-SE" sz="2000" dirty="0" err="1" smtClean="0">
                <a:solidFill>
                  <a:srgbClr val="1C1C10"/>
                </a:solidFill>
                <a:ea typeface="+mn-ea"/>
              </a:rPr>
              <a:t>Undang</a:t>
            </a:r>
            <a:r>
              <a:rPr lang="sv-SE" sz="2000" dirty="0" smtClean="0">
                <a:solidFill>
                  <a:srgbClr val="1C1C10"/>
                </a:solidFill>
                <a:ea typeface="+mn-ea"/>
              </a:rPr>
              <a:t> </a:t>
            </a:r>
            <a:r>
              <a:rPr lang="sv-SE" sz="2000" dirty="0">
                <a:solidFill>
                  <a:srgbClr val="1C1C10"/>
                </a:solidFill>
                <a:ea typeface="+mn-ea"/>
              </a:rPr>
              <a:t>ini.</a:t>
            </a:r>
          </a:p>
          <a:p>
            <a:pPr algn="just" fontAlgn="auto">
              <a:spcAft>
                <a:spcPts val="0"/>
              </a:spcAft>
              <a:defRPr/>
            </a:pPr>
            <a:r>
              <a:rPr lang="en-US" sz="2000" dirty="0">
                <a:solidFill>
                  <a:srgbClr val="1C1C10"/>
                </a:solidFill>
                <a:ea typeface="+mn-ea"/>
              </a:rPr>
              <a:t>(4) </a:t>
            </a:r>
            <a:r>
              <a:rPr lang="en-US" sz="2000" dirty="0" err="1">
                <a:solidFill>
                  <a:srgbClr val="1C1C10"/>
                </a:solidFill>
                <a:ea typeface="+mn-ea"/>
              </a:rPr>
              <a:t>Ketentuan</a:t>
            </a:r>
            <a:r>
              <a:rPr lang="en-US" sz="2000" dirty="0">
                <a:solidFill>
                  <a:srgbClr val="1C1C10"/>
                </a:solidFill>
                <a:ea typeface="+mn-ea"/>
              </a:rPr>
              <a:t> </a:t>
            </a:r>
            <a:r>
              <a:rPr lang="en-US" sz="2000" dirty="0" err="1">
                <a:solidFill>
                  <a:srgbClr val="1C1C10"/>
                </a:solidFill>
                <a:ea typeface="+mn-ea"/>
              </a:rPr>
              <a:t>mengenai</a:t>
            </a:r>
            <a:r>
              <a:rPr lang="en-US" sz="2000" dirty="0">
                <a:solidFill>
                  <a:srgbClr val="1C1C10"/>
                </a:solidFill>
                <a:ea typeface="+mn-ea"/>
              </a:rPr>
              <a:t> </a:t>
            </a:r>
            <a:r>
              <a:rPr lang="en-US" sz="2000" dirty="0" err="1">
                <a:solidFill>
                  <a:srgbClr val="1C1C10"/>
                </a:solidFill>
                <a:ea typeface="+mn-ea"/>
              </a:rPr>
              <a:t>Informasi</a:t>
            </a:r>
            <a:r>
              <a:rPr lang="en-US" sz="2000" dirty="0">
                <a:solidFill>
                  <a:srgbClr val="1C1C10"/>
                </a:solidFill>
                <a:ea typeface="+mn-ea"/>
              </a:rPr>
              <a:t> </a:t>
            </a:r>
            <a:r>
              <a:rPr lang="en-US" sz="2000" dirty="0" err="1">
                <a:solidFill>
                  <a:srgbClr val="1C1C10"/>
                </a:solidFill>
                <a:ea typeface="+mn-ea"/>
              </a:rPr>
              <a:t>Elektronik</a:t>
            </a:r>
            <a:r>
              <a:rPr lang="en-US" sz="2000" dirty="0">
                <a:solidFill>
                  <a:srgbClr val="1C1C10"/>
                </a:solidFill>
                <a:ea typeface="+mn-ea"/>
              </a:rPr>
              <a:t> </a:t>
            </a:r>
            <a:r>
              <a:rPr lang="en-US" sz="2000" dirty="0" err="1">
                <a:solidFill>
                  <a:srgbClr val="1C1C10"/>
                </a:solidFill>
                <a:ea typeface="+mn-ea"/>
              </a:rPr>
              <a:t>dan</a:t>
            </a:r>
            <a:r>
              <a:rPr lang="en-US" sz="2000" dirty="0">
                <a:solidFill>
                  <a:srgbClr val="1C1C10"/>
                </a:solidFill>
                <a:ea typeface="+mn-ea"/>
              </a:rPr>
              <a:t>/</a:t>
            </a:r>
            <a:r>
              <a:rPr lang="en-US" sz="2000" dirty="0" err="1">
                <a:solidFill>
                  <a:srgbClr val="1C1C10"/>
                </a:solidFill>
                <a:ea typeface="+mn-ea"/>
              </a:rPr>
              <a:t>atau</a:t>
            </a:r>
            <a:r>
              <a:rPr lang="en-US" sz="2000" dirty="0">
                <a:solidFill>
                  <a:srgbClr val="1C1C10"/>
                </a:solidFill>
                <a:ea typeface="+mn-ea"/>
              </a:rPr>
              <a:t> </a:t>
            </a:r>
            <a:r>
              <a:rPr lang="en-US" sz="2000" dirty="0" err="1">
                <a:solidFill>
                  <a:srgbClr val="1C1C10"/>
                </a:solidFill>
                <a:ea typeface="+mn-ea"/>
              </a:rPr>
              <a:t>Dokumen</a:t>
            </a:r>
            <a:r>
              <a:rPr lang="en-US" sz="2000" dirty="0">
                <a:solidFill>
                  <a:srgbClr val="1C1C10"/>
                </a:solidFill>
                <a:ea typeface="+mn-ea"/>
              </a:rPr>
              <a:t> </a:t>
            </a:r>
            <a:r>
              <a:rPr lang="en-US" sz="2000" dirty="0" err="1">
                <a:solidFill>
                  <a:srgbClr val="1C1C10"/>
                </a:solidFill>
                <a:ea typeface="+mn-ea"/>
              </a:rPr>
              <a:t>Elektronik</a:t>
            </a:r>
            <a:r>
              <a:rPr lang="en-US" sz="2000" dirty="0">
                <a:solidFill>
                  <a:srgbClr val="1C1C10"/>
                </a:solidFill>
                <a:ea typeface="+mn-ea"/>
              </a:rPr>
              <a:t> </a:t>
            </a:r>
            <a:r>
              <a:rPr lang="en-US" sz="2000" dirty="0" err="1" smtClean="0">
                <a:solidFill>
                  <a:srgbClr val="1C1C10"/>
                </a:solidFill>
                <a:ea typeface="+mn-ea"/>
              </a:rPr>
              <a:t>sebagaimana</a:t>
            </a:r>
            <a:r>
              <a:rPr lang="en-US" sz="2000" dirty="0" smtClean="0">
                <a:solidFill>
                  <a:srgbClr val="1C1C10"/>
                </a:solidFill>
                <a:ea typeface="+mn-ea"/>
              </a:rPr>
              <a:t> </a:t>
            </a:r>
            <a:r>
              <a:rPr lang="tr-TR" sz="2000" dirty="0" err="1" smtClean="0">
                <a:solidFill>
                  <a:srgbClr val="1C1C10"/>
                </a:solidFill>
                <a:ea typeface="+mn-ea"/>
              </a:rPr>
              <a:t>dimaksud</a:t>
            </a:r>
            <a:r>
              <a:rPr lang="tr-TR" sz="2000" dirty="0" smtClean="0">
                <a:solidFill>
                  <a:srgbClr val="1C1C10"/>
                </a:solidFill>
                <a:ea typeface="+mn-ea"/>
              </a:rPr>
              <a:t> </a:t>
            </a:r>
            <a:r>
              <a:rPr lang="tr-TR" sz="2000" dirty="0" err="1">
                <a:solidFill>
                  <a:srgbClr val="1C1C10"/>
                </a:solidFill>
                <a:ea typeface="+mn-ea"/>
              </a:rPr>
              <a:t>pada</a:t>
            </a:r>
            <a:r>
              <a:rPr lang="tr-TR" sz="2000" dirty="0">
                <a:solidFill>
                  <a:srgbClr val="1C1C10"/>
                </a:solidFill>
                <a:ea typeface="+mn-ea"/>
              </a:rPr>
              <a:t> </a:t>
            </a:r>
            <a:r>
              <a:rPr lang="tr-TR" sz="2000" dirty="0" err="1">
                <a:solidFill>
                  <a:srgbClr val="1C1C10"/>
                </a:solidFill>
                <a:ea typeface="+mn-ea"/>
              </a:rPr>
              <a:t>ayat</a:t>
            </a:r>
            <a:r>
              <a:rPr lang="tr-TR" sz="2000" dirty="0">
                <a:solidFill>
                  <a:srgbClr val="1C1C10"/>
                </a:solidFill>
                <a:ea typeface="+mn-ea"/>
              </a:rPr>
              <a:t> (1) </a:t>
            </a:r>
            <a:r>
              <a:rPr lang="tr-TR" sz="2000" dirty="0" err="1">
                <a:solidFill>
                  <a:srgbClr val="1C1C10"/>
                </a:solidFill>
                <a:ea typeface="+mn-ea"/>
              </a:rPr>
              <a:t>tidak</a:t>
            </a:r>
            <a:r>
              <a:rPr lang="tr-TR" sz="2000" dirty="0">
                <a:solidFill>
                  <a:srgbClr val="1C1C10"/>
                </a:solidFill>
                <a:ea typeface="+mn-ea"/>
              </a:rPr>
              <a:t> </a:t>
            </a:r>
            <a:r>
              <a:rPr lang="tr-TR" sz="2000" dirty="0" err="1">
                <a:solidFill>
                  <a:srgbClr val="1C1C10"/>
                </a:solidFill>
                <a:ea typeface="+mn-ea"/>
              </a:rPr>
              <a:t>berlaku</a:t>
            </a:r>
            <a:r>
              <a:rPr lang="tr-TR" sz="2000" dirty="0">
                <a:solidFill>
                  <a:srgbClr val="1C1C10"/>
                </a:solidFill>
                <a:ea typeface="+mn-ea"/>
              </a:rPr>
              <a:t> </a:t>
            </a:r>
            <a:r>
              <a:rPr lang="tr-TR" sz="2000" dirty="0" err="1">
                <a:solidFill>
                  <a:srgbClr val="1C1C10"/>
                </a:solidFill>
                <a:ea typeface="+mn-ea"/>
              </a:rPr>
              <a:t>untuk</a:t>
            </a:r>
            <a:r>
              <a:rPr lang="tr-TR" sz="2000" dirty="0">
                <a:solidFill>
                  <a:srgbClr val="1C1C10"/>
                </a:solidFill>
                <a:ea typeface="+mn-ea"/>
              </a:rPr>
              <a:t>:</a:t>
            </a:r>
          </a:p>
          <a:p>
            <a:pPr algn="just" fontAlgn="auto">
              <a:spcAft>
                <a:spcPts val="0"/>
              </a:spcAft>
              <a:defRPr/>
            </a:pPr>
            <a:r>
              <a:rPr lang="tr-TR" sz="2000" dirty="0">
                <a:solidFill>
                  <a:srgbClr val="1C1C10"/>
                </a:solidFill>
                <a:ea typeface="+mn-ea"/>
              </a:rPr>
              <a:t>a. surat </a:t>
            </a:r>
            <a:r>
              <a:rPr lang="tr-TR" sz="2000" dirty="0" err="1">
                <a:solidFill>
                  <a:srgbClr val="1C1C10"/>
                </a:solidFill>
                <a:ea typeface="+mn-ea"/>
              </a:rPr>
              <a:t>yang</a:t>
            </a:r>
            <a:r>
              <a:rPr lang="tr-TR" sz="2000" dirty="0">
                <a:solidFill>
                  <a:srgbClr val="1C1C10"/>
                </a:solidFill>
                <a:ea typeface="+mn-ea"/>
              </a:rPr>
              <a:t> </a:t>
            </a:r>
            <a:r>
              <a:rPr lang="tr-TR" sz="2000" dirty="0" err="1">
                <a:solidFill>
                  <a:srgbClr val="1C1C10"/>
                </a:solidFill>
                <a:ea typeface="+mn-ea"/>
              </a:rPr>
              <a:t>menurut</a:t>
            </a:r>
            <a:r>
              <a:rPr lang="tr-TR" sz="2000" dirty="0">
                <a:solidFill>
                  <a:srgbClr val="1C1C10"/>
                </a:solidFill>
                <a:ea typeface="+mn-ea"/>
              </a:rPr>
              <a:t> </a:t>
            </a:r>
            <a:r>
              <a:rPr lang="tr-TR" sz="2000" dirty="0" err="1">
                <a:solidFill>
                  <a:srgbClr val="1C1C10"/>
                </a:solidFill>
                <a:ea typeface="+mn-ea"/>
              </a:rPr>
              <a:t>Undang-Undang</a:t>
            </a:r>
            <a:r>
              <a:rPr lang="tr-TR" sz="2000" dirty="0">
                <a:solidFill>
                  <a:srgbClr val="1C1C10"/>
                </a:solidFill>
                <a:ea typeface="+mn-ea"/>
              </a:rPr>
              <a:t> </a:t>
            </a:r>
            <a:r>
              <a:rPr lang="tr-TR" sz="2000" dirty="0" err="1">
                <a:solidFill>
                  <a:srgbClr val="1C1C10"/>
                </a:solidFill>
                <a:ea typeface="+mn-ea"/>
              </a:rPr>
              <a:t>harus</a:t>
            </a:r>
            <a:r>
              <a:rPr lang="tr-TR" sz="2000" dirty="0">
                <a:solidFill>
                  <a:srgbClr val="1C1C10"/>
                </a:solidFill>
                <a:ea typeface="+mn-ea"/>
              </a:rPr>
              <a:t> </a:t>
            </a:r>
            <a:r>
              <a:rPr lang="tr-TR" sz="2000" dirty="0" err="1">
                <a:solidFill>
                  <a:srgbClr val="1C1C10"/>
                </a:solidFill>
                <a:ea typeface="+mn-ea"/>
              </a:rPr>
              <a:t>dibuat</a:t>
            </a:r>
            <a:r>
              <a:rPr lang="tr-TR" sz="2000" dirty="0">
                <a:solidFill>
                  <a:srgbClr val="1C1C10"/>
                </a:solidFill>
                <a:ea typeface="+mn-ea"/>
              </a:rPr>
              <a:t> </a:t>
            </a:r>
            <a:r>
              <a:rPr lang="tr-TR" sz="2000" dirty="0" err="1">
                <a:solidFill>
                  <a:srgbClr val="1C1C10"/>
                </a:solidFill>
                <a:ea typeface="+mn-ea"/>
              </a:rPr>
              <a:t>dalam</a:t>
            </a:r>
            <a:r>
              <a:rPr lang="tr-TR" sz="2000" dirty="0">
                <a:solidFill>
                  <a:srgbClr val="1C1C10"/>
                </a:solidFill>
                <a:ea typeface="+mn-ea"/>
              </a:rPr>
              <a:t> </a:t>
            </a:r>
            <a:r>
              <a:rPr lang="tr-TR" sz="2000" dirty="0" err="1">
                <a:solidFill>
                  <a:srgbClr val="1C1C10"/>
                </a:solidFill>
                <a:ea typeface="+mn-ea"/>
              </a:rPr>
              <a:t>bentuk</a:t>
            </a:r>
            <a:r>
              <a:rPr lang="tr-TR" sz="2000" dirty="0">
                <a:solidFill>
                  <a:srgbClr val="1C1C10"/>
                </a:solidFill>
                <a:ea typeface="+mn-ea"/>
              </a:rPr>
              <a:t> </a:t>
            </a:r>
            <a:r>
              <a:rPr lang="tr-TR" sz="2000" dirty="0" err="1">
                <a:solidFill>
                  <a:srgbClr val="1C1C10"/>
                </a:solidFill>
                <a:ea typeface="+mn-ea"/>
              </a:rPr>
              <a:t>tertulis</a:t>
            </a:r>
            <a:r>
              <a:rPr lang="tr-TR" sz="2000" dirty="0">
                <a:solidFill>
                  <a:srgbClr val="1C1C10"/>
                </a:solidFill>
                <a:ea typeface="+mn-ea"/>
              </a:rPr>
              <a:t>; dan</a:t>
            </a:r>
          </a:p>
          <a:p>
            <a:pPr algn="just" fontAlgn="auto">
              <a:spcAft>
                <a:spcPts val="0"/>
              </a:spcAft>
              <a:defRPr/>
            </a:pPr>
            <a:r>
              <a:rPr lang="tr-TR" sz="2000" dirty="0">
                <a:solidFill>
                  <a:srgbClr val="1C1C10"/>
                </a:solidFill>
                <a:ea typeface="+mn-ea"/>
              </a:rPr>
              <a:t>b. surat </a:t>
            </a:r>
            <a:r>
              <a:rPr lang="tr-TR" sz="2000" dirty="0" err="1">
                <a:solidFill>
                  <a:srgbClr val="1C1C10"/>
                </a:solidFill>
                <a:ea typeface="+mn-ea"/>
              </a:rPr>
              <a:t>beserta</a:t>
            </a:r>
            <a:r>
              <a:rPr lang="tr-TR" sz="2000" dirty="0">
                <a:solidFill>
                  <a:srgbClr val="1C1C10"/>
                </a:solidFill>
                <a:ea typeface="+mn-ea"/>
              </a:rPr>
              <a:t> </a:t>
            </a:r>
            <a:r>
              <a:rPr lang="tr-TR" sz="2000" dirty="0" err="1">
                <a:solidFill>
                  <a:srgbClr val="1C1C10"/>
                </a:solidFill>
                <a:ea typeface="+mn-ea"/>
              </a:rPr>
              <a:t>dokumennya</a:t>
            </a:r>
            <a:r>
              <a:rPr lang="tr-TR" sz="2000" dirty="0">
                <a:solidFill>
                  <a:srgbClr val="1C1C10"/>
                </a:solidFill>
                <a:ea typeface="+mn-ea"/>
              </a:rPr>
              <a:t> </a:t>
            </a:r>
            <a:r>
              <a:rPr lang="tr-TR" sz="2000" dirty="0" err="1">
                <a:solidFill>
                  <a:srgbClr val="1C1C10"/>
                </a:solidFill>
                <a:ea typeface="+mn-ea"/>
              </a:rPr>
              <a:t>yang</a:t>
            </a:r>
            <a:r>
              <a:rPr lang="tr-TR" sz="2000" dirty="0">
                <a:solidFill>
                  <a:srgbClr val="1C1C10"/>
                </a:solidFill>
                <a:ea typeface="+mn-ea"/>
              </a:rPr>
              <a:t> </a:t>
            </a:r>
            <a:r>
              <a:rPr lang="tr-TR" sz="2000" dirty="0" err="1">
                <a:solidFill>
                  <a:srgbClr val="1C1C10"/>
                </a:solidFill>
                <a:ea typeface="+mn-ea"/>
              </a:rPr>
              <a:t>menurut</a:t>
            </a:r>
            <a:r>
              <a:rPr lang="tr-TR" sz="2000" dirty="0">
                <a:solidFill>
                  <a:srgbClr val="1C1C10"/>
                </a:solidFill>
                <a:ea typeface="+mn-ea"/>
              </a:rPr>
              <a:t> </a:t>
            </a:r>
            <a:r>
              <a:rPr lang="tr-TR" sz="2000" dirty="0" err="1">
                <a:solidFill>
                  <a:srgbClr val="1C1C10"/>
                </a:solidFill>
                <a:ea typeface="+mn-ea"/>
              </a:rPr>
              <a:t>Undang-Undang</a:t>
            </a:r>
            <a:r>
              <a:rPr lang="tr-TR" sz="2000" dirty="0">
                <a:solidFill>
                  <a:srgbClr val="1C1C10"/>
                </a:solidFill>
                <a:ea typeface="+mn-ea"/>
              </a:rPr>
              <a:t> </a:t>
            </a:r>
            <a:r>
              <a:rPr lang="tr-TR" sz="2000" dirty="0" err="1">
                <a:solidFill>
                  <a:srgbClr val="1C1C10"/>
                </a:solidFill>
                <a:ea typeface="+mn-ea"/>
              </a:rPr>
              <a:t>harus</a:t>
            </a:r>
            <a:r>
              <a:rPr lang="tr-TR" sz="2000" dirty="0">
                <a:solidFill>
                  <a:srgbClr val="1C1C10"/>
                </a:solidFill>
                <a:ea typeface="+mn-ea"/>
              </a:rPr>
              <a:t> </a:t>
            </a:r>
            <a:r>
              <a:rPr lang="tr-TR" sz="2000" dirty="0" err="1">
                <a:solidFill>
                  <a:srgbClr val="1C1C10"/>
                </a:solidFill>
                <a:ea typeface="+mn-ea"/>
              </a:rPr>
              <a:t>dibuat</a:t>
            </a:r>
            <a:r>
              <a:rPr lang="tr-TR" sz="2000" dirty="0">
                <a:solidFill>
                  <a:srgbClr val="1C1C10"/>
                </a:solidFill>
                <a:ea typeface="+mn-ea"/>
              </a:rPr>
              <a:t> </a:t>
            </a:r>
            <a:r>
              <a:rPr lang="tr-TR" sz="2000" dirty="0" err="1">
                <a:solidFill>
                  <a:srgbClr val="1C1C10"/>
                </a:solidFill>
                <a:ea typeface="+mn-ea"/>
              </a:rPr>
              <a:t>dalam</a:t>
            </a:r>
            <a:r>
              <a:rPr lang="tr-TR" sz="2000" dirty="0">
                <a:solidFill>
                  <a:srgbClr val="1C1C10"/>
                </a:solidFill>
                <a:ea typeface="+mn-ea"/>
              </a:rPr>
              <a:t> </a:t>
            </a:r>
            <a:r>
              <a:rPr lang="tr-TR" sz="2000" dirty="0" err="1">
                <a:solidFill>
                  <a:srgbClr val="1C1C10"/>
                </a:solidFill>
                <a:ea typeface="+mn-ea"/>
              </a:rPr>
              <a:t>bentuk</a:t>
            </a:r>
            <a:endParaRPr lang="tr-TR" sz="2000" dirty="0">
              <a:solidFill>
                <a:srgbClr val="1C1C10"/>
              </a:solidFill>
              <a:ea typeface="+mn-ea"/>
            </a:endParaRPr>
          </a:p>
          <a:p>
            <a:pPr algn="just" fontAlgn="auto">
              <a:spcAft>
                <a:spcPts val="0"/>
              </a:spcAft>
              <a:defRPr/>
            </a:pPr>
            <a:r>
              <a:rPr lang="tr-TR" sz="2000" dirty="0">
                <a:solidFill>
                  <a:srgbClr val="1C1C10"/>
                </a:solidFill>
                <a:ea typeface="+mn-ea"/>
              </a:rPr>
              <a:t>akta </a:t>
            </a:r>
            <a:r>
              <a:rPr lang="tr-TR" sz="2000" dirty="0" err="1">
                <a:solidFill>
                  <a:srgbClr val="1C1C10"/>
                </a:solidFill>
                <a:ea typeface="+mn-ea"/>
              </a:rPr>
              <a:t>notaril</a:t>
            </a:r>
            <a:r>
              <a:rPr lang="tr-TR" sz="2000" dirty="0">
                <a:solidFill>
                  <a:srgbClr val="1C1C10"/>
                </a:solidFill>
                <a:ea typeface="+mn-ea"/>
              </a:rPr>
              <a:t> </a:t>
            </a:r>
            <a:r>
              <a:rPr lang="tr-TR" sz="2000" dirty="0" err="1">
                <a:solidFill>
                  <a:srgbClr val="1C1C10"/>
                </a:solidFill>
                <a:ea typeface="+mn-ea"/>
              </a:rPr>
              <a:t>atau</a:t>
            </a:r>
            <a:r>
              <a:rPr lang="tr-TR" sz="2000" dirty="0">
                <a:solidFill>
                  <a:srgbClr val="1C1C10"/>
                </a:solidFill>
                <a:ea typeface="+mn-ea"/>
              </a:rPr>
              <a:t> akta </a:t>
            </a:r>
            <a:r>
              <a:rPr lang="tr-TR" sz="2000" dirty="0" err="1">
                <a:solidFill>
                  <a:srgbClr val="1C1C10"/>
                </a:solidFill>
                <a:ea typeface="+mn-ea"/>
              </a:rPr>
              <a:t>yang</a:t>
            </a:r>
            <a:r>
              <a:rPr lang="tr-TR" sz="2000" dirty="0">
                <a:solidFill>
                  <a:srgbClr val="1C1C10"/>
                </a:solidFill>
                <a:ea typeface="+mn-ea"/>
              </a:rPr>
              <a:t> </a:t>
            </a:r>
            <a:r>
              <a:rPr lang="tr-TR" sz="2000" dirty="0" err="1">
                <a:solidFill>
                  <a:srgbClr val="1C1C10"/>
                </a:solidFill>
                <a:ea typeface="+mn-ea"/>
              </a:rPr>
              <a:t>dibuat</a:t>
            </a:r>
            <a:r>
              <a:rPr lang="tr-TR" sz="2000" dirty="0">
                <a:solidFill>
                  <a:srgbClr val="1C1C10"/>
                </a:solidFill>
                <a:ea typeface="+mn-ea"/>
              </a:rPr>
              <a:t> </a:t>
            </a:r>
            <a:r>
              <a:rPr lang="tr-TR" sz="2000" dirty="0" err="1">
                <a:solidFill>
                  <a:srgbClr val="1C1C10"/>
                </a:solidFill>
                <a:ea typeface="+mn-ea"/>
              </a:rPr>
              <a:t>oleh</a:t>
            </a:r>
            <a:r>
              <a:rPr lang="tr-TR" sz="2000" dirty="0">
                <a:solidFill>
                  <a:srgbClr val="1C1C10"/>
                </a:solidFill>
                <a:ea typeface="+mn-ea"/>
              </a:rPr>
              <a:t> </a:t>
            </a:r>
            <a:r>
              <a:rPr lang="tr-TR" sz="2000" dirty="0" err="1">
                <a:solidFill>
                  <a:srgbClr val="1C1C10"/>
                </a:solidFill>
                <a:ea typeface="+mn-ea"/>
              </a:rPr>
              <a:t>pejabat</a:t>
            </a:r>
            <a:r>
              <a:rPr lang="tr-TR" sz="2000" dirty="0">
                <a:solidFill>
                  <a:srgbClr val="1C1C10"/>
                </a:solidFill>
                <a:ea typeface="+mn-ea"/>
              </a:rPr>
              <a:t> </a:t>
            </a:r>
            <a:r>
              <a:rPr lang="tr-TR" sz="2000" dirty="0" err="1">
                <a:solidFill>
                  <a:srgbClr val="1C1C10"/>
                </a:solidFill>
                <a:ea typeface="+mn-ea"/>
              </a:rPr>
              <a:t>pembuat</a:t>
            </a:r>
            <a:r>
              <a:rPr lang="tr-TR" sz="2000" dirty="0">
                <a:solidFill>
                  <a:srgbClr val="1C1C10"/>
                </a:solidFill>
                <a:ea typeface="+mn-ea"/>
              </a:rPr>
              <a:t> akta</a:t>
            </a:r>
            <a:endParaRPr lang="en-US" sz="2000" dirty="0">
              <a:solidFill>
                <a:srgbClr val="1C1C10"/>
              </a:solidFill>
              <a:ea typeface="+mn-ea"/>
            </a:endParaRPr>
          </a:p>
          <a:p>
            <a:pPr fontAlgn="auto">
              <a:spcAft>
                <a:spcPts val="0"/>
              </a:spcAft>
              <a:defRPr/>
            </a:pPr>
            <a:endParaRPr lang="en-US" sz="2000" dirty="0">
              <a:solidFill>
                <a:srgbClr val="1C1C10"/>
              </a:solidFill>
              <a:ea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r>
              <a:rPr lang="en-US" dirty="0" err="1" smtClean="0">
                <a:effectLst>
                  <a:outerShdw blurRad="38100" dist="38100" dir="2700000" algn="tl">
                    <a:srgbClr val="000000"/>
                  </a:outerShdw>
                </a:effectLst>
              </a:rPr>
              <a:t>Perbuatan</a:t>
            </a:r>
            <a:r>
              <a:rPr lang="en-US" dirty="0" smtClean="0">
                <a:effectLst>
                  <a:outerShdw blurRad="38100" dist="38100" dir="2700000" algn="tl">
                    <a:srgbClr val="000000"/>
                  </a:outerShdw>
                </a:effectLst>
              </a:rPr>
              <a:t>  </a:t>
            </a:r>
            <a:r>
              <a:rPr lang="en-US" dirty="0" err="1" smtClean="0">
                <a:effectLst>
                  <a:outerShdw blurRad="38100" dist="38100" dir="2700000" algn="tl">
                    <a:srgbClr val="000000"/>
                  </a:outerShdw>
                </a:effectLst>
              </a:rPr>
              <a:t>di</a:t>
            </a:r>
            <a:r>
              <a:rPr lang="en-US" dirty="0" smtClean="0">
                <a:effectLst>
                  <a:outerShdw blurRad="38100" dist="38100" dir="2700000" algn="tl">
                    <a:srgbClr val="000000"/>
                  </a:outerShdw>
                </a:effectLst>
              </a:rPr>
              <a:t>  </a:t>
            </a:r>
            <a:r>
              <a:rPr lang="en-US" dirty="0" err="1" smtClean="0">
                <a:effectLst>
                  <a:outerShdw blurRad="38100" dist="38100" dir="2700000" algn="tl">
                    <a:srgbClr val="000000"/>
                  </a:outerShdw>
                </a:effectLst>
              </a:rPr>
              <a:t>larang</a:t>
            </a:r>
            <a:endParaRPr lang="en-US" dirty="0" smtClean="0">
              <a:effectLst>
                <a:outerShdw blurRad="38100" dist="38100" dir="2700000" algn="tl">
                  <a:srgbClr val="000000"/>
                </a:outerShdw>
              </a:effectLst>
            </a:endParaRPr>
          </a:p>
        </p:txBody>
      </p:sp>
      <p:sp>
        <p:nvSpPr>
          <p:cNvPr id="3" name="Content Placeholder 2"/>
          <p:cNvSpPr>
            <a:spLocks noGrp="1"/>
          </p:cNvSpPr>
          <p:nvPr>
            <p:ph idx="1"/>
          </p:nvPr>
        </p:nvSpPr>
        <p:spPr/>
        <p:txBody>
          <a:bodyPr wrap="square" numCol="1" anchor="t" anchorCtr="0" compatLnSpc="1">
            <a:prstTxWarp prst="textNoShape">
              <a:avLst/>
            </a:prstTxWarp>
          </a:bodyPr>
          <a:lstStyle/>
          <a:p>
            <a:r>
              <a:rPr lang="en-US" smtClean="0">
                <a:effectLst>
                  <a:outerShdw blurRad="38100" dist="38100" dir="2700000" algn="tl">
                    <a:srgbClr val="000000"/>
                  </a:outerShdw>
                </a:effectLst>
              </a:rPr>
              <a:t>Pasal 27</a:t>
            </a:r>
          </a:p>
          <a:p>
            <a:r>
              <a:rPr lang="en-US" smtClean="0">
                <a:effectLst>
                  <a:outerShdw blurRad="38100" dist="38100" dir="2700000" algn="tl">
                    <a:srgbClr val="000000"/>
                  </a:outerShdw>
                </a:effectLst>
              </a:rPr>
              <a:t>1. Penyebaran pornografi</a:t>
            </a:r>
          </a:p>
          <a:p>
            <a:r>
              <a:rPr lang="en-US" smtClean="0">
                <a:effectLst>
                  <a:outerShdw blurRad="38100" dist="38100" dir="2700000" algn="tl">
                    <a:srgbClr val="000000"/>
                  </a:outerShdw>
                </a:effectLst>
              </a:rPr>
              <a:t>2. Penyebaran Perjudian</a:t>
            </a:r>
          </a:p>
          <a:p>
            <a:r>
              <a:rPr lang="en-US" smtClean="0">
                <a:effectLst>
                  <a:outerShdw blurRad="38100" dist="38100" dir="2700000" algn="tl">
                    <a:srgbClr val="000000"/>
                  </a:outerShdw>
                </a:effectLst>
              </a:rPr>
              <a:t>3.</a:t>
            </a:r>
            <a:r>
              <a:rPr lang="fi-FI" smtClean="0">
                <a:effectLst>
                  <a:outerShdw blurRad="38100" dist="38100" dir="2700000" algn="tl">
                    <a:srgbClr val="000000"/>
                  </a:outerShdw>
                </a:effectLst>
              </a:rPr>
              <a:t> penghinaan dan/atau pencemaran nama baik</a:t>
            </a:r>
          </a:p>
          <a:p>
            <a:r>
              <a:rPr lang="fi-FI" smtClean="0">
                <a:effectLst>
                  <a:outerShdw blurRad="38100" dist="38100" dir="2700000" algn="tl">
                    <a:srgbClr val="000000"/>
                  </a:outerShdw>
                </a:effectLst>
              </a:rPr>
              <a:t>4. Pemerasan/ Pengancaman</a:t>
            </a:r>
            <a:r>
              <a:rPr lang="en-US" smtClean="0">
                <a:effectLst>
                  <a:outerShdw blurRad="38100" dist="38100" dir="2700000" algn="tl">
                    <a:srgbClr val="000000"/>
                  </a:outerShdw>
                </a:effectLst>
              </a:rPr>
              <a:t>…?</a:t>
            </a:r>
          </a:p>
          <a:p>
            <a:endParaRPr lang="en-US" smtClean="0">
              <a:effectLst>
                <a:outerShdw blurRad="38100" dist="38100" dir="2700000" algn="tl">
                  <a:srgbClr val="000000"/>
                </a:outerShdw>
              </a:effectLs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478</TotalTime>
  <Words>1469</Words>
  <Application>Microsoft Macintosh PowerPoint</Application>
  <PresentationFormat>On-screen Show (4:3)</PresentationFormat>
  <Paragraphs>143</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Undang-Undang  No.11 tahun 2008 tentang  Informasi dan Transaksi Elektronik</vt:lpstr>
      <vt:lpstr>Referensi UU.ITE </vt:lpstr>
      <vt:lpstr>Materi ITE</vt:lpstr>
      <vt:lpstr>Slide 4</vt:lpstr>
      <vt:lpstr>Informasi elektronik</vt:lpstr>
      <vt:lpstr>Alat Bukti</vt:lpstr>
      <vt:lpstr>Alat bukti</vt:lpstr>
      <vt:lpstr>Alat Bukti</vt:lpstr>
      <vt:lpstr>Perbuatan  di  larang</vt:lpstr>
      <vt:lpstr>Perbuatan  di  larang</vt:lpstr>
      <vt:lpstr>Slide 11</vt:lpstr>
      <vt:lpstr>Perbuatan  di  larang</vt:lpstr>
      <vt:lpstr>Slide 13</vt:lpstr>
      <vt:lpstr>PIdana</vt:lpstr>
      <vt:lpstr>Perbuatan  di  Larang</vt:lpstr>
      <vt:lpstr>Slide 16</vt:lpstr>
      <vt:lpstr>Perbuatan  DI  Larang</vt:lpstr>
      <vt:lpstr>Perbuatan  Di  Larang</vt:lpstr>
      <vt:lpstr>Perbuatan  di  larang</vt:lpstr>
      <vt:lpstr>Perbuatan  di  larang</vt:lpstr>
      <vt:lpstr>Perbuatan  Di  Larang</vt:lpstr>
      <vt:lpstr>Perbuatan  Di  Larang</vt:lpstr>
      <vt:lpstr>Phiser</vt:lpstr>
      <vt:lpstr>Slide 24</vt:lpstr>
      <vt:lpstr>Penegasan wilayah Yuridiksi </vt:lpstr>
      <vt:lpstr>Hukuman tambahan</vt:lpstr>
      <vt:lpstr>Bab IX</vt:lpstr>
      <vt:lpstr>Bab X Penyidikan</vt:lpstr>
      <vt:lpstr>Penyidikan</vt:lpstr>
      <vt:lpstr>Alat Bukti</vt:lpstr>
      <vt:lpstr>Yang belum diatur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Undang-Undang  No.11 tahun 2008 tentang  Informasi dan Transaksi Elektronik</dc:title>
  <dc:creator>Id-SIRTII -</dc:creator>
  <cp:lastModifiedBy>MenWih</cp:lastModifiedBy>
  <cp:revision>21</cp:revision>
  <dcterms:created xsi:type="dcterms:W3CDTF">2011-10-10T05:33:42Z</dcterms:created>
  <dcterms:modified xsi:type="dcterms:W3CDTF">2015-06-24T15:25:44Z</dcterms:modified>
</cp:coreProperties>
</file>