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1C97B-2A87-456A-A74B-68B6699C71E3}"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1C97B-2A87-456A-A74B-68B6699C71E3}"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1C97B-2A87-456A-A74B-68B6699C71E3}"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1C97B-2A87-456A-A74B-68B6699C71E3}"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1C97B-2A87-456A-A74B-68B6699C71E3}"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1C97B-2A87-456A-A74B-68B6699C71E3}"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1C97B-2A87-456A-A74B-68B6699C71E3}" type="datetimeFigureOut">
              <a:rPr lang="en-US" smtClean="0"/>
              <a:pPr/>
              <a:t>5/29/2015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1C97B-2A87-456A-A74B-68B6699C71E3}" type="datetimeFigureOut">
              <a:rPr lang="en-US" smtClean="0"/>
              <a:pPr/>
              <a:t>5/29/2015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1C97B-2A87-456A-A74B-68B6699C71E3}" type="datetimeFigureOut">
              <a:rPr lang="en-US" smtClean="0"/>
              <a:pPr/>
              <a:t>5/29/2015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1C97B-2A87-456A-A74B-68B6699C71E3}"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1C97B-2A87-456A-A74B-68B6699C71E3}"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A3857-9360-455E-A64D-F6D4C5592B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1C97B-2A87-456A-A74B-68B6699C71E3}" type="datetimeFigureOut">
              <a:rPr lang="en-US" smtClean="0"/>
              <a:pPr/>
              <a:t>5/29/2015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A3857-9360-455E-A64D-F6D4C5592B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1214414" y="1285860"/>
            <a:ext cx="7143800" cy="212365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TINDAK PIDANA</a:t>
            </a:r>
          </a:p>
          <a:p>
            <a:pPr algn="ctr"/>
            <a:r>
              <a:rPr lang="en-US"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TELEMATIKA</a:t>
            </a: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FF0000"/>
                </a:solidFill>
                <a:effectLst/>
                <a:uLnTx/>
                <a:uFillTx/>
                <a:latin typeface="+mj-lt"/>
                <a:ea typeface="+mj-ea"/>
                <a:cs typeface="+mj-cs"/>
              </a:rPr>
              <a:t>           Hukum Telematika UEU ©2015 by : Men Wih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571472" y="357166"/>
            <a:ext cx="7643866"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KEJAHATAN KOMPUTER</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071546"/>
            <a:ext cx="8429684" cy="538609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400" dirty="0" err="1" smtClean="0"/>
              <a:t>Kejahatan</a:t>
            </a:r>
            <a:r>
              <a:rPr lang="en-US" sz="2400" dirty="0" smtClean="0"/>
              <a:t>  </a:t>
            </a:r>
            <a:r>
              <a:rPr lang="en-US" sz="2400" dirty="0" err="1" smtClean="0"/>
              <a:t>komputer</a:t>
            </a:r>
            <a:r>
              <a:rPr lang="en-US" sz="2400" dirty="0" smtClean="0"/>
              <a:t>  :</a:t>
            </a:r>
          </a:p>
          <a:p>
            <a:pPr marL="457200" indent="-457200" algn="just">
              <a:buAutoNum type="arabicPeriod"/>
            </a:pPr>
            <a:r>
              <a:rPr lang="en-US" sz="2000" dirty="0" smtClean="0"/>
              <a:t>Data </a:t>
            </a:r>
            <a:r>
              <a:rPr lang="en-US" sz="2000" dirty="0" err="1" smtClean="0"/>
              <a:t>didding</a:t>
            </a:r>
            <a:endParaRPr lang="en-US" sz="2000" dirty="0" smtClean="0"/>
          </a:p>
          <a:p>
            <a:pPr marL="457200" indent="-457200" algn="just"/>
            <a:r>
              <a:rPr lang="en-US" sz="2000" dirty="0" smtClean="0"/>
              <a:t> 	</a:t>
            </a:r>
            <a:r>
              <a:rPr lang="en-US" sz="2000" dirty="0" err="1" smtClean="0"/>
              <a:t>Perubahan</a:t>
            </a:r>
            <a:r>
              <a:rPr lang="en-US" sz="2000" dirty="0" smtClean="0"/>
              <a:t> data  </a:t>
            </a:r>
            <a:r>
              <a:rPr lang="en-US" sz="2000" dirty="0" err="1" smtClean="0"/>
              <a:t>pada</a:t>
            </a:r>
            <a:r>
              <a:rPr lang="en-US" sz="2000" dirty="0" smtClean="0"/>
              <a:t> </a:t>
            </a:r>
            <a:r>
              <a:rPr lang="en-US" sz="2000" dirty="0" err="1" smtClean="0"/>
              <a:t>saat</a:t>
            </a:r>
            <a:r>
              <a:rPr lang="en-US" sz="2000" dirty="0" smtClean="0"/>
              <a:t> input </a:t>
            </a:r>
            <a:r>
              <a:rPr lang="en-US" sz="2000" dirty="0" err="1" smtClean="0"/>
              <a:t>atau</a:t>
            </a:r>
            <a:r>
              <a:rPr lang="en-US" sz="2000" dirty="0" smtClean="0"/>
              <a:t> </a:t>
            </a:r>
            <a:r>
              <a:rPr lang="en-US" sz="2000" dirty="0" err="1" smtClean="0"/>
              <a:t>pada</a:t>
            </a:r>
            <a:r>
              <a:rPr lang="en-US" sz="2000" dirty="0" smtClean="0"/>
              <a:t> </a:t>
            </a:r>
            <a:r>
              <a:rPr lang="en-US" sz="2000" dirty="0" err="1" smtClean="0"/>
              <a:t>saat</a:t>
            </a:r>
            <a:r>
              <a:rPr lang="en-US" sz="2000" dirty="0" smtClean="0"/>
              <a:t> output  </a:t>
            </a:r>
            <a:r>
              <a:rPr lang="en-US" sz="2000" dirty="0" err="1" smtClean="0"/>
              <a:t>dalam</a:t>
            </a:r>
            <a:r>
              <a:rPr lang="en-US" sz="2000" dirty="0" smtClean="0"/>
              <a:t> </a:t>
            </a:r>
            <a:r>
              <a:rPr lang="en-US" sz="2000" dirty="0" err="1" smtClean="0"/>
              <a:t>pengoperasian</a:t>
            </a:r>
            <a:r>
              <a:rPr lang="en-US" sz="2000" dirty="0" smtClean="0"/>
              <a:t> </a:t>
            </a:r>
            <a:r>
              <a:rPr lang="en-US" sz="2000" dirty="0" err="1" smtClean="0"/>
              <a:t>komputer</a:t>
            </a:r>
            <a:endParaRPr lang="en-US" sz="2000" dirty="0" smtClean="0"/>
          </a:p>
          <a:p>
            <a:pPr marL="457200" indent="-457200" algn="just">
              <a:buAutoNum type="arabicPeriod" startAt="2"/>
            </a:pPr>
            <a:r>
              <a:rPr lang="en-US" sz="2000" dirty="0" err="1" smtClean="0"/>
              <a:t>Superzapping</a:t>
            </a:r>
            <a:endParaRPr lang="en-US" sz="2000" dirty="0" smtClean="0"/>
          </a:p>
          <a:p>
            <a:pPr marL="457200" indent="-457200" algn="just"/>
            <a:r>
              <a:rPr lang="en-US" sz="2000" dirty="0" smtClean="0"/>
              <a:t>	</a:t>
            </a:r>
            <a:r>
              <a:rPr lang="en-US" sz="2000" dirty="0" err="1" smtClean="0"/>
              <a:t>Penggunaan</a:t>
            </a:r>
            <a:r>
              <a:rPr lang="en-US" sz="2000" dirty="0" smtClean="0"/>
              <a:t> </a:t>
            </a:r>
            <a:r>
              <a:rPr lang="en-US" sz="2000" dirty="0" err="1" smtClean="0"/>
              <a:t>secara</a:t>
            </a:r>
            <a:r>
              <a:rPr lang="en-US" sz="2000" dirty="0" smtClean="0"/>
              <a:t> </a:t>
            </a:r>
            <a:r>
              <a:rPr lang="en-US" sz="2000" dirty="0" err="1" smtClean="0"/>
              <a:t>tidak</a:t>
            </a:r>
            <a:r>
              <a:rPr lang="en-US" sz="2000" dirty="0" smtClean="0"/>
              <a:t> </a:t>
            </a:r>
            <a:r>
              <a:rPr lang="en-US" sz="2000" dirty="0" err="1" smtClean="0"/>
              <a:t>sah</a:t>
            </a:r>
            <a:r>
              <a:rPr lang="en-US" sz="2000" dirty="0" smtClean="0"/>
              <a:t> ( </a:t>
            </a:r>
            <a:r>
              <a:rPr lang="en-US" sz="2000" dirty="0" err="1" smtClean="0"/>
              <a:t>modifikasi</a:t>
            </a:r>
            <a:r>
              <a:rPr lang="en-US" sz="2000" dirty="0" smtClean="0"/>
              <a:t> , </a:t>
            </a:r>
            <a:r>
              <a:rPr lang="en-US" sz="2000" dirty="0" err="1" smtClean="0"/>
              <a:t>hancurkan</a:t>
            </a:r>
            <a:r>
              <a:rPr lang="en-US" sz="2000" dirty="0" smtClean="0"/>
              <a:t> , </a:t>
            </a:r>
            <a:r>
              <a:rPr lang="en-US" sz="2000" dirty="0" err="1" smtClean="0"/>
              <a:t>gandakan</a:t>
            </a:r>
            <a:r>
              <a:rPr lang="en-US" sz="2000" dirty="0" smtClean="0"/>
              <a:t>   data </a:t>
            </a:r>
            <a:r>
              <a:rPr lang="en-US" sz="2000" dirty="0" err="1" smtClean="0"/>
              <a:t>sehingga</a:t>
            </a:r>
            <a:r>
              <a:rPr lang="en-US" sz="2000" dirty="0" smtClean="0"/>
              <a:t> </a:t>
            </a:r>
            <a:r>
              <a:rPr lang="en-US" sz="2000" dirty="0" err="1" smtClean="0"/>
              <a:t>komputer</a:t>
            </a:r>
            <a:r>
              <a:rPr lang="en-US" sz="2000" dirty="0" smtClean="0"/>
              <a:t> </a:t>
            </a:r>
            <a:r>
              <a:rPr lang="en-US" sz="2000" dirty="0" err="1" smtClean="0"/>
              <a:t>tidak</a:t>
            </a:r>
            <a:r>
              <a:rPr lang="en-US" sz="2000" dirty="0" smtClean="0"/>
              <a:t> </a:t>
            </a:r>
            <a:r>
              <a:rPr lang="en-US" sz="2000" dirty="0" err="1" smtClean="0"/>
              <a:t>bekerja</a:t>
            </a:r>
            <a:r>
              <a:rPr lang="en-US" sz="2000" dirty="0" smtClean="0"/>
              <a:t> </a:t>
            </a:r>
            <a:r>
              <a:rPr lang="en-US" sz="2000" dirty="0" err="1" smtClean="0"/>
              <a:t>dengan</a:t>
            </a:r>
            <a:r>
              <a:rPr lang="en-US" sz="2000" dirty="0" smtClean="0"/>
              <a:t> </a:t>
            </a:r>
            <a:r>
              <a:rPr lang="en-US" sz="2000" dirty="0" err="1" smtClean="0"/>
              <a:t>baik</a:t>
            </a:r>
            <a:r>
              <a:rPr lang="en-US" sz="2000" dirty="0" smtClean="0"/>
              <a:t> )</a:t>
            </a:r>
          </a:p>
          <a:p>
            <a:pPr marL="457200" indent="-457200" algn="just">
              <a:buAutoNum type="arabicPeriod" startAt="3"/>
            </a:pPr>
            <a:r>
              <a:rPr lang="en-US" sz="2000" dirty="0" smtClean="0"/>
              <a:t>Scavenging </a:t>
            </a:r>
          </a:p>
          <a:p>
            <a:pPr marL="457200" indent="-457200" algn="just"/>
            <a:r>
              <a:rPr lang="en-US" sz="2000" dirty="0" smtClean="0"/>
              <a:t>	</a:t>
            </a:r>
            <a:r>
              <a:rPr lang="en-US" sz="2000" dirty="0" err="1" smtClean="0"/>
              <a:t>Penyadapan</a:t>
            </a:r>
            <a:r>
              <a:rPr lang="en-US" sz="2000" dirty="0" smtClean="0"/>
              <a:t> </a:t>
            </a:r>
            <a:r>
              <a:rPr lang="en-US" sz="2000" dirty="0" err="1" smtClean="0"/>
              <a:t>pada</a:t>
            </a:r>
            <a:r>
              <a:rPr lang="en-US" sz="2000" dirty="0" smtClean="0"/>
              <a:t> </a:t>
            </a:r>
            <a:r>
              <a:rPr lang="en-US" sz="2000" dirty="0" err="1" smtClean="0"/>
              <a:t>saat</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berfungsi</a:t>
            </a:r>
            <a:endParaRPr lang="en-US" sz="2000" dirty="0" smtClean="0"/>
          </a:p>
          <a:p>
            <a:pPr marL="457200" indent="-457200" algn="just">
              <a:buAutoNum type="arabicPeriod" startAt="4"/>
            </a:pPr>
            <a:r>
              <a:rPr lang="en-US" sz="2000" dirty="0" smtClean="0"/>
              <a:t>Wiretapping </a:t>
            </a:r>
          </a:p>
          <a:p>
            <a:pPr marL="457200" indent="-457200" algn="just"/>
            <a:r>
              <a:rPr lang="en-US" sz="2000" dirty="0" smtClean="0"/>
              <a:t>	</a:t>
            </a:r>
            <a:r>
              <a:rPr lang="en-US" sz="2000" dirty="0" err="1" smtClean="0"/>
              <a:t>Penyadapan</a:t>
            </a:r>
            <a:r>
              <a:rPr lang="en-US" sz="2000" dirty="0" smtClean="0"/>
              <a:t> </a:t>
            </a:r>
            <a:r>
              <a:rPr lang="en-US" sz="2000" dirty="0" err="1" smtClean="0"/>
              <a:t>komunikasi</a:t>
            </a:r>
            <a:r>
              <a:rPr lang="en-US" sz="2000" dirty="0" smtClean="0"/>
              <a:t> </a:t>
            </a:r>
            <a:r>
              <a:rPr lang="en-US" sz="2000" dirty="0" err="1" smtClean="0"/>
              <a:t>dengan</a:t>
            </a:r>
            <a:r>
              <a:rPr lang="en-US" sz="2000" dirty="0" smtClean="0"/>
              <a:t>  </a:t>
            </a:r>
            <a:r>
              <a:rPr lang="en-US" sz="2000" dirty="0" err="1" smtClean="0"/>
              <a:t>kabel</a:t>
            </a:r>
            <a:r>
              <a:rPr lang="en-US" sz="2000" dirty="0" smtClean="0"/>
              <a:t> ( wire )  </a:t>
            </a:r>
          </a:p>
          <a:p>
            <a:pPr marL="457200" indent="-457200" algn="just">
              <a:buAutoNum type="arabicPeriod" startAt="5"/>
            </a:pPr>
            <a:r>
              <a:rPr lang="en-US" sz="2000" dirty="0" smtClean="0"/>
              <a:t>Trojan Horse</a:t>
            </a:r>
          </a:p>
          <a:p>
            <a:pPr marL="457200" indent="-457200" algn="just"/>
            <a:r>
              <a:rPr lang="en-US" sz="2000" dirty="0" smtClean="0"/>
              <a:t>	</a:t>
            </a:r>
            <a:r>
              <a:rPr lang="en-US" sz="2000" dirty="0" err="1" smtClean="0"/>
              <a:t>Penambahan</a:t>
            </a:r>
            <a:r>
              <a:rPr lang="en-US" sz="2000" dirty="0" smtClean="0"/>
              <a:t>  </a:t>
            </a:r>
            <a:r>
              <a:rPr lang="en-US" sz="2000" dirty="0" err="1" smtClean="0"/>
              <a:t>atua</a:t>
            </a:r>
            <a:r>
              <a:rPr lang="en-US" sz="2000" dirty="0" smtClean="0"/>
              <a:t> </a:t>
            </a:r>
            <a:r>
              <a:rPr lang="en-US" sz="2000" dirty="0" err="1" smtClean="0"/>
              <a:t>pengurangan</a:t>
            </a:r>
            <a:r>
              <a:rPr lang="en-US" sz="2000" dirty="0" smtClean="0"/>
              <a:t> data  </a:t>
            </a:r>
            <a:r>
              <a:rPr lang="en-US" sz="2000" dirty="0" err="1" smtClean="0"/>
              <a:t>sehingga</a:t>
            </a:r>
            <a:r>
              <a:rPr lang="en-US" sz="2000" dirty="0" smtClean="0"/>
              <a:t> program </a:t>
            </a:r>
            <a:r>
              <a:rPr lang="en-US" sz="2000" dirty="0" err="1" smtClean="0"/>
              <a:t>akan</a:t>
            </a:r>
            <a:r>
              <a:rPr lang="en-US" sz="2000" dirty="0" smtClean="0"/>
              <a:t> </a:t>
            </a:r>
            <a:r>
              <a:rPr lang="en-US" sz="2000" dirty="0" err="1" smtClean="0"/>
              <a:t>menjalankan</a:t>
            </a:r>
            <a:r>
              <a:rPr lang="en-US" sz="2000" dirty="0" smtClean="0"/>
              <a:t> </a:t>
            </a:r>
            <a:r>
              <a:rPr lang="en-US" sz="2000" dirty="0" err="1" smtClean="0"/>
              <a:t>fungsi</a:t>
            </a:r>
            <a:r>
              <a:rPr lang="en-US" sz="2000" dirty="0" smtClean="0"/>
              <a:t> lain yang </a:t>
            </a:r>
            <a:r>
              <a:rPr lang="en-US" sz="2000" dirty="0" err="1" smtClean="0"/>
              <a:t>tidak</a:t>
            </a:r>
            <a:r>
              <a:rPr lang="en-US" sz="2000" dirty="0" smtClean="0"/>
              <a:t> </a:t>
            </a:r>
            <a:r>
              <a:rPr lang="en-US" sz="2000" dirty="0" err="1" smtClean="0"/>
              <a:t>sah</a:t>
            </a:r>
            <a:r>
              <a:rPr lang="en-US" sz="2000" dirty="0" smtClean="0"/>
              <a:t>.</a:t>
            </a:r>
          </a:p>
          <a:p>
            <a:pPr marL="457200" indent="-457200" algn="just">
              <a:buAutoNum type="arabicPeriod" startAt="6"/>
            </a:pPr>
            <a:r>
              <a:rPr lang="en-US" sz="2000" dirty="0" smtClean="0"/>
              <a:t>Logic Bomb</a:t>
            </a:r>
          </a:p>
          <a:p>
            <a:pPr marL="457200" indent="-457200" algn="just"/>
            <a:r>
              <a:rPr lang="en-US" sz="2000" dirty="0" smtClean="0"/>
              <a:t>	</a:t>
            </a:r>
            <a:r>
              <a:rPr lang="en-US" sz="2000" dirty="0" err="1" smtClean="0"/>
              <a:t>Suatu</a:t>
            </a:r>
            <a:r>
              <a:rPr lang="en-US" sz="2000" dirty="0" smtClean="0"/>
              <a:t> program yang </a:t>
            </a:r>
            <a:r>
              <a:rPr lang="en-US" sz="2000" dirty="0" err="1" smtClean="0"/>
              <a:t>dibuat</a:t>
            </a:r>
            <a:r>
              <a:rPr lang="en-US" sz="2000" dirty="0" smtClean="0"/>
              <a:t> </a:t>
            </a:r>
            <a:r>
              <a:rPr lang="en-US" sz="2000" dirty="0" err="1" smtClean="0"/>
              <a:t>dan</a:t>
            </a:r>
            <a:r>
              <a:rPr lang="en-US" sz="2000" dirty="0" smtClean="0"/>
              <a:t> </a:t>
            </a:r>
            <a:r>
              <a:rPr lang="en-US" sz="2000" dirty="0" err="1" smtClean="0"/>
              <a:t>dapat</a:t>
            </a:r>
            <a:r>
              <a:rPr lang="en-US" sz="2000" dirty="0" smtClean="0"/>
              <a:t> </a:t>
            </a:r>
            <a:r>
              <a:rPr lang="en-US" sz="2000" dirty="0" err="1" smtClean="0"/>
              <a:t>dipergunakan</a:t>
            </a:r>
            <a:r>
              <a:rPr lang="en-US" sz="2000" dirty="0" smtClean="0"/>
              <a:t> </a:t>
            </a:r>
            <a:r>
              <a:rPr lang="en-US" sz="2000" dirty="0" err="1" smtClean="0"/>
              <a:t>oleh</a:t>
            </a:r>
            <a:r>
              <a:rPr lang="en-US" sz="2000" dirty="0" smtClean="0"/>
              <a:t>  </a:t>
            </a:r>
            <a:r>
              <a:rPr lang="en-US" sz="2000" dirty="0" err="1" smtClean="0"/>
              <a:t>pembuat</a:t>
            </a:r>
            <a:r>
              <a:rPr lang="en-US" sz="2000" dirty="0" smtClean="0"/>
              <a:t> </a:t>
            </a:r>
            <a:r>
              <a:rPr lang="en-US" sz="2000" dirty="0" err="1" smtClean="0"/>
              <a:t>sewaktu</a:t>
            </a:r>
            <a:r>
              <a:rPr lang="en-US" sz="2000" dirty="0" smtClean="0"/>
              <a:t> –</a:t>
            </a:r>
            <a:r>
              <a:rPr lang="en-US" sz="2000" dirty="0" err="1" smtClean="0"/>
              <a:t>waktu</a:t>
            </a:r>
            <a:r>
              <a:rPr lang="en-US" sz="2000" dirty="0" smtClean="0"/>
              <a:t> .</a:t>
            </a:r>
            <a:endParaRPr lang="en-US"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Konvensi</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smtClean="0">
                <a:ln w="1905"/>
                <a:solidFill>
                  <a:srgbClr val="FF0000"/>
                </a:solidFill>
                <a:effectLst>
                  <a:innerShdw blurRad="69850" dist="43180" dir="5400000">
                    <a:srgbClr val="000000">
                      <a:alpha val="65000"/>
                    </a:srgbClr>
                  </a:innerShdw>
                </a:effectLst>
              </a:rPr>
              <a:t>(Budapest</a:t>
            </a:r>
            <a:r>
              <a:rPr lang="en-US" sz="3600" b="1" dirty="0" smtClean="0">
                <a:ln w="1905"/>
                <a:solidFill>
                  <a:srgbClr val="FF0000"/>
                </a:solidFill>
                <a:effectLst>
                  <a:innerShdw blurRad="69850" dist="43180" dir="5400000">
                    <a:srgbClr val="000000">
                      <a:alpha val="65000"/>
                    </a:srgbClr>
                  </a:innerShdw>
                </a:effectLst>
              </a:rPr>
              <a:t>, 23.XI.2001 </a:t>
            </a:r>
            <a:r>
              <a:rPr lang="en-US" sz="3600" b="1" dirty="0" smtClean="0">
                <a:ln w="1905"/>
                <a:solidFill>
                  <a:srgbClr val="FF0000"/>
                </a:solidFill>
                <a:effectLst>
                  <a:innerShdw blurRad="69850" dist="43180" dir="5400000">
                    <a:srgbClr val="000000">
                      <a:alpha val="65000"/>
                    </a:srgbClr>
                  </a:innerShdw>
                </a:effectLst>
              </a:rPr>
              <a:t>)</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142984"/>
            <a:ext cx="8429684" cy="5170646"/>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200" dirty="0" err="1" smtClean="0"/>
              <a:t>Pendekatan-pendekatan</a:t>
            </a:r>
            <a:r>
              <a:rPr lang="en-US" sz="2200" dirty="0" smtClean="0"/>
              <a:t> </a:t>
            </a:r>
            <a:r>
              <a:rPr lang="en-US" sz="2200" dirty="0" err="1" smtClean="0"/>
              <a:t>Tindak</a:t>
            </a:r>
            <a:r>
              <a:rPr lang="en-US" sz="2200" dirty="0" smtClean="0"/>
              <a:t> </a:t>
            </a:r>
            <a:r>
              <a:rPr lang="en-US" sz="2200" dirty="0" err="1" smtClean="0"/>
              <a:t>Pidana</a:t>
            </a:r>
            <a:r>
              <a:rPr lang="en-US" sz="2200" dirty="0" smtClean="0"/>
              <a:t> </a:t>
            </a:r>
            <a:r>
              <a:rPr lang="en-US" sz="2200" dirty="0" err="1" smtClean="0"/>
              <a:t>Telematika</a:t>
            </a:r>
            <a:r>
              <a:rPr lang="en-US" sz="2200" dirty="0" smtClean="0"/>
              <a:t> :</a:t>
            </a:r>
          </a:p>
          <a:p>
            <a:pPr marL="514350" indent="-514350" algn="just">
              <a:buAutoNum type="romanUcPeriod"/>
            </a:pPr>
            <a:r>
              <a:rPr lang="en-US" sz="2200" dirty="0" err="1" smtClean="0"/>
              <a:t>Hukum</a:t>
            </a:r>
            <a:r>
              <a:rPr lang="en-US" sz="2200" dirty="0" smtClean="0"/>
              <a:t> </a:t>
            </a:r>
            <a:r>
              <a:rPr lang="en-US" sz="2200" dirty="0" err="1" smtClean="0"/>
              <a:t>Pidana</a:t>
            </a:r>
            <a:r>
              <a:rPr lang="en-US" sz="2200" dirty="0" smtClean="0"/>
              <a:t> </a:t>
            </a:r>
            <a:r>
              <a:rPr lang="en-US" sz="2200" dirty="0" err="1" smtClean="0"/>
              <a:t>Materil</a:t>
            </a:r>
            <a:r>
              <a:rPr lang="en-US" sz="2200" dirty="0" smtClean="0"/>
              <a:t> </a:t>
            </a:r>
            <a:endParaRPr lang="en-US" sz="2200" dirty="0" smtClean="0"/>
          </a:p>
          <a:p>
            <a:pPr marL="514350" indent="-514350" algn="just">
              <a:buAutoNum type="arabicPeriod"/>
            </a:pPr>
            <a:r>
              <a:rPr lang="en-US" sz="2200" dirty="0" err="1" smtClean="0"/>
              <a:t>Pelanggaran-pelanggaran</a:t>
            </a:r>
            <a:r>
              <a:rPr lang="en-US" sz="2200" dirty="0" smtClean="0"/>
              <a:t> </a:t>
            </a:r>
            <a:r>
              <a:rPr lang="en-US" sz="2200" dirty="0" err="1" smtClean="0"/>
              <a:t>terhadap</a:t>
            </a:r>
            <a:r>
              <a:rPr lang="en-US" sz="2200" dirty="0" smtClean="0"/>
              <a:t> </a:t>
            </a:r>
            <a:r>
              <a:rPr lang="en-US" sz="2200" dirty="0" err="1" smtClean="0"/>
              <a:t>kerahasiaan</a:t>
            </a:r>
            <a:r>
              <a:rPr lang="en-US" sz="2200" dirty="0" smtClean="0"/>
              <a:t>, </a:t>
            </a:r>
            <a:r>
              <a:rPr lang="en-US" sz="2200" dirty="0" err="1" smtClean="0"/>
              <a:t>integritas</a:t>
            </a:r>
            <a:r>
              <a:rPr lang="en-US" sz="2200" dirty="0" smtClean="0"/>
              <a:t> </a:t>
            </a:r>
            <a:r>
              <a:rPr lang="en-US" sz="2200" dirty="0" err="1" smtClean="0"/>
              <a:t>dan</a:t>
            </a:r>
            <a:r>
              <a:rPr lang="en-US" sz="2200" dirty="0" smtClean="0"/>
              <a:t> </a:t>
            </a:r>
            <a:r>
              <a:rPr lang="en-US" sz="2200" dirty="0" err="1" smtClean="0"/>
              <a:t>ketersediaan</a:t>
            </a:r>
            <a:r>
              <a:rPr lang="en-US" sz="2200" dirty="0" smtClean="0"/>
              <a:t> data </a:t>
            </a:r>
            <a:r>
              <a:rPr lang="en-US" sz="2200" dirty="0" err="1" smtClean="0"/>
              <a:t>dan</a:t>
            </a:r>
            <a:r>
              <a:rPr lang="en-US" sz="2200" dirty="0" smtClean="0"/>
              <a:t> </a:t>
            </a:r>
            <a:r>
              <a:rPr lang="en-US" sz="2200" dirty="0" err="1" smtClean="0"/>
              <a:t>sistem</a:t>
            </a:r>
            <a:r>
              <a:rPr lang="en-US" sz="2200" dirty="0" smtClean="0"/>
              <a:t> </a:t>
            </a:r>
            <a:r>
              <a:rPr lang="en-US" sz="2200" dirty="0" err="1" smtClean="0"/>
              <a:t>komputer</a:t>
            </a:r>
            <a:endParaRPr lang="en-US" sz="2200" dirty="0" smtClean="0"/>
          </a:p>
          <a:p>
            <a:pPr marL="514350" indent="-514350" algn="just">
              <a:buAutoNum type="arabicPeriod" startAt="2"/>
            </a:pPr>
            <a:r>
              <a:rPr lang="en-US" sz="2200" dirty="0" err="1" smtClean="0"/>
              <a:t>Akses</a:t>
            </a:r>
            <a:r>
              <a:rPr lang="en-US" sz="2200" dirty="0" smtClean="0"/>
              <a:t> </a:t>
            </a:r>
            <a:r>
              <a:rPr lang="en-US" sz="2200" dirty="0" err="1" smtClean="0"/>
              <a:t>ilegal</a:t>
            </a:r>
            <a:r>
              <a:rPr lang="en-US" sz="2200" dirty="0" smtClean="0"/>
              <a:t> </a:t>
            </a:r>
            <a:endParaRPr lang="en-US" sz="2200" dirty="0" smtClean="0"/>
          </a:p>
          <a:p>
            <a:pPr marL="514350" indent="-514350" algn="just"/>
            <a:r>
              <a:rPr lang="en-US" sz="2200" dirty="0" smtClean="0"/>
              <a:t>	</a:t>
            </a:r>
            <a:r>
              <a:rPr lang="en-US" sz="2200" dirty="0" err="1" smtClean="0"/>
              <a:t>mengakses</a:t>
            </a:r>
            <a:r>
              <a:rPr lang="en-US" sz="2200" dirty="0" smtClean="0"/>
              <a:t> </a:t>
            </a:r>
            <a:r>
              <a:rPr lang="en-US" sz="2200" dirty="0" err="1" smtClean="0"/>
              <a:t>secara</a:t>
            </a:r>
            <a:r>
              <a:rPr lang="en-US" sz="2200" dirty="0" smtClean="0"/>
              <a:t> </a:t>
            </a:r>
            <a:r>
              <a:rPr lang="en-US" sz="2200" dirty="0" err="1" smtClean="0"/>
              <a:t>sadar</a:t>
            </a:r>
            <a:r>
              <a:rPr lang="en-US" sz="2200" dirty="0" smtClean="0"/>
              <a:t> </a:t>
            </a:r>
            <a:r>
              <a:rPr lang="en-US" sz="2200" dirty="0" err="1" smtClean="0"/>
              <a:t>seluruh</a:t>
            </a:r>
            <a:r>
              <a:rPr lang="en-US" sz="2200" dirty="0" smtClean="0"/>
              <a:t> </a:t>
            </a:r>
            <a:r>
              <a:rPr lang="en-US" sz="2200" dirty="0" err="1" smtClean="0"/>
              <a:t>atau</a:t>
            </a:r>
            <a:r>
              <a:rPr lang="en-US" sz="2200" dirty="0" smtClean="0"/>
              <a:t> </a:t>
            </a:r>
            <a:r>
              <a:rPr lang="en-US" sz="2200" dirty="0" err="1" smtClean="0"/>
              <a:t>sebagian</a:t>
            </a:r>
            <a:r>
              <a:rPr lang="en-US" sz="2200" dirty="0" smtClean="0"/>
              <a:t> </a:t>
            </a:r>
            <a:r>
              <a:rPr lang="en-US" sz="2200" dirty="0" err="1" smtClean="0"/>
              <a:t>dari</a:t>
            </a:r>
            <a:r>
              <a:rPr lang="en-US" sz="2200" dirty="0" smtClean="0"/>
              <a:t> </a:t>
            </a:r>
            <a:r>
              <a:rPr lang="en-US" sz="2200" dirty="0" err="1" smtClean="0"/>
              <a:t>sistem</a:t>
            </a:r>
            <a:r>
              <a:rPr lang="en-US" sz="2200" dirty="0" smtClean="0"/>
              <a:t> </a:t>
            </a:r>
            <a:r>
              <a:rPr lang="en-US" sz="2200" dirty="0" err="1" smtClean="0"/>
              <a:t>komputer</a:t>
            </a:r>
            <a:r>
              <a:rPr lang="en-US" sz="2200" dirty="0" smtClean="0"/>
              <a:t> </a:t>
            </a:r>
            <a:r>
              <a:rPr lang="en-US" sz="2200" dirty="0" err="1" smtClean="0"/>
              <a:t>tanpa</a:t>
            </a:r>
            <a:r>
              <a:rPr lang="en-US" sz="2200" dirty="0" smtClean="0"/>
              <a:t> </a:t>
            </a:r>
            <a:r>
              <a:rPr lang="en-US" sz="2200" dirty="0" err="1" smtClean="0"/>
              <a:t>hak</a:t>
            </a:r>
            <a:r>
              <a:rPr lang="en-US" sz="2200" dirty="0" smtClean="0"/>
              <a:t>. </a:t>
            </a:r>
            <a:endParaRPr lang="en-US" sz="2200" dirty="0" smtClean="0"/>
          </a:p>
          <a:p>
            <a:pPr marL="514350" indent="-514350" algn="just">
              <a:buAutoNum type="arabicPeriod" startAt="3"/>
            </a:pPr>
            <a:r>
              <a:rPr lang="en-US" sz="2200" dirty="0" err="1" smtClean="0"/>
              <a:t>Penyadapan</a:t>
            </a:r>
            <a:r>
              <a:rPr lang="en-US" sz="2200" dirty="0" smtClean="0"/>
              <a:t> </a:t>
            </a:r>
            <a:r>
              <a:rPr lang="en-US" sz="2200" dirty="0" err="1" smtClean="0"/>
              <a:t>ilegal</a:t>
            </a:r>
            <a:r>
              <a:rPr lang="en-US" sz="2200" dirty="0" smtClean="0"/>
              <a:t> </a:t>
            </a:r>
            <a:endParaRPr lang="en-US" sz="2200" dirty="0" smtClean="0"/>
          </a:p>
          <a:p>
            <a:pPr marL="514350" indent="-514350" algn="just"/>
            <a:r>
              <a:rPr lang="en-US" sz="2200" dirty="0" smtClean="0"/>
              <a:t>	</a:t>
            </a:r>
            <a:r>
              <a:rPr lang="en-US" sz="2200" dirty="0" err="1" smtClean="0"/>
              <a:t>menyadap</a:t>
            </a:r>
            <a:r>
              <a:rPr lang="en-US" sz="2200" dirty="0" smtClean="0"/>
              <a:t> </a:t>
            </a:r>
            <a:r>
              <a:rPr lang="en-US" sz="2200" dirty="0" err="1" smtClean="0"/>
              <a:t>tanpa</a:t>
            </a:r>
            <a:r>
              <a:rPr lang="en-US" sz="2200" dirty="0" smtClean="0"/>
              <a:t> </a:t>
            </a:r>
            <a:r>
              <a:rPr lang="en-US" sz="2200" dirty="0" err="1" smtClean="0"/>
              <a:t>hak</a:t>
            </a:r>
            <a:r>
              <a:rPr lang="en-US" sz="2200" dirty="0" smtClean="0"/>
              <a:t>, </a:t>
            </a:r>
            <a:r>
              <a:rPr lang="en-US" sz="2200" dirty="0" err="1" smtClean="0"/>
              <a:t>melalui</a:t>
            </a:r>
            <a:r>
              <a:rPr lang="en-US" sz="2200" dirty="0" smtClean="0"/>
              <a:t> </a:t>
            </a:r>
            <a:r>
              <a:rPr lang="en-US" sz="2200" dirty="0" err="1" smtClean="0"/>
              <a:t>teknik-teknik</a:t>
            </a:r>
            <a:r>
              <a:rPr lang="en-US" sz="2200" dirty="0" smtClean="0"/>
              <a:t> </a:t>
            </a:r>
            <a:r>
              <a:rPr lang="en-US" sz="2200" dirty="0" err="1" smtClean="0"/>
              <a:t>tertentu</a:t>
            </a:r>
            <a:r>
              <a:rPr lang="en-US" sz="2200" dirty="0" smtClean="0"/>
              <a:t>, </a:t>
            </a:r>
            <a:r>
              <a:rPr lang="en-US" sz="2200" dirty="0" err="1" smtClean="0"/>
              <a:t>transmisi</a:t>
            </a:r>
            <a:r>
              <a:rPr lang="en-US" sz="2200" dirty="0" smtClean="0"/>
              <a:t> data </a:t>
            </a:r>
            <a:r>
              <a:rPr lang="en-US" sz="2200" dirty="0" err="1" smtClean="0"/>
              <a:t>komputer</a:t>
            </a:r>
            <a:r>
              <a:rPr lang="en-US" sz="2200" dirty="0" smtClean="0"/>
              <a:t> yang </a:t>
            </a:r>
            <a:r>
              <a:rPr lang="en-US" sz="2200" dirty="0" err="1" smtClean="0"/>
              <a:t>bukan</a:t>
            </a:r>
            <a:r>
              <a:rPr lang="en-US" sz="2200" dirty="0" smtClean="0"/>
              <a:t> </a:t>
            </a:r>
            <a:r>
              <a:rPr lang="en-US" sz="2200" dirty="0" err="1" smtClean="0"/>
              <a:t>milik</a:t>
            </a:r>
            <a:r>
              <a:rPr lang="en-US" sz="2200" dirty="0" smtClean="0"/>
              <a:t> </a:t>
            </a:r>
            <a:r>
              <a:rPr lang="en-US" sz="2200" dirty="0" err="1" smtClean="0"/>
              <a:t>umum</a:t>
            </a:r>
            <a:r>
              <a:rPr lang="en-US" sz="2200" dirty="0" smtClean="0"/>
              <a:t>, </a:t>
            </a:r>
            <a:r>
              <a:rPr lang="en-US" sz="2200" dirty="0" err="1" smtClean="0"/>
              <a:t>dari</a:t>
            </a:r>
            <a:r>
              <a:rPr lang="en-US" sz="2200" dirty="0" smtClean="0"/>
              <a:t> </a:t>
            </a:r>
            <a:r>
              <a:rPr lang="en-US" sz="2200" dirty="0" err="1" smtClean="0"/>
              <a:t>atau</a:t>
            </a:r>
            <a:r>
              <a:rPr lang="en-US" sz="2200" dirty="0" smtClean="0"/>
              <a:t> </a:t>
            </a:r>
            <a:r>
              <a:rPr lang="en-US" sz="2200" dirty="0" err="1" smtClean="0"/>
              <a:t>dalam</a:t>
            </a:r>
            <a:r>
              <a:rPr lang="en-US" sz="2200" dirty="0" smtClean="0"/>
              <a:t> </a:t>
            </a:r>
            <a:r>
              <a:rPr lang="en-US" sz="2200" dirty="0" err="1" smtClean="0"/>
              <a:t>sebuah</a:t>
            </a:r>
            <a:r>
              <a:rPr lang="en-US" sz="2200" dirty="0" smtClean="0"/>
              <a:t> </a:t>
            </a:r>
            <a:r>
              <a:rPr lang="en-US" sz="2200" dirty="0" err="1" smtClean="0"/>
              <a:t>sistem</a:t>
            </a:r>
            <a:r>
              <a:rPr lang="en-US" sz="2200" dirty="0" smtClean="0"/>
              <a:t> </a:t>
            </a:r>
            <a:r>
              <a:rPr lang="en-US" sz="2200" dirty="0" err="1" smtClean="0"/>
              <a:t>komputer</a:t>
            </a:r>
            <a:r>
              <a:rPr lang="en-US" sz="2200" dirty="0" smtClean="0"/>
              <a:t>, </a:t>
            </a:r>
            <a:r>
              <a:rPr lang="en-US" sz="2200" dirty="0" err="1" smtClean="0"/>
              <a:t>termasuk</a:t>
            </a:r>
            <a:r>
              <a:rPr lang="en-US" sz="2200" dirty="0" smtClean="0"/>
              <a:t> </a:t>
            </a:r>
            <a:r>
              <a:rPr lang="en-US" sz="2200" dirty="0" err="1" smtClean="0"/>
              <a:t>emisi</a:t>
            </a:r>
            <a:r>
              <a:rPr lang="en-US" sz="2200" dirty="0" smtClean="0"/>
              <a:t> </a:t>
            </a:r>
            <a:r>
              <a:rPr lang="en-US" sz="2200" dirty="0" err="1" smtClean="0"/>
              <a:t>elektromagnetik</a:t>
            </a:r>
            <a:r>
              <a:rPr lang="en-US" sz="2200" dirty="0" smtClean="0"/>
              <a:t> </a:t>
            </a:r>
            <a:r>
              <a:rPr lang="en-US" sz="2200" dirty="0" err="1" smtClean="0"/>
              <a:t>dari</a:t>
            </a:r>
            <a:r>
              <a:rPr lang="en-US" sz="2200" dirty="0" smtClean="0"/>
              <a:t> </a:t>
            </a:r>
            <a:r>
              <a:rPr lang="en-US" sz="2200" dirty="0" err="1" smtClean="0"/>
              <a:t>sebuah</a:t>
            </a:r>
            <a:r>
              <a:rPr lang="en-US" sz="2200" dirty="0" smtClean="0"/>
              <a:t> </a:t>
            </a:r>
            <a:r>
              <a:rPr lang="en-US" sz="2200" dirty="0" err="1" smtClean="0"/>
              <a:t>sistem</a:t>
            </a:r>
            <a:r>
              <a:rPr lang="en-US" sz="2200" dirty="0" smtClean="0"/>
              <a:t> </a:t>
            </a:r>
            <a:r>
              <a:rPr lang="en-US" sz="2200" dirty="0" err="1" smtClean="0"/>
              <a:t>komputer</a:t>
            </a:r>
            <a:r>
              <a:rPr lang="en-US" sz="2200" dirty="0" smtClean="0"/>
              <a:t> yang </a:t>
            </a:r>
            <a:r>
              <a:rPr lang="en-US" sz="2200" dirty="0" err="1" smtClean="0"/>
              <a:t>membawa</a:t>
            </a:r>
            <a:r>
              <a:rPr lang="en-US" sz="2200" dirty="0" smtClean="0"/>
              <a:t> data </a:t>
            </a:r>
            <a:r>
              <a:rPr lang="en-US" sz="2200" dirty="0" err="1" smtClean="0"/>
              <a:t>komputer</a:t>
            </a:r>
            <a:r>
              <a:rPr lang="en-US" sz="2200" dirty="0" smtClean="0"/>
              <a:t> </a:t>
            </a:r>
            <a:r>
              <a:rPr lang="en-US" sz="2200" dirty="0" err="1" smtClean="0"/>
              <a:t>tersebut</a:t>
            </a:r>
            <a:r>
              <a:rPr lang="en-US" sz="2200" dirty="0" smtClean="0"/>
              <a:t>. </a:t>
            </a:r>
            <a:endParaRPr lang="en-US" sz="2200" dirty="0" smtClean="0"/>
          </a:p>
          <a:p>
            <a:pPr marL="514350" indent="-514350" algn="just">
              <a:buAutoNum type="arabicPeriod" startAt="4"/>
            </a:pPr>
            <a:r>
              <a:rPr lang="en-US" sz="2200" dirty="0" err="1" smtClean="0"/>
              <a:t>Gangguan</a:t>
            </a:r>
            <a:r>
              <a:rPr lang="en-US" sz="2200" dirty="0" smtClean="0"/>
              <a:t> </a:t>
            </a:r>
            <a:r>
              <a:rPr lang="en-US" sz="2200" dirty="0" smtClean="0"/>
              <a:t>data </a:t>
            </a:r>
          </a:p>
          <a:p>
            <a:pPr marL="514350" indent="-514350" algn="just"/>
            <a:r>
              <a:rPr lang="en-US" sz="2200" dirty="0" smtClean="0"/>
              <a:t>	P</a:t>
            </a:r>
            <a:r>
              <a:rPr lang="sv-SE" sz="2200" dirty="0" smtClean="0"/>
              <a:t>engrusakan</a:t>
            </a:r>
            <a:r>
              <a:rPr lang="sv-SE" sz="2200" dirty="0" smtClean="0"/>
              <a:t>, penghapusan, pemburukan, perubahan, atau </a:t>
            </a:r>
            <a:r>
              <a:rPr lang="sv-SE" sz="2200" dirty="0" smtClean="0"/>
              <a:t>menahan </a:t>
            </a:r>
            <a:r>
              <a:rPr lang="sv-SE" sz="2200" dirty="0" smtClean="0"/>
              <a:t>data komputer tanpa hak dan dengan sengaja </a:t>
            </a:r>
            <a:endParaRPr lang="en-US" sz="22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Konvensi</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smtClean="0">
                <a:ln w="1905"/>
                <a:solidFill>
                  <a:srgbClr val="FF0000"/>
                </a:solidFill>
                <a:effectLst>
                  <a:innerShdw blurRad="69850" dist="43180" dir="5400000">
                    <a:srgbClr val="000000">
                      <a:alpha val="65000"/>
                    </a:srgbClr>
                  </a:innerShdw>
                </a:effectLst>
              </a:rPr>
              <a:t>(Budapest</a:t>
            </a:r>
            <a:r>
              <a:rPr lang="en-US" sz="3600" b="1" dirty="0" smtClean="0">
                <a:ln w="1905"/>
                <a:solidFill>
                  <a:srgbClr val="FF0000"/>
                </a:solidFill>
                <a:effectLst>
                  <a:innerShdw blurRad="69850" dist="43180" dir="5400000">
                    <a:srgbClr val="000000">
                      <a:alpha val="65000"/>
                    </a:srgbClr>
                  </a:innerShdw>
                </a:effectLst>
              </a:rPr>
              <a:t>, 23.XI.2001 </a:t>
            </a:r>
            <a:r>
              <a:rPr lang="en-US" sz="3600" b="1" dirty="0" smtClean="0">
                <a:ln w="1905"/>
                <a:solidFill>
                  <a:srgbClr val="FF0000"/>
                </a:solidFill>
                <a:effectLst>
                  <a:innerShdw blurRad="69850" dist="43180" dir="5400000">
                    <a:srgbClr val="000000">
                      <a:alpha val="65000"/>
                    </a:srgbClr>
                  </a:innerShdw>
                </a:effectLst>
              </a:rPr>
              <a:t>)</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142984"/>
            <a:ext cx="8429684" cy="560153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200" dirty="0" err="1" smtClean="0"/>
              <a:t>Pendekatan-pendekatan</a:t>
            </a:r>
            <a:r>
              <a:rPr lang="en-US" sz="2200" dirty="0" smtClean="0"/>
              <a:t> </a:t>
            </a:r>
            <a:r>
              <a:rPr lang="en-US" sz="2200" dirty="0" err="1" smtClean="0"/>
              <a:t>Tindak</a:t>
            </a:r>
            <a:r>
              <a:rPr lang="en-US" sz="2200" dirty="0" smtClean="0"/>
              <a:t> </a:t>
            </a:r>
            <a:r>
              <a:rPr lang="en-US" sz="2200" dirty="0" err="1" smtClean="0"/>
              <a:t>Pidana</a:t>
            </a:r>
            <a:r>
              <a:rPr lang="en-US" sz="2200" dirty="0" smtClean="0"/>
              <a:t> </a:t>
            </a:r>
            <a:r>
              <a:rPr lang="en-US" sz="2200" dirty="0" err="1" smtClean="0"/>
              <a:t>Telematika</a:t>
            </a:r>
            <a:r>
              <a:rPr lang="en-US" sz="2200" dirty="0" smtClean="0"/>
              <a:t> :</a:t>
            </a:r>
          </a:p>
          <a:p>
            <a:pPr marL="514350" indent="-514350" algn="just">
              <a:buAutoNum type="romanUcPeriod"/>
            </a:pPr>
            <a:r>
              <a:rPr lang="en-US" sz="2200" dirty="0" err="1" smtClean="0"/>
              <a:t>Hukum</a:t>
            </a:r>
            <a:r>
              <a:rPr lang="en-US" sz="2200" dirty="0" smtClean="0"/>
              <a:t> </a:t>
            </a:r>
            <a:r>
              <a:rPr lang="en-US" sz="2200" dirty="0" err="1" smtClean="0"/>
              <a:t>Pidana</a:t>
            </a:r>
            <a:r>
              <a:rPr lang="en-US" sz="2200" dirty="0" smtClean="0"/>
              <a:t> </a:t>
            </a:r>
            <a:r>
              <a:rPr lang="en-US" sz="2200" dirty="0" err="1" smtClean="0"/>
              <a:t>Materil</a:t>
            </a:r>
            <a:r>
              <a:rPr lang="en-US" sz="2200" dirty="0" smtClean="0"/>
              <a:t> </a:t>
            </a:r>
            <a:endParaRPr lang="en-US" sz="2200" dirty="0" smtClean="0"/>
          </a:p>
          <a:p>
            <a:pPr marL="514350" indent="-514350" algn="just"/>
            <a:r>
              <a:rPr lang="en-US" sz="2200" dirty="0" smtClean="0"/>
              <a:t>1.     </a:t>
            </a:r>
            <a:r>
              <a:rPr lang="en-US" sz="2200" dirty="0" err="1" smtClean="0"/>
              <a:t>Gangguan</a:t>
            </a:r>
            <a:r>
              <a:rPr lang="en-US" sz="2200" dirty="0" smtClean="0"/>
              <a:t> </a:t>
            </a:r>
            <a:r>
              <a:rPr lang="en-US" sz="2200" dirty="0" err="1" smtClean="0"/>
              <a:t>sistem</a:t>
            </a:r>
            <a:r>
              <a:rPr lang="en-US" sz="2200" dirty="0" smtClean="0"/>
              <a:t> </a:t>
            </a:r>
            <a:endParaRPr lang="en-US" sz="2200" dirty="0" smtClean="0"/>
          </a:p>
          <a:p>
            <a:pPr marL="514350" indent="-514350" algn="just"/>
            <a:r>
              <a:rPr lang="en-US" sz="2200" dirty="0" smtClean="0"/>
              <a:t>	</a:t>
            </a:r>
            <a:r>
              <a:rPr lang="en-US" sz="2200" dirty="0" err="1" smtClean="0"/>
              <a:t>secara</a:t>
            </a:r>
            <a:r>
              <a:rPr lang="en-US" sz="2200" dirty="0" smtClean="0"/>
              <a:t> </a:t>
            </a:r>
            <a:r>
              <a:rPr lang="en-US" sz="2200" dirty="0" err="1" smtClean="0"/>
              <a:t>serius</a:t>
            </a:r>
            <a:r>
              <a:rPr lang="en-US" sz="2200" dirty="0" smtClean="0"/>
              <a:t> </a:t>
            </a:r>
            <a:r>
              <a:rPr lang="en-US" sz="2200" dirty="0" err="1" smtClean="0"/>
              <a:t>merintangi</a:t>
            </a:r>
            <a:r>
              <a:rPr lang="en-US" sz="2200" dirty="0" smtClean="0"/>
              <a:t> </a:t>
            </a:r>
            <a:r>
              <a:rPr lang="en-US" sz="2200" dirty="0" err="1" smtClean="0"/>
              <a:t>fungsi</a:t>
            </a:r>
            <a:r>
              <a:rPr lang="en-US" sz="2200" dirty="0" smtClean="0"/>
              <a:t> </a:t>
            </a:r>
            <a:r>
              <a:rPr lang="en-US" sz="2200" dirty="0" err="1" smtClean="0"/>
              <a:t>dari</a:t>
            </a:r>
            <a:r>
              <a:rPr lang="en-US" sz="2200" dirty="0" smtClean="0"/>
              <a:t> </a:t>
            </a:r>
            <a:r>
              <a:rPr lang="en-US" sz="2200" dirty="0" err="1" smtClean="0"/>
              <a:t>sebuah</a:t>
            </a:r>
            <a:r>
              <a:rPr lang="en-US" sz="2200" dirty="0" smtClean="0"/>
              <a:t> </a:t>
            </a:r>
            <a:r>
              <a:rPr lang="en-US" sz="2200" dirty="0" err="1" smtClean="0"/>
              <a:t>sistem</a:t>
            </a:r>
            <a:r>
              <a:rPr lang="en-US" sz="2200" dirty="0" smtClean="0"/>
              <a:t> </a:t>
            </a:r>
            <a:r>
              <a:rPr lang="en-US" sz="2200" dirty="0" err="1" smtClean="0"/>
              <a:t>komputer</a:t>
            </a:r>
            <a:r>
              <a:rPr lang="en-US" sz="2200" dirty="0" smtClean="0"/>
              <a:t> </a:t>
            </a:r>
            <a:r>
              <a:rPr lang="en-US" sz="2200" dirty="0" err="1" smtClean="0"/>
              <a:t>dengan</a:t>
            </a:r>
            <a:r>
              <a:rPr lang="en-US" sz="2200" dirty="0" smtClean="0"/>
              <a:t> </a:t>
            </a:r>
            <a:r>
              <a:rPr lang="en-US" sz="2200" dirty="0" err="1" smtClean="0"/>
              <a:t>tanpa</a:t>
            </a:r>
            <a:r>
              <a:rPr lang="en-US" sz="2200" dirty="0" smtClean="0"/>
              <a:t> </a:t>
            </a:r>
            <a:r>
              <a:rPr lang="en-US" sz="2200" dirty="0" err="1" smtClean="0"/>
              <a:t>hak</a:t>
            </a:r>
            <a:r>
              <a:rPr lang="en-US" sz="2200" dirty="0" smtClean="0"/>
              <a:t> </a:t>
            </a:r>
            <a:r>
              <a:rPr lang="en-US" sz="2200" dirty="0" err="1" smtClean="0"/>
              <a:t>melalui</a:t>
            </a:r>
            <a:r>
              <a:rPr lang="en-US" sz="2200" dirty="0" smtClean="0"/>
              <a:t> </a:t>
            </a:r>
            <a:r>
              <a:rPr lang="en-US" sz="2200" dirty="0" err="1" smtClean="0"/>
              <a:t>memasukkan</a:t>
            </a:r>
            <a:r>
              <a:rPr lang="en-US" sz="2200" dirty="0" smtClean="0"/>
              <a:t>, </a:t>
            </a:r>
            <a:r>
              <a:rPr lang="en-US" sz="2200" dirty="0" err="1" smtClean="0"/>
              <a:t>memindahkan</a:t>
            </a:r>
            <a:r>
              <a:rPr lang="en-US" sz="2200" dirty="0" smtClean="0"/>
              <a:t>, </a:t>
            </a:r>
            <a:r>
              <a:rPr lang="en-US" sz="2200" dirty="0" err="1" smtClean="0"/>
              <a:t>merusak</a:t>
            </a:r>
            <a:r>
              <a:rPr lang="en-US" sz="2200" dirty="0" smtClean="0"/>
              <a:t>, </a:t>
            </a:r>
            <a:r>
              <a:rPr lang="en-US" sz="2200" dirty="0" err="1" smtClean="0"/>
              <a:t>menghapus</a:t>
            </a:r>
            <a:r>
              <a:rPr lang="en-US" sz="2200" dirty="0" smtClean="0"/>
              <a:t>, </a:t>
            </a:r>
            <a:r>
              <a:rPr lang="en-US" sz="2200" dirty="0" err="1" smtClean="0"/>
              <a:t>memperburuk</a:t>
            </a:r>
            <a:r>
              <a:rPr lang="en-US" sz="2200" dirty="0" smtClean="0"/>
              <a:t>, </a:t>
            </a:r>
            <a:r>
              <a:rPr lang="en-US" sz="2200" dirty="0" err="1" smtClean="0"/>
              <a:t>mengubah</a:t>
            </a:r>
            <a:r>
              <a:rPr lang="en-US" sz="2200" dirty="0" smtClean="0"/>
              <a:t> </a:t>
            </a:r>
            <a:r>
              <a:rPr lang="en-US" sz="2200" dirty="0" err="1" smtClean="0"/>
              <a:t>atau</a:t>
            </a:r>
            <a:r>
              <a:rPr lang="en-US" sz="2200" dirty="0" smtClean="0"/>
              <a:t> </a:t>
            </a:r>
            <a:r>
              <a:rPr lang="en-US" sz="2200" dirty="0" err="1" smtClean="0"/>
              <a:t>menahan</a:t>
            </a:r>
            <a:r>
              <a:rPr lang="en-US" sz="2200" dirty="0" smtClean="0"/>
              <a:t> data </a:t>
            </a:r>
            <a:r>
              <a:rPr lang="en-US" sz="2200" dirty="0" err="1" smtClean="0"/>
              <a:t>komputer</a:t>
            </a:r>
            <a:r>
              <a:rPr lang="en-US" sz="2200" dirty="0" smtClean="0"/>
              <a:t>. </a:t>
            </a:r>
            <a:endParaRPr lang="en-US" sz="2200" dirty="0" smtClean="0"/>
          </a:p>
          <a:p>
            <a:pPr marL="514350" indent="-514350" algn="just"/>
            <a:r>
              <a:rPr lang="en-US" sz="2200" dirty="0" smtClean="0"/>
              <a:t>2.     </a:t>
            </a:r>
            <a:r>
              <a:rPr lang="en-US" sz="2200" dirty="0" err="1" smtClean="0"/>
              <a:t>Penyalahgunaan</a:t>
            </a:r>
            <a:r>
              <a:rPr lang="en-US" sz="2200" dirty="0" smtClean="0"/>
              <a:t> </a:t>
            </a:r>
            <a:r>
              <a:rPr lang="en-US" sz="2200" dirty="0" err="1" smtClean="0"/>
              <a:t>perangkat</a:t>
            </a:r>
            <a:r>
              <a:rPr lang="en-US" sz="2200" dirty="0" smtClean="0"/>
              <a:t> </a:t>
            </a:r>
            <a:endParaRPr lang="en-US" sz="2200" dirty="0" smtClean="0"/>
          </a:p>
          <a:p>
            <a:pPr marL="514350" indent="-514350" algn="just"/>
            <a:r>
              <a:rPr lang="en-US" sz="2200" dirty="0" smtClean="0"/>
              <a:t>	</a:t>
            </a:r>
            <a:r>
              <a:rPr lang="en-US" sz="2200" dirty="0" smtClean="0"/>
              <a:t>J</a:t>
            </a:r>
            <a:r>
              <a:rPr lang="sv-SE" sz="2200" dirty="0" smtClean="0"/>
              <a:t>ika </a:t>
            </a:r>
            <a:r>
              <a:rPr lang="sv-SE" sz="2200" dirty="0" smtClean="0"/>
              <a:t>dilakukan secara sadar dan tanpa hak: </a:t>
            </a:r>
            <a:r>
              <a:rPr lang="sv-SE" sz="2200" dirty="0" smtClean="0"/>
              <a:t> </a:t>
            </a:r>
            <a:r>
              <a:rPr lang="en-US" sz="2200" dirty="0" err="1" smtClean="0"/>
              <a:t>produksi</a:t>
            </a:r>
            <a:r>
              <a:rPr lang="en-US" sz="2200" dirty="0" smtClean="0"/>
              <a:t>, </a:t>
            </a:r>
            <a:r>
              <a:rPr lang="en-US" sz="2200" dirty="0" err="1" smtClean="0"/>
              <a:t>penjualan</a:t>
            </a:r>
            <a:r>
              <a:rPr lang="en-US" sz="2200" dirty="0" smtClean="0"/>
              <a:t>, </a:t>
            </a:r>
            <a:r>
              <a:rPr lang="en-US" sz="2200" dirty="0" err="1" smtClean="0"/>
              <a:t>pengadaan</a:t>
            </a:r>
            <a:r>
              <a:rPr lang="en-US" sz="2200" dirty="0" smtClean="0"/>
              <a:t>, </a:t>
            </a:r>
            <a:r>
              <a:rPr lang="en-US" sz="2200" dirty="0" err="1" smtClean="0"/>
              <a:t>impor</a:t>
            </a:r>
            <a:r>
              <a:rPr lang="en-US" sz="2200" dirty="0" smtClean="0"/>
              <a:t>, </a:t>
            </a:r>
            <a:r>
              <a:rPr lang="en-US" sz="2200" dirty="0" err="1" smtClean="0"/>
              <a:t>distribusi</a:t>
            </a:r>
            <a:r>
              <a:rPr lang="en-US" sz="2200" dirty="0" smtClean="0"/>
              <a:t> </a:t>
            </a:r>
            <a:r>
              <a:rPr lang="en-US" sz="2200" dirty="0" err="1" smtClean="0"/>
              <a:t>atau</a:t>
            </a:r>
            <a:r>
              <a:rPr lang="en-US" sz="2200" dirty="0" smtClean="0"/>
              <a:t> </a:t>
            </a:r>
            <a:r>
              <a:rPr lang="en-US" sz="2200" dirty="0" err="1" smtClean="0"/>
              <a:t>mengadakan</a:t>
            </a:r>
            <a:r>
              <a:rPr lang="en-US" sz="2200" dirty="0" smtClean="0"/>
              <a:t> </a:t>
            </a:r>
            <a:r>
              <a:rPr lang="en-US" sz="2200" dirty="0" err="1" smtClean="0"/>
              <a:t>hal-hal</a:t>
            </a:r>
            <a:r>
              <a:rPr lang="en-US" sz="2200" dirty="0" smtClean="0"/>
              <a:t> </a:t>
            </a:r>
            <a:r>
              <a:rPr lang="en-US" sz="2200" dirty="0" err="1" smtClean="0"/>
              <a:t>seperti</a:t>
            </a:r>
            <a:r>
              <a:rPr lang="en-US" sz="2200" dirty="0" smtClean="0"/>
              <a:t>: </a:t>
            </a:r>
          </a:p>
          <a:p>
            <a:pPr marL="914400" lvl="1" indent="-457200">
              <a:buFont typeface="+mj-lt"/>
              <a:buAutoNum type="arabicPeriod"/>
            </a:pPr>
            <a:r>
              <a:rPr lang="en-US" sz="2000" dirty="0" err="1" smtClean="0"/>
              <a:t>sebuah</a:t>
            </a:r>
            <a:r>
              <a:rPr lang="en-US" sz="2000" dirty="0" smtClean="0"/>
              <a:t> </a:t>
            </a:r>
            <a:r>
              <a:rPr lang="en-US" sz="2000" dirty="0" err="1" smtClean="0"/>
              <a:t>perangkat</a:t>
            </a:r>
            <a:r>
              <a:rPr lang="en-US" sz="2000" dirty="0" smtClean="0"/>
              <a:t>, </a:t>
            </a:r>
            <a:r>
              <a:rPr lang="en-US" sz="2000" dirty="0" err="1" smtClean="0"/>
              <a:t>termasuk</a:t>
            </a:r>
            <a:r>
              <a:rPr lang="en-US" sz="2000" dirty="0" smtClean="0"/>
              <a:t> program </a:t>
            </a:r>
            <a:r>
              <a:rPr lang="en-US" sz="2000" dirty="0" err="1" smtClean="0"/>
              <a:t>komputer</a:t>
            </a:r>
            <a:r>
              <a:rPr lang="en-US" sz="2000" dirty="0" smtClean="0"/>
              <a:t> yang </a:t>
            </a:r>
            <a:r>
              <a:rPr lang="en-US" sz="2000" dirty="0" err="1" smtClean="0"/>
              <a:t>didesain</a:t>
            </a:r>
            <a:r>
              <a:rPr lang="en-US" sz="2000" dirty="0" smtClean="0"/>
              <a:t> </a:t>
            </a:r>
            <a:r>
              <a:rPr lang="en-US" sz="2000" dirty="0" err="1" smtClean="0"/>
              <a:t>atau</a:t>
            </a:r>
            <a:r>
              <a:rPr lang="en-US" sz="2000" dirty="0" smtClean="0"/>
              <a:t> </a:t>
            </a:r>
            <a:r>
              <a:rPr lang="en-US" sz="2000" dirty="0" err="1" smtClean="0"/>
              <a:t>diadopsi</a:t>
            </a:r>
            <a:r>
              <a:rPr lang="en-US" sz="2000" dirty="0" smtClean="0"/>
              <a:t> </a:t>
            </a:r>
            <a:r>
              <a:rPr lang="en-US" sz="2000" dirty="0" err="1" smtClean="0"/>
              <a:t>utamanya</a:t>
            </a:r>
            <a:r>
              <a:rPr lang="en-US" sz="2000" dirty="0" smtClean="0"/>
              <a:t> </a:t>
            </a:r>
            <a:r>
              <a:rPr lang="en-US" sz="2000" dirty="0" err="1" smtClean="0"/>
              <a:t>untuk</a:t>
            </a:r>
            <a:r>
              <a:rPr lang="en-US" sz="2000" dirty="0" smtClean="0"/>
              <a:t> </a:t>
            </a:r>
            <a:r>
              <a:rPr lang="en-US" sz="2000" dirty="0" err="1" smtClean="0"/>
              <a:t>tujuan</a:t>
            </a:r>
            <a:r>
              <a:rPr lang="en-US" sz="2000" dirty="0" smtClean="0"/>
              <a:t> </a:t>
            </a:r>
            <a:r>
              <a:rPr lang="en-US" sz="2000" dirty="0" err="1" smtClean="0"/>
              <a:t>melakukan</a:t>
            </a:r>
            <a:r>
              <a:rPr lang="en-US" sz="2000" dirty="0" smtClean="0"/>
              <a:t> </a:t>
            </a:r>
            <a:r>
              <a:rPr lang="en-US" sz="2000" dirty="0" err="1" smtClean="0"/>
              <a:t>suatu</a:t>
            </a:r>
            <a:r>
              <a:rPr lang="en-US" sz="2000" dirty="0" smtClean="0"/>
              <a:t> </a:t>
            </a:r>
            <a:r>
              <a:rPr lang="en-US" sz="2000" dirty="0" err="1" smtClean="0"/>
              <a:t>jenis</a:t>
            </a:r>
            <a:r>
              <a:rPr lang="en-US" sz="2000" dirty="0" smtClean="0"/>
              <a:t> </a:t>
            </a:r>
            <a:r>
              <a:rPr lang="en-US" sz="2000" dirty="0" err="1" smtClean="0"/>
              <a:t>tindak</a:t>
            </a:r>
            <a:r>
              <a:rPr lang="en-US" sz="2000" dirty="0" smtClean="0"/>
              <a:t> </a:t>
            </a:r>
            <a:r>
              <a:rPr lang="en-US" sz="2000" dirty="0" err="1" smtClean="0"/>
              <a:t>pidana</a:t>
            </a:r>
            <a:r>
              <a:rPr lang="en-US" sz="2000" dirty="0" smtClean="0"/>
              <a:t> </a:t>
            </a:r>
            <a:endParaRPr lang="en-US" sz="2000" dirty="0" smtClean="0"/>
          </a:p>
          <a:p>
            <a:pPr marL="914400" lvl="1" indent="-457200">
              <a:buFont typeface="+mj-lt"/>
              <a:buAutoNum type="arabicPeriod"/>
            </a:pPr>
            <a:r>
              <a:rPr lang="en-US" sz="2000" dirty="0" err="1" smtClean="0"/>
              <a:t>sebuah</a:t>
            </a:r>
            <a:r>
              <a:rPr lang="en-US" sz="2000" dirty="0" smtClean="0"/>
              <a:t> </a:t>
            </a:r>
            <a:r>
              <a:rPr lang="en-US" sz="2000" dirty="0" err="1" smtClean="0"/>
              <a:t>kata</a:t>
            </a:r>
            <a:r>
              <a:rPr lang="en-US" sz="2000" dirty="0" smtClean="0"/>
              <a:t> </a:t>
            </a:r>
            <a:r>
              <a:rPr lang="en-US" sz="2000" dirty="0" err="1" smtClean="0"/>
              <a:t>kunci</a:t>
            </a:r>
            <a:r>
              <a:rPr lang="en-US" sz="2000" dirty="0" smtClean="0"/>
              <a:t> </a:t>
            </a:r>
            <a:r>
              <a:rPr lang="en-US" sz="2000" dirty="0" err="1" smtClean="0"/>
              <a:t>komputer</a:t>
            </a:r>
            <a:r>
              <a:rPr lang="en-US" sz="2000" dirty="0" smtClean="0"/>
              <a:t>, </a:t>
            </a:r>
            <a:r>
              <a:rPr lang="en-US" sz="2000" dirty="0" err="1" smtClean="0"/>
              <a:t>kode</a:t>
            </a:r>
            <a:r>
              <a:rPr lang="en-US" sz="2000" dirty="0" smtClean="0"/>
              <a:t> </a:t>
            </a:r>
            <a:r>
              <a:rPr lang="en-US" sz="2000" dirty="0" err="1" smtClean="0"/>
              <a:t>akses</a:t>
            </a:r>
            <a:r>
              <a:rPr lang="en-US" sz="2000" dirty="0" smtClean="0"/>
              <a:t>, </a:t>
            </a:r>
            <a:r>
              <a:rPr lang="en-US" sz="2000" dirty="0" err="1" smtClean="0"/>
              <a:t>atau</a:t>
            </a:r>
            <a:r>
              <a:rPr lang="en-US" sz="2000" dirty="0" smtClean="0"/>
              <a:t> data </a:t>
            </a:r>
            <a:r>
              <a:rPr lang="en-US" sz="2000" dirty="0" err="1" smtClean="0"/>
              <a:t>serupa</a:t>
            </a:r>
            <a:r>
              <a:rPr lang="en-US" sz="2000" dirty="0" smtClean="0"/>
              <a:t> yang </a:t>
            </a:r>
            <a:r>
              <a:rPr lang="en-US" sz="2000" dirty="0" err="1" smtClean="0"/>
              <a:t>bisa</a:t>
            </a:r>
            <a:r>
              <a:rPr lang="en-US" sz="2000" dirty="0" smtClean="0"/>
              <a:t> </a:t>
            </a:r>
            <a:r>
              <a:rPr lang="en-US" sz="2000" dirty="0" err="1" smtClean="0"/>
              <a:t>membuat</a:t>
            </a:r>
            <a:r>
              <a:rPr lang="en-US" sz="2000" dirty="0" smtClean="0"/>
              <a:t> </a:t>
            </a:r>
            <a:r>
              <a:rPr lang="en-US" sz="2000" dirty="0" err="1" smtClean="0"/>
              <a:t>keseluruhan</a:t>
            </a:r>
            <a:r>
              <a:rPr lang="en-US" sz="2000" dirty="0" smtClean="0"/>
              <a:t> </a:t>
            </a:r>
            <a:r>
              <a:rPr lang="en-US" sz="2000" dirty="0" err="1" smtClean="0"/>
              <a:t>atau</a:t>
            </a:r>
            <a:r>
              <a:rPr lang="en-US" sz="2000" dirty="0" smtClean="0"/>
              <a:t> </a:t>
            </a:r>
            <a:r>
              <a:rPr lang="en-US" sz="2000" dirty="0" err="1" smtClean="0"/>
              <a:t>sebagian</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dapat</a:t>
            </a:r>
            <a:r>
              <a:rPr lang="en-US" sz="2000" dirty="0" smtClean="0"/>
              <a:t> </a:t>
            </a:r>
            <a:r>
              <a:rPr lang="en-US" sz="2000" dirty="0" err="1" smtClean="0"/>
              <a:t>diakses</a:t>
            </a:r>
            <a:r>
              <a:rPr lang="en-US" sz="2000" dirty="0" smtClean="0"/>
              <a:t>, </a:t>
            </a:r>
            <a:r>
              <a:rPr lang="en-US" sz="2000" dirty="0" err="1" smtClean="0"/>
              <a:t>dengan</a:t>
            </a:r>
            <a:r>
              <a:rPr lang="en-US" sz="2000" dirty="0" smtClean="0"/>
              <a:t> </a:t>
            </a:r>
            <a:r>
              <a:rPr lang="en-US" sz="2000" dirty="0" err="1" smtClean="0"/>
              <a:t>tujuan</a:t>
            </a:r>
            <a:r>
              <a:rPr lang="en-US" sz="2000" dirty="0" smtClean="0"/>
              <a:t> </a:t>
            </a:r>
            <a:r>
              <a:rPr lang="en-US" sz="2000" dirty="0" err="1" smtClean="0"/>
              <a:t>digunakan</a:t>
            </a:r>
            <a:r>
              <a:rPr lang="en-US" sz="2000" dirty="0" smtClean="0"/>
              <a:t> </a:t>
            </a:r>
            <a:r>
              <a:rPr lang="en-US" sz="2000" dirty="0" err="1" smtClean="0"/>
              <a:t>untuk</a:t>
            </a:r>
            <a:r>
              <a:rPr lang="en-US" sz="2000" dirty="0" smtClean="0"/>
              <a:t> </a:t>
            </a:r>
            <a:r>
              <a:rPr lang="en-US" sz="2000" dirty="0" err="1" smtClean="0"/>
              <a:t>melakukan</a:t>
            </a:r>
            <a:r>
              <a:rPr lang="en-US" sz="2000" dirty="0" smtClean="0"/>
              <a:t> </a:t>
            </a:r>
            <a:r>
              <a:rPr lang="en-US" sz="2000" dirty="0" err="1" smtClean="0"/>
              <a:t>suatu</a:t>
            </a:r>
            <a:r>
              <a:rPr lang="en-US" sz="2000" dirty="0" smtClean="0"/>
              <a:t> </a:t>
            </a:r>
            <a:r>
              <a:rPr lang="en-US" sz="2000" dirty="0" err="1" smtClean="0"/>
              <a:t>tindak</a:t>
            </a:r>
            <a:r>
              <a:rPr lang="en-US" sz="2000" dirty="0" smtClean="0"/>
              <a:t> </a:t>
            </a:r>
            <a:r>
              <a:rPr lang="en-US" sz="2000" dirty="0" err="1" smtClean="0"/>
              <a:t>pidana</a:t>
            </a:r>
            <a:endParaRPr lang="en-US" sz="2000" dirty="0" smtClean="0"/>
          </a:p>
          <a:p>
            <a:pPr marL="914400" lvl="1" indent="-457200">
              <a:buFont typeface="+mj-lt"/>
              <a:buAutoNum type="arabicPeriod"/>
            </a:pPr>
            <a:r>
              <a:rPr lang="en-US" sz="2000" dirty="0" err="1" smtClean="0"/>
              <a:t>Kecuali</a:t>
            </a:r>
            <a:r>
              <a:rPr lang="en-US" sz="2000" dirty="0" smtClean="0"/>
              <a:t> </a:t>
            </a:r>
            <a:r>
              <a:rPr lang="en-US" dirty="0" err="1" smtClean="0"/>
              <a:t>untuk</a:t>
            </a:r>
            <a:r>
              <a:rPr lang="en-US" dirty="0" smtClean="0"/>
              <a:t> </a:t>
            </a:r>
            <a:r>
              <a:rPr lang="en-US" dirty="0" err="1" smtClean="0"/>
              <a:t>pengujian</a:t>
            </a:r>
            <a:r>
              <a:rPr lang="en-US" dirty="0" smtClean="0"/>
              <a:t> </a:t>
            </a:r>
            <a:r>
              <a:rPr lang="en-US" dirty="0" err="1" smtClean="0"/>
              <a:t>atau</a:t>
            </a:r>
            <a:r>
              <a:rPr lang="en-US" dirty="0" smtClean="0"/>
              <a:t> </a:t>
            </a:r>
            <a:r>
              <a:rPr lang="en-US" dirty="0" err="1" smtClean="0"/>
              <a:t>perlidungan</a:t>
            </a:r>
            <a:r>
              <a:rPr lang="en-US" dirty="0" smtClean="0"/>
              <a:t> </a:t>
            </a:r>
            <a:r>
              <a:rPr lang="en-US" dirty="0" err="1" smtClean="0"/>
              <a:t>sebuah</a:t>
            </a:r>
            <a:r>
              <a:rPr lang="en-US" dirty="0" smtClean="0"/>
              <a:t> </a:t>
            </a:r>
            <a:r>
              <a:rPr lang="en-US" dirty="0" err="1" smtClean="0"/>
              <a:t>sistem</a:t>
            </a:r>
            <a:r>
              <a:rPr lang="en-US" dirty="0" smtClean="0"/>
              <a:t> </a:t>
            </a:r>
            <a:r>
              <a:rPr lang="en-US" dirty="0" err="1" smtClean="0"/>
              <a:t>komputer</a:t>
            </a:r>
            <a:r>
              <a:rPr lang="en-US" dirty="0" smtClean="0"/>
              <a:t> yang </a:t>
            </a:r>
            <a:r>
              <a:rPr lang="en-US" dirty="0" err="1" smtClean="0"/>
              <a:t>diperbolehkan</a:t>
            </a:r>
            <a:r>
              <a:rPr lang="en-US" dirty="0" smtClean="0"/>
              <a:t> </a:t>
            </a:r>
            <a:endParaRPr lang="en-US" sz="2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Konvensi</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smtClean="0">
                <a:ln w="1905"/>
                <a:solidFill>
                  <a:srgbClr val="FF0000"/>
                </a:solidFill>
                <a:effectLst>
                  <a:innerShdw blurRad="69850" dist="43180" dir="5400000">
                    <a:srgbClr val="000000">
                      <a:alpha val="65000"/>
                    </a:srgbClr>
                  </a:innerShdw>
                </a:effectLst>
              </a:rPr>
              <a:t>(Budapest</a:t>
            </a:r>
            <a:r>
              <a:rPr lang="en-US" sz="3600" b="1" dirty="0" smtClean="0">
                <a:ln w="1905"/>
                <a:solidFill>
                  <a:srgbClr val="FF0000"/>
                </a:solidFill>
                <a:effectLst>
                  <a:innerShdw blurRad="69850" dist="43180" dir="5400000">
                    <a:srgbClr val="000000">
                      <a:alpha val="65000"/>
                    </a:srgbClr>
                  </a:innerShdw>
                </a:effectLst>
              </a:rPr>
              <a:t>, 23.XI.2001 </a:t>
            </a:r>
            <a:r>
              <a:rPr lang="en-US" sz="3600" b="1" dirty="0" smtClean="0">
                <a:ln w="1905"/>
                <a:solidFill>
                  <a:srgbClr val="FF0000"/>
                </a:solidFill>
                <a:effectLst>
                  <a:innerShdw blurRad="69850" dist="43180" dir="5400000">
                    <a:srgbClr val="000000">
                      <a:alpha val="65000"/>
                    </a:srgbClr>
                  </a:innerShdw>
                </a:effectLst>
              </a:rPr>
              <a:t>)</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142984"/>
            <a:ext cx="8429684" cy="5416868"/>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200" dirty="0" err="1" smtClean="0"/>
              <a:t>Pendekatan-pendekatan</a:t>
            </a:r>
            <a:r>
              <a:rPr lang="en-US" sz="2200" dirty="0" smtClean="0"/>
              <a:t> </a:t>
            </a:r>
            <a:r>
              <a:rPr lang="en-US" sz="2200" dirty="0" err="1" smtClean="0"/>
              <a:t>Tindak</a:t>
            </a:r>
            <a:r>
              <a:rPr lang="en-US" sz="2200" dirty="0" smtClean="0"/>
              <a:t> </a:t>
            </a:r>
            <a:r>
              <a:rPr lang="en-US" sz="2200" dirty="0" err="1" smtClean="0"/>
              <a:t>Pidana</a:t>
            </a:r>
            <a:r>
              <a:rPr lang="en-US" sz="2200" dirty="0" smtClean="0"/>
              <a:t> </a:t>
            </a:r>
            <a:r>
              <a:rPr lang="en-US" sz="2200" dirty="0" err="1" smtClean="0"/>
              <a:t>Telematika</a:t>
            </a:r>
            <a:r>
              <a:rPr lang="en-US" sz="2200" dirty="0" smtClean="0"/>
              <a:t> :</a:t>
            </a:r>
          </a:p>
          <a:p>
            <a:pPr marL="514350" indent="-514350" algn="just">
              <a:buAutoNum type="romanUcPeriod" startAt="2"/>
            </a:pPr>
            <a:r>
              <a:rPr lang="en-US" sz="2400" dirty="0" err="1" smtClean="0"/>
              <a:t>Pelanggaran</a:t>
            </a:r>
            <a:r>
              <a:rPr lang="en-US" sz="2400" dirty="0" smtClean="0"/>
              <a:t> </a:t>
            </a:r>
            <a:r>
              <a:rPr lang="en-US" sz="2400" dirty="0" smtClean="0"/>
              <a:t>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komputer</a:t>
            </a:r>
            <a:r>
              <a:rPr lang="en-US" sz="2400" dirty="0" smtClean="0"/>
              <a:t> </a:t>
            </a:r>
            <a:endParaRPr lang="en-US" sz="2400" dirty="0" smtClean="0"/>
          </a:p>
          <a:p>
            <a:pPr marL="514350" indent="-514350" algn="just">
              <a:buAutoNum type="arabicPeriod"/>
            </a:pPr>
            <a:r>
              <a:rPr lang="en-US" sz="2200" dirty="0" err="1" smtClean="0"/>
              <a:t>Pemalsuan</a:t>
            </a:r>
            <a:r>
              <a:rPr lang="en-US" sz="2200" dirty="0" smtClean="0"/>
              <a:t> </a:t>
            </a:r>
            <a:r>
              <a:rPr lang="en-US" sz="2200" dirty="0" smtClean="0"/>
              <a:t>yang </a:t>
            </a:r>
            <a:r>
              <a:rPr lang="en-US" sz="2200" dirty="0" err="1" smtClean="0"/>
              <a:t>berhubungan</a:t>
            </a:r>
            <a:r>
              <a:rPr lang="en-US" sz="2200" dirty="0" smtClean="0"/>
              <a:t> </a:t>
            </a:r>
            <a:r>
              <a:rPr lang="en-US" sz="2200" dirty="0" err="1" smtClean="0"/>
              <a:t>dengan</a:t>
            </a:r>
            <a:r>
              <a:rPr lang="en-US" sz="2200" dirty="0" smtClean="0"/>
              <a:t> </a:t>
            </a:r>
            <a:r>
              <a:rPr lang="en-US" sz="2200" dirty="0" err="1" smtClean="0"/>
              <a:t>komputer</a:t>
            </a:r>
            <a:r>
              <a:rPr lang="en-US" sz="2200" dirty="0" smtClean="0"/>
              <a:t> </a:t>
            </a:r>
            <a:endParaRPr lang="en-US" sz="2200" dirty="0" smtClean="0"/>
          </a:p>
          <a:p>
            <a:pPr marL="514350" indent="-514350" algn="just"/>
            <a:r>
              <a:rPr lang="en-US" sz="2200" dirty="0" smtClean="0"/>
              <a:t>	</a:t>
            </a:r>
            <a:r>
              <a:rPr lang="en-US" sz="2200" dirty="0" err="1" smtClean="0"/>
              <a:t>melakukan</a:t>
            </a:r>
            <a:r>
              <a:rPr lang="en-US" sz="2200" dirty="0" smtClean="0"/>
              <a:t> </a:t>
            </a:r>
            <a:r>
              <a:rPr lang="en-US" sz="2200" dirty="0" err="1" smtClean="0"/>
              <a:t>secara</a:t>
            </a:r>
            <a:r>
              <a:rPr lang="en-US" sz="2200" dirty="0" smtClean="0"/>
              <a:t> </a:t>
            </a:r>
            <a:r>
              <a:rPr lang="en-US" sz="2200" dirty="0" err="1" smtClean="0"/>
              <a:t>sengaja</a:t>
            </a:r>
            <a:r>
              <a:rPr lang="en-US" sz="2200" dirty="0" smtClean="0"/>
              <a:t> </a:t>
            </a:r>
            <a:r>
              <a:rPr lang="en-US" sz="2200" dirty="0" err="1" smtClean="0"/>
              <a:t>dan</a:t>
            </a:r>
            <a:r>
              <a:rPr lang="en-US" sz="2200" dirty="0" smtClean="0"/>
              <a:t> </a:t>
            </a:r>
            <a:r>
              <a:rPr lang="en-US" sz="2200" dirty="0" err="1" smtClean="0"/>
              <a:t>tanpa</a:t>
            </a:r>
            <a:r>
              <a:rPr lang="en-US" sz="2200" dirty="0" smtClean="0"/>
              <a:t> </a:t>
            </a:r>
            <a:r>
              <a:rPr lang="en-US" sz="2200" dirty="0" err="1" smtClean="0"/>
              <a:t>hak</a:t>
            </a:r>
            <a:r>
              <a:rPr lang="en-US" sz="2200" dirty="0" smtClean="0"/>
              <a:t> </a:t>
            </a:r>
            <a:r>
              <a:rPr lang="en-US" sz="2200" dirty="0" err="1" smtClean="0"/>
              <a:t>memasukan</a:t>
            </a:r>
            <a:r>
              <a:rPr lang="en-US" sz="2200" dirty="0" smtClean="0"/>
              <a:t>, </a:t>
            </a:r>
            <a:r>
              <a:rPr lang="en-US" sz="2200" dirty="0" err="1" smtClean="0"/>
              <a:t>mengubah</a:t>
            </a:r>
            <a:r>
              <a:rPr lang="en-US" sz="2200" dirty="0" smtClean="0"/>
              <a:t>, </a:t>
            </a:r>
            <a:r>
              <a:rPr lang="en-US" sz="2200" dirty="0" err="1" smtClean="0"/>
              <a:t>menghapus</a:t>
            </a:r>
            <a:r>
              <a:rPr lang="en-US" sz="2200" dirty="0" smtClean="0"/>
              <a:t> </a:t>
            </a:r>
            <a:r>
              <a:rPr lang="en-US" sz="2200" dirty="0" err="1" smtClean="0"/>
              <a:t>atau</a:t>
            </a:r>
            <a:r>
              <a:rPr lang="en-US" sz="2200" dirty="0" smtClean="0"/>
              <a:t> </a:t>
            </a:r>
            <a:r>
              <a:rPr lang="en-US" sz="2200" dirty="0" err="1" smtClean="0"/>
              <a:t>menahan</a:t>
            </a:r>
            <a:r>
              <a:rPr lang="en-US" sz="2200" dirty="0" smtClean="0"/>
              <a:t> data </a:t>
            </a:r>
            <a:r>
              <a:rPr lang="en-US" sz="2200" dirty="0" err="1" smtClean="0"/>
              <a:t>komputer</a:t>
            </a:r>
            <a:r>
              <a:rPr lang="en-US" sz="2200" dirty="0" smtClean="0"/>
              <a:t>, </a:t>
            </a:r>
            <a:r>
              <a:rPr lang="en-US" sz="2200" dirty="0" err="1" smtClean="0"/>
              <a:t>menyebabkan</a:t>
            </a:r>
            <a:r>
              <a:rPr lang="en-US" sz="2200" dirty="0" smtClean="0"/>
              <a:t> data </a:t>
            </a:r>
            <a:r>
              <a:rPr lang="en-US" sz="2200" dirty="0" err="1" smtClean="0"/>
              <a:t>menjadi</a:t>
            </a:r>
            <a:r>
              <a:rPr lang="en-US" sz="2200" dirty="0" smtClean="0"/>
              <a:t> </a:t>
            </a:r>
            <a:r>
              <a:rPr lang="en-US" sz="2200" dirty="0" err="1" smtClean="0"/>
              <a:t>tidak</a:t>
            </a:r>
            <a:r>
              <a:rPr lang="en-US" sz="2200" dirty="0" smtClean="0"/>
              <a:t> </a:t>
            </a:r>
            <a:r>
              <a:rPr lang="en-US" sz="2200" dirty="0" err="1" smtClean="0"/>
              <a:t>seperti</a:t>
            </a:r>
            <a:r>
              <a:rPr lang="en-US" sz="2200" dirty="0" smtClean="0"/>
              <a:t> </a:t>
            </a:r>
            <a:r>
              <a:rPr lang="en-US" sz="2200" dirty="0" err="1" smtClean="0"/>
              <a:t>aslinya</a:t>
            </a:r>
            <a:r>
              <a:rPr lang="en-US" sz="2200" dirty="0" smtClean="0"/>
              <a:t> </a:t>
            </a:r>
            <a:r>
              <a:rPr lang="en-US" sz="2200" dirty="0" err="1" smtClean="0"/>
              <a:t>dengan</a:t>
            </a:r>
            <a:r>
              <a:rPr lang="en-US" sz="2200" dirty="0" smtClean="0"/>
              <a:t> </a:t>
            </a:r>
            <a:r>
              <a:rPr lang="en-US" sz="2200" dirty="0" err="1" smtClean="0"/>
              <a:t>maksud</a:t>
            </a:r>
            <a:r>
              <a:rPr lang="en-US" sz="2200" dirty="0" smtClean="0"/>
              <a:t> </a:t>
            </a:r>
            <a:r>
              <a:rPr lang="en-US" sz="2200" dirty="0" err="1" smtClean="0"/>
              <a:t>bahwa</a:t>
            </a:r>
            <a:r>
              <a:rPr lang="en-US" sz="2200" dirty="0" smtClean="0"/>
              <a:t> </a:t>
            </a:r>
            <a:r>
              <a:rPr lang="en-US" sz="2200" dirty="0" err="1" smtClean="0"/>
              <a:t>hal</a:t>
            </a:r>
            <a:r>
              <a:rPr lang="en-US" sz="2200" dirty="0" smtClean="0"/>
              <a:t> </a:t>
            </a:r>
            <a:r>
              <a:rPr lang="en-US" sz="2200" dirty="0" err="1" smtClean="0"/>
              <a:t>itu</a:t>
            </a:r>
            <a:r>
              <a:rPr lang="en-US" sz="2200" dirty="0" smtClean="0"/>
              <a:t> </a:t>
            </a:r>
            <a:r>
              <a:rPr lang="en-US" sz="2200" dirty="0" err="1" smtClean="0"/>
              <a:t>dianggap</a:t>
            </a:r>
            <a:r>
              <a:rPr lang="en-US" sz="2200" dirty="0" smtClean="0"/>
              <a:t> </a:t>
            </a:r>
            <a:r>
              <a:rPr lang="en-US" sz="2200" dirty="0" err="1" smtClean="0"/>
              <a:t>atau</a:t>
            </a:r>
            <a:r>
              <a:rPr lang="en-US" sz="2200" dirty="0" smtClean="0"/>
              <a:t> </a:t>
            </a:r>
            <a:r>
              <a:rPr lang="en-US" sz="2200" dirty="0" err="1" smtClean="0"/>
              <a:t>dilakukan</a:t>
            </a:r>
            <a:r>
              <a:rPr lang="en-US" sz="2200" dirty="0" smtClean="0"/>
              <a:t> </a:t>
            </a:r>
            <a:r>
              <a:rPr lang="en-US" sz="2200" dirty="0" err="1" smtClean="0"/>
              <a:t>untuk</a:t>
            </a:r>
            <a:r>
              <a:rPr lang="en-US" sz="2200" dirty="0" smtClean="0"/>
              <a:t> </a:t>
            </a:r>
            <a:r>
              <a:rPr lang="en-US" sz="2200" dirty="0" err="1" smtClean="0"/>
              <a:t>sebuah</a:t>
            </a:r>
            <a:r>
              <a:rPr lang="en-US" sz="2200" dirty="0" smtClean="0"/>
              <a:t> </a:t>
            </a:r>
            <a:r>
              <a:rPr lang="en-US" sz="2200" dirty="0" err="1" smtClean="0"/>
              <a:t>tujuan</a:t>
            </a:r>
            <a:r>
              <a:rPr lang="en-US" sz="2200" dirty="0" smtClean="0"/>
              <a:t> </a:t>
            </a:r>
            <a:r>
              <a:rPr lang="en-US" sz="2200" dirty="0" err="1" smtClean="0"/>
              <a:t>hukum</a:t>
            </a:r>
            <a:r>
              <a:rPr lang="en-US" sz="2200" dirty="0" smtClean="0"/>
              <a:t> </a:t>
            </a:r>
            <a:r>
              <a:rPr lang="en-US" sz="2200" dirty="0" err="1" smtClean="0"/>
              <a:t>tertentu</a:t>
            </a:r>
            <a:r>
              <a:rPr lang="en-US" sz="2200" dirty="0" smtClean="0"/>
              <a:t> </a:t>
            </a:r>
            <a:r>
              <a:rPr lang="en-US" sz="2200" dirty="0" err="1" smtClean="0"/>
              <a:t>seakan-akan</a:t>
            </a:r>
            <a:r>
              <a:rPr lang="en-US" sz="2200" dirty="0" smtClean="0"/>
              <a:t> </a:t>
            </a:r>
            <a:r>
              <a:rPr lang="en-US" sz="2200" dirty="0" err="1" smtClean="0"/>
              <a:t>asli</a:t>
            </a:r>
            <a:r>
              <a:rPr lang="en-US" sz="2200" dirty="0" smtClean="0"/>
              <a:t>, </a:t>
            </a:r>
            <a:r>
              <a:rPr lang="en-US" sz="2200" dirty="0" err="1" smtClean="0"/>
              <a:t>tanpa</a:t>
            </a:r>
            <a:r>
              <a:rPr lang="en-US" sz="2200" dirty="0" smtClean="0"/>
              <a:t> </a:t>
            </a:r>
            <a:r>
              <a:rPr lang="en-US" sz="2200" dirty="0" err="1" smtClean="0"/>
              <a:t>mempertimbangkan</a:t>
            </a:r>
            <a:r>
              <a:rPr lang="en-US" sz="2200" dirty="0" smtClean="0"/>
              <a:t> </a:t>
            </a:r>
            <a:r>
              <a:rPr lang="en-US" sz="2200" dirty="0" err="1" smtClean="0"/>
              <a:t>apakah</a:t>
            </a:r>
            <a:r>
              <a:rPr lang="en-US" sz="2200" dirty="0" smtClean="0"/>
              <a:t> data </a:t>
            </a:r>
            <a:r>
              <a:rPr lang="en-US" sz="2200" dirty="0" err="1" smtClean="0"/>
              <a:t>tersebut</a:t>
            </a:r>
            <a:r>
              <a:rPr lang="en-US" sz="2200" dirty="0" smtClean="0"/>
              <a:t> </a:t>
            </a:r>
            <a:r>
              <a:rPr lang="en-US" sz="2200" dirty="0" err="1" smtClean="0"/>
              <a:t>bisa</a:t>
            </a:r>
            <a:r>
              <a:rPr lang="en-US" sz="2200" dirty="0" smtClean="0"/>
              <a:t> </a:t>
            </a:r>
            <a:r>
              <a:rPr lang="en-US" sz="2200" dirty="0" err="1" smtClean="0"/>
              <a:t>dibaca</a:t>
            </a:r>
            <a:r>
              <a:rPr lang="en-US" sz="2200" dirty="0" smtClean="0"/>
              <a:t> </a:t>
            </a:r>
            <a:r>
              <a:rPr lang="en-US" sz="2200" dirty="0" err="1" smtClean="0"/>
              <a:t>dan</a:t>
            </a:r>
            <a:r>
              <a:rPr lang="en-US" sz="2200" dirty="0" smtClean="0"/>
              <a:t> </a:t>
            </a:r>
            <a:r>
              <a:rPr lang="en-US" sz="2200" dirty="0" err="1" smtClean="0"/>
              <a:t>bisa</a:t>
            </a:r>
            <a:r>
              <a:rPr lang="en-US" sz="2200" dirty="0" smtClean="0"/>
              <a:t> </a:t>
            </a:r>
            <a:r>
              <a:rPr lang="en-US" sz="2200" dirty="0" err="1" smtClean="0"/>
              <a:t>dimengerti</a:t>
            </a:r>
            <a:r>
              <a:rPr lang="en-US" sz="2200" dirty="0" smtClean="0"/>
              <a:t> </a:t>
            </a:r>
            <a:r>
              <a:rPr lang="en-US" sz="2200" dirty="0" err="1" smtClean="0"/>
              <a:t>secara</a:t>
            </a:r>
            <a:r>
              <a:rPr lang="en-US" sz="2200" dirty="0" smtClean="0"/>
              <a:t> </a:t>
            </a:r>
            <a:r>
              <a:rPr lang="en-US" sz="2200" dirty="0" err="1" smtClean="0"/>
              <a:t>langsung</a:t>
            </a:r>
            <a:r>
              <a:rPr lang="en-US" sz="2200" dirty="0" smtClean="0"/>
              <a:t>. </a:t>
            </a:r>
            <a:endParaRPr lang="en-US" sz="2200" dirty="0" smtClean="0"/>
          </a:p>
          <a:p>
            <a:pPr marL="514350" indent="-514350" algn="just">
              <a:buAutoNum type="arabicPeriod" startAt="2"/>
            </a:pPr>
            <a:r>
              <a:rPr lang="en-US" sz="2200" dirty="0" err="1" smtClean="0"/>
              <a:t>Penipuan</a:t>
            </a:r>
            <a:r>
              <a:rPr lang="en-US" sz="2200" dirty="0" smtClean="0"/>
              <a:t> </a:t>
            </a:r>
            <a:r>
              <a:rPr lang="en-US" sz="2200" dirty="0" smtClean="0"/>
              <a:t>yang </a:t>
            </a:r>
            <a:r>
              <a:rPr lang="en-US" sz="2200" dirty="0" err="1" smtClean="0"/>
              <a:t>berhubungan</a:t>
            </a:r>
            <a:r>
              <a:rPr lang="en-US" sz="2200" dirty="0" smtClean="0"/>
              <a:t> </a:t>
            </a:r>
            <a:r>
              <a:rPr lang="en-US" sz="2200" dirty="0" err="1" smtClean="0"/>
              <a:t>dengan</a:t>
            </a:r>
            <a:r>
              <a:rPr lang="en-US" sz="2200" dirty="0" smtClean="0"/>
              <a:t> </a:t>
            </a:r>
            <a:r>
              <a:rPr lang="en-US" sz="2200" dirty="0" err="1" smtClean="0"/>
              <a:t>komputer</a:t>
            </a:r>
            <a:r>
              <a:rPr lang="en-US" sz="2200" dirty="0" smtClean="0"/>
              <a:t> </a:t>
            </a:r>
          </a:p>
          <a:p>
            <a:pPr marL="514350" indent="-514350" algn="just"/>
            <a:r>
              <a:rPr lang="en-US" sz="2200" dirty="0" smtClean="0"/>
              <a:t>	</a:t>
            </a:r>
            <a:r>
              <a:rPr lang="en-US" sz="2200" dirty="0" err="1" smtClean="0"/>
              <a:t>secara</a:t>
            </a:r>
            <a:r>
              <a:rPr lang="en-US" sz="2200" dirty="0" smtClean="0"/>
              <a:t> </a:t>
            </a:r>
            <a:r>
              <a:rPr lang="en-US" sz="2200" dirty="0" err="1" smtClean="0"/>
              <a:t>sengaja</a:t>
            </a:r>
            <a:r>
              <a:rPr lang="en-US" sz="2200" dirty="0" smtClean="0"/>
              <a:t> </a:t>
            </a:r>
            <a:r>
              <a:rPr lang="en-US" sz="2200" dirty="0" err="1" smtClean="0"/>
              <a:t>dan</a:t>
            </a:r>
            <a:r>
              <a:rPr lang="en-US" sz="2200" dirty="0" smtClean="0"/>
              <a:t> </a:t>
            </a:r>
            <a:r>
              <a:rPr lang="en-US" sz="2200" dirty="0" err="1" smtClean="0"/>
              <a:t>tanpa</a:t>
            </a:r>
            <a:r>
              <a:rPr lang="en-US" sz="2200" dirty="0" smtClean="0"/>
              <a:t> </a:t>
            </a:r>
            <a:r>
              <a:rPr lang="en-US" sz="2200" dirty="0" err="1" smtClean="0"/>
              <a:t>hak</a:t>
            </a:r>
            <a:r>
              <a:rPr lang="en-US" sz="2200" dirty="0" smtClean="0"/>
              <a:t> </a:t>
            </a:r>
            <a:r>
              <a:rPr lang="en-US" sz="2200" dirty="0" err="1" smtClean="0"/>
              <a:t>menyebabkan</a:t>
            </a:r>
            <a:r>
              <a:rPr lang="en-US" sz="2200" dirty="0" smtClean="0"/>
              <a:t> </a:t>
            </a:r>
            <a:r>
              <a:rPr lang="en-US" sz="2200" dirty="0" err="1" smtClean="0"/>
              <a:t>kerugian</a:t>
            </a:r>
            <a:r>
              <a:rPr lang="en-US" sz="2200" dirty="0" smtClean="0"/>
              <a:t> </a:t>
            </a:r>
            <a:r>
              <a:rPr lang="en-US" sz="2200" dirty="0" err="1" smtClean="0"/>
              <a:t>kepada</a:t>
            </a:r>
            <a:r>
              <a:rPr lang="en-US" sz="2200" dirty="0" smtClean="0"/>
              <a:t> </a:t>
            </a:r>
            <a:r>
              <a:rPr lang="en-US" sz="2200" dirty="0" err="1" smtClean="0"/>
              <a:t>seseorang</a:t>
            </a:r>
            <a:r>
              <a:rPr lang="en-US" sz="2200" dirty="0" smtClean="0"/>
              <a:t> </a:t>
            </a:r>
            <a:r>
              <a:rPr lang="en-US" sz="2200" dirty="0" err="1" smtClean="0"/>
              <a:t>dengan</a:t>
            </a:r>
            <a:r>
              <a:rPr lang="en-US" sz="2200" dirty="0" smtClean="0"/>
              <a:t> </a:t>
            </a:r>
            <a:r>
              <a:rPr lang="en-US" sz="2200" dirty="0" err="1" smtClean="0"/>
              <a:t>cara</a:t>
            </a:r>
            <a:r>
              <a:rPr lang="en-US" sz="2200" dirty="0" smtClean="0"/>
              <a:t>: </a:t>
            </a:r>
          </a:p>
          <a:p>
            <a:pPr marL="457200" indent="-457200" algn="just">
              <a:buFont typeface="+mj-lt"/>
              <a:buAutoNum type="alphaLcPeriod"/>
            </a:pPr>
            <a:r>
              <a:rPr lang="en-US" sz="2000" dirty="0" err="1" smtClean="0"/>
              <a:t>memasukkan</a:t>
            </a:r>
            <a:r>
              <a:rPr lang="en-US" sz="2000" dirty="0" smtClean="0"/>
              <a:t>, </a:t>
            </a:r>
            <a:r>
              <a:rPr lang="en-US" sz="2000" dirty="0" err="1" smtClean="0"/>
              <a:t>mengubah</a:t>
            </a:r>
            <a:r>
              <a:rPr lang="en-US" sz="2000" dirty="0" smtClean="0"/>
              <a:t>, </a:t>
            </a:r>
            <a:r>
              <a:rPr lang="en-US" sz="2000" dirty="0" err="1" smtClean="0"/>
              <a:t>menghapus</a:t>
            </a:r>
            <a:r>
              <a:rPr lang="en-US" sz="2000" dirty="0" smtClean="0"/>
              <a:t> </a:t>
            </a:r>
            <a:r>
              <a:rPr lang="en-US" sz="2000" dirty="0" err="1" smtClean="0"/>
              <a:t>atau</a:t>
            </a:r>
            <a:r>
              <a:rPr lang="en-US" sz="2000" dirty="0" smtClean="0"/>
              <a:t> </a:t>
            </a:r>
            <a:r>
              <a:rPr lang="en-US" sz="2000" dirty="0" err="1" smtClean="0"/>
              <a:t>menahan</a:t>
            </a:r>
            <a:r>
              <a:rPr lang="en-US" sz="2000" dirty="0" smtClean="0"/>
              <a:t> data </a:t>
            </a:r>
            <a:r>
              <a:rPr lang="en-US" sz="2000" dirty="0" err="1" smtClean="0"/>
              <a:t>komputer</a:t>
            </a:r>
            <a:r>
              <a:rPr lang="en-US" sz="2000" dirty="0" smtClean="0"/>
              <a:t>; </a:t>
            </a:r>
          </a:p>
          <a:p>
            <a:pPr marL="457200" indent="-457200" algn="just">
              <a:buFont typeface="+mj-lt"/>
              <a:buAutoNum type="alphaLcPeriod"/>
            </a:pPr>
            <a:r>
              <a:rPr lang="en-US" sz="2000" dirty="0" err="1" smtClean="0"/>
              <a:t>mengganggu</a:t>
            </a:r>
            <a:r>
              <a:rPr lang="en-US" sz="2000" dirty="0" smtClean="0"/>
              <a:t> </a:t>
            </a:r>
            <a:r>
              <a:rPr lang="en-US" sz="2000" dirty="0" err="1" smtClean="0"/>
              <a:t>fungsi</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dengan</a:t>
            </a:r>
            <a:r>
              <a:rPr lang="en-US" sz="2000" dirty="0" smtClean="0"/>
              <a:t> </a:t>
            </a:r>
            <a:r>
              <a:rPr lang="en-US" sz="2000" dirty="0" err="1" smtClean="0"/>
              <a:t>niat</a:t>
            </a:r>
            <a:r>
              <a:rPr lang="en-US" sz="2000" dirty="0" smtClean="0"/>
              <a:t> </a:t>
            </a:r>
            <a:r>
              <a:rPr lang="en-US" sz="2000" dirty="0" err="1" smtClean="0"/>
              <a:t>tidak</a:t>
            </a:r>
            <a:r>
              <a:rPr lang="en-US" sz="2000" dirty="0" smtClean="0"/>
              <a:t> </a:t>
            </a:r>
            <a:r>
              <a:rPr lang="en-US" sz="2000" dirty="0" err="1" smtClean="0"/>
              <a:t>jujur</a:t>
            </a:r>
            <a:r>
              <a:rPr lang="en-US" sz="2000" dirty="0" smtClean="0"/>
              <a:t> </a:t>
            </a:r>
            <a:r>
              <a:rPr lang="en-US" sz="2000" dirty="0" err="1" smtClean="0"/>
              <a:t>dan</a:t>
            </a:r>
            <a:r>
              <a:rPr lang="en-US" sz="2000" dirty="0" smtClean="0"/>
              <a:t> </a:t>
            </a:r>
            <a:r>
              <a:rPr lang="en-US" sz="2000" dirty="0" err="1" smtClean="0"/>
              <a:t>menipu</a:t>
            </a:r>
            <a:r>
              <a:rPr lang="en-US" sz="2000" dirty="0" smtClean="0"/>
              <a:t> </a:t>
            </a:r>
            <a:r>
              <a:rPr lang="en-US" sz="2000" dirty="0" err="1" smtClean="0"/>
              <a:t>untuk</a:t>
            </a:r>
            <a:r>
              <a:rPr lang="en-US" sz="2000" dirty="0" smtClean="0"/>
              <a:t> </a:t>
            </a:r>
            <a:r>
              <a:rPr lang="en-US" sz="2000" dirty="0" err="1" smtClean="0"/>
              <a:t>menghasilkan</a:t>
            </a:r>
            <a:r>
              <a:rPr lang="en-US" sz="2000" dirty="0" smtClean="0"/>
              <a:t>, </a:t>
            </a:r>
            <a:r>
              <a:rPr lang="en-US" sz="2000" dirty="0" err="1" smtClean="0"/>
              <a:t>tanpa</a:t>
            </a:r>
            <a:r>
              <a:rPr lang="en-US" sz="2000" dirty="0" smtClean="0"/>
              <a:t> </a:t>
            </a:r>
            <a:r>
              <a:rPr lang="en-US" sz="2000" dirty="0" err="1" smtClean="0"/>
              <a:t>hak</a:t>
            </a:r>
            <a:r>
              <a:rPr lang="en-US" sz="2000" dirty="0" smtClean="0"/>
              <a:t>, </a:t>
            </a:r>
            <a:r>
              <a:rPr lang="en-US" sz="2000" dirty="0" err="1" smtClean="0"/>
              <a:t>sebuah</a:t>
            </a:r>
            <a:r>
              <a:rPr lang="en-US" sz="2000" dirty="0" smtClean="0"/>
              <a:t> </a:t>
            </a:r>
            <a:r>
              <a:rPr lang="en-US" sz="2000" dirty="0" err="1" smtClean="0"/>
              <a:t>keuntungan</a:t>
            </a:r>
            <a:r>
              <a:rPr lang="en-US" sz="2000" dirty="0" smtClean="0"/>
              <a:t> </a:t>
            </a:r>
            <a:r>
              <a:rPr lang="en-US" sz="2000" dirty="0" err="1" smtClean="0"/>
              <a:t>ekonomi</a:t>
            </a:r>
            <a:r>
              <a:rPr lang="en-US" sz="2000" dirty="0" smtClean="0"/>
              <a:t> </a:t>
            </a:r>
            <a:r>
              <a:rPr lang="en-US" sz="2000" dirty="0" err="1" smtClean="0"/>
              <a:t>untuk</a:t>
            </a:r>
            <a:r>
              <a:rPr lang="en-US" sz="2000" dirty="0" smtClean="0"/>
              <a:t> </a:t>
            </a:r>
            <a:r>
              <a:rPr lang="en-US" sz="2000" dirty="0" err="1" smtClean="0"/>
              <a:t>diri</a:t>
            </a:r>
            <a:r>
              <a:rPr lang="en-US" sz="2000" dirty="0" smtClean="0"/>
              <a:t> </a:t>
            </a:r>
            <a:r>
              <a:rPr lang="en-US" sz="2000" dirty="0" err="1" smtClean="0"/>
              <a:t>sendiri</a:t>
            </a:r>
            <a:r>
              <a:rPr lang="en-US" sz="2000" dirty="0" smtClean="0"/>
              <a:t> </a:t>
            </a:r>
            <a:r>
              <a:rPr lang="en-US" sz="2000" dirty="0" err="1" smtClean="0"/>
              <a:t>atau</a:t>
            </a:r>
            <a:r>
              <a:rPr lang="en-US" sz="2000" dirty="0" smtClean="0"/>
              <a:t> </a:t>
            </a:r>
            <a:r>
              <a:rPr lang="en-US" sz="2000" dirty="0" err="1" smtClean="0"/>
              <a:t>orang</a:t>
            </a:r>
            <a:r>
              <a:rPr lang="en-US" sz="2000" dirty="0" smtClean="0"/>
              <a:t> lain</a:t>
            </a:r>
            <a:r>
              <a:rPr lang="en-US" sz="2000" dirty="0" smtClean="0"/>
              <a:t>.</a:t>
            </a:r>
            <a:r>
              <a:rPr lang="en-US" sz="1600" dirty="0" smtClean="0"/>
              <a:t> </a:t>
            </a:r>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Konvensi</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smtClean="0">
                <a:ln w="1905"/>
                <a:solidFill>
                  <a:srgbClr val="FF0000"/>
                </a:solidFill>
                <a:effectLst>
                  <a:innerShdw blurRad="69850" dist="43180" dir="5400000">
                    <a:srgbClr val="000000">
                      <a:alpha val="65000"/>
                    </a:srgbClr>
                  </a:innerShdw>
                </a:effectLst>
              </a:rPr>
              <a:t>(Budapest</a:t>
            </a:r>
            <a:r>
              <a:rPr lang="en-US" sz="3600" b="1" dirty="0" smtClean="0">
                <a:ln w="1905"/>
                <a:solidFill>
                  <a:srgbClr val="FF0000"/>
                </a:solidFill>
                <a:effectLst>
                  <a:innerShdw blurRad="69850" dist="43180" dir="5400000">
                    <a:srgbClr val="000000">
                      <a:alpha val="65000"/>
                    </a:srgbClr>
                  </a:innerShdw>
                </a:effectLst>
              </a:rPr>
              <a:t>, 23.XI.2001 </a:t>
            </a:r>
            <a:r>
              <a:rPr lang="en-US" sz="3600" b="1" dirty="0" smtClean="0">
                <a:ln w="1905"/>
                <a:solidFill>
                  <a:srgbClr val="FF0000"/>
                </a:solidFill>
                <a:effectLst>
                  <a:innerShdw blurRad="69850" dist="43180" dir="5400000">
                    <a:srgbClr val="000000">
                      <a:alpha val="65000"/>
                    </a:srgbClr>
                  </a:innerShdw>
                </a:effectLst>
              </a:rPr>
              <a:t>)</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142984"/>
            <a:ext cx="8429684" cy="547842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200" dirty="0" err="1" smtClean="0"/>
              <a:t>Pendekatan-pendekatan</a:t>
            </a:r>
            <a:r>
              <a:rPr lang="en-US" sz="2200" dirty="0" smtClean="0"/>
              <a:t> </a:t>
            </a:r>
            <a:r>
              <a:rPr lang="en-US" sz="2200" dirty="0" err="1" smtClean="0"/>
              <a:t>Tindak</a:t>
            </a:r>
            <a:r>
              <a:rPr lang="en-US" sz="2200" dirty="0" smtClean="0"/>
              <a:t> </a:t>
            </a:r>
            <a:r>
              <a:rPr lang="en-US" sz="2200" dirty="0" err="1" smtClean="0"/>
              <a:t>Pidana</a:t>
            </a:r>
            <a:r>
              <a:rPr lang="en-US" sz="2200" dirty="0" smtClean="0"/>
              <a:t> </a:t>
            </a:r>
            <a:r>
              <a:rPr lang="en-US" sz="2200" dirty="0" err="1" smtClean="0"/>
              <a:t>Telematika</a:t>
            </a:r>
            <a:r>
              <a:rPr lang="en-US" sz="2200" dirty="0" smtClean="0"/>
              <a:t> :</a:t>
            </a:r>
          </a:p>
          <a:p>
            <a:pPr marL="514350" indent="-514350" algn="just">
              <a:buAutoNum type="romanUcPeriod" startAt="3"/>
            </a:pPr>
            <a:r>
              <a:rPr lang="en-US" sz="2400" dirty="0" err="1" smtClean="0"/>
              <a:t>Pelanggaran</a:t>
            </a:r>
            <a:r>
              <a:rPr lang="en-US" sz="2400" dirty="0" smtClean="0"/>
              <a:t> </a:t>
            </a:r>
            <a:r>
              <a:rPr lang="en-US" sz="2400" dirty="0" smtClean="0"/>
              <a:t>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isi</a:t>
            </a:r>
            <a:r>
              <a:rPr lang="en-US" sz="2400" dirty="0" smtClean="0"/>
              <a:t> </a:t>
            </a:r>
            <a:endParaRPr lang="en-US" sz="2400" dirty="0" smtClean="0"/>
          </a:p>
          <a:p>
            <a:pPr marL="514350" indent="-514350" algn="just"/>
            <a:r>
              <a:rPr lang="en-US" sz="2400" dirty="0" smtClean="0"/>
              <a:t>	</a:t>
            </a:r>
            <a:r>
              <a:rPr lang="en-US" sz="2400" dirty="0" err="1" smtClean="0"/>
              <a:t>Pelanggaran</a:t>
            </a:r>
            <a:r>
              <a:rPr lang="en-US" sz="2400" dirty="0" smtClean="0"/>
              <a:t> </a:t>
            </a:r>
            <a:r>
              <a:rPr lang="en-US" sz="2400" dirty="0" smtClean="0"/>
              <a:t>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pornografi</a:t>
            </a:r>
            <a:r>
              <a:rPr lang="en-US" sz="2400" dirty="0" smtClean="0"/>
              <a:t> </a:t>
            </a:r>
            <a:r>
              <a:rPr lang="en-US" sz="2400" dirty="0" err="1" smtClean="0"/>
              <a:t>anak</a:t>
            </a:r>
            <a:endParaRPr lang="en-US" sz="2400" dirty="0" smtClean="0"/>
          </a:p>
          <a:p>
            <a:pPr marL="514350" indent="-514350">
              <a:buAutoNum type="romanUcPeriod" startAt="4"/>
            </a:pPr>
            <a:r>
              <a:rPr lang="en-US" sz="2400" dirty="0" err="1" smtClean="0"/>
              <a:t>Pelanggaran</a:t>
            </a:r>
            <a:r>
              <a:rPr lang="en-US" sz="2400" dirty="0" smtClean="0"/>
              <a:t> </a:t>
            </a:r>
            <a:r>
              <a:rPr lang="en-US" sz="2400" dirty="0" smtClean="0"/>
              <a:t>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hak</a:t>
            </a:r>
            <a:r>
              <a:rPr lang="en-US" sz="2400" dirty="0" smtClean="0"/>
              <a:t> </a:t>
            </a:r>
            <a:r>
              <a:rPr lang="en-US" sz="2400" dirty="0" err="1" smtClean="0"/>
              <a:t>cipta</a:t>
            </a:r>
            <a:r>
              <a:rPr lang="en-US" sz="2400" dirty="0" smtClean="0"/>
              <a:t> </a:t>
            </a:r>
            <a:r>
              <a:rPr lang="en-US" sz="2400" dirty="0" err="1" smtClean="0"/>
              <a:t>dan</a:t>
            </a:r>
            <a:r>
              <a:rPr lang="en-US" sz="2400" dirty="0" smtClean="0"/>
              <a:t> </a:t>
            </a:r>
            <a:r>
              <a:rPr lang="en-US" sz="2400" dirty="0" err="1" smtClean="0"/>
              <a:t>hak</a:t>
            </a:r>
            <a:r>
              <a:rPr lang="en-US" sz="2400" dirty="0" smtClean="0"/>
              <a:t>- </a:t>
            </a:r>
            <a:r>
              <a:rPr lang="en-US" sz="2400" dirty="0" err="1" smtClean="0"/>
              <a:t>hak</a:t>
            </a:r>
            <a:r>
              <a:rPr lang="en-US" sz="2400" dirty="0" smtClean="0"/>
              <a:t> </a:t>
            </a:r>
            <a:r>
              <a:rPr lang="en-US" sz="2400" dirty="0" err="1" smtClean="0"/>
              <a:t>terkait</a:t>
            </a:r>
            <a:r>
              <a:rPr lang="en-US" sz="2400" dirty="0" smtClean="0"/>
              <a:t> </a:t>
            </a:r>
            <a:r>
              <a:rPr lang="en-US" sz="2400" dirty="0" err="1" smtClean="0"/>
              <a:t>lainnya</a:t>
            </a:r>
            <a:r>
              <a:rPr lang="en-US" sz="2400" dirty="0" smtClean="0"/>
              <a:t> </a:t>
            </a:r>
            <a:r>
              <a:rPr lang="en-US" sz="2400" dirty="0" smtClean="0"/>
              <a:t> </a:t>
            </a:r>
          </a:p>
          <a:p>
            <a:pPr marL="514350" indent="-514350"/>
            <a:r>
              <a:rPr lang="en-US" sz="2400" dirty="0" smtClean="0"/>
              <a:t>	</a:t>
            </a:r>
            <a:r>
              <a:rPr lang="en-US" sz="2400" dirty="0" err="1" smtClean="0"/>
              <a:t>pembajakan</a:t>
            </a:r>
            <a:r>
              <a:rPr lang="en-US" sz="2400" dirty="0" smtClean="0"/>
              <a:t> </a:t>
            </a:r>
            <a:r>
              <a:rPr lang="en-US" sz="2400" dirty="0" err="1" smtClean="0"/>
              <a:t>hak</a:t>
            </a:r>
            <a:r>
              <a:rPr lang="en-US" sz="2400" dirty="0" smtClean="0"/>
              <a:t> </a:t>
            </a:r>
            <a:r>
              <a:rPr lang="en-US" sz="2400" dirty="0" err="1" smtClean="0"/>
              <a:t>cipta</a:t>
            </a:r>
            <a:r>
              <a:rPr lang="en-US" sz="2400" dirty="0" smtClean="0"/>
              <a:t>, </a:t>
            </a:r>
            <a:r>
              <a:rPr lang="en-US" sz="2400" dirty="0" err="1" smtClean="0"/>
              <a:t>sebagaimana</a:t>
            </a:r>
            <a:r>
              <a:rPr lang="en-US" sz="2400" dirty="0" smtClean="0"/>
              <a:t> </a:t>
            </a:r>
            <a:r>
              <a:rPr lang="en-US" sz="2400" dirty="0" err="1" smtClean="0"/>
              <a:t>dijelaskan</a:t>
            </a:r>
            <a:r>
              <a:rPr lang="en-US" sz="2400" dirty="0" smtClean="0"/>
              <a:t> </a:t>
            </a:r>
            <a:r>
              <a:rPr lang="en-US" sz="2400" dirty="0" err="1" smtClean="0"/>
              <a:t>dalam</a:t>
            </a:r>
            <a:r>
              <a:rPr lang="en-US" sz="2400" dirty="0" smtClean="0"/>
              <a:t> </a:t>
            </a:r>
            <a:r>
              <a:rPr lang="en-US" sz="2400" dirty="0" err="1" smtClean="0"/>
              <a:t>undang-undang</a:t>
            </a:r>
            <a:r>
              <a:rPr lang="en-US" sz="2400" dirty="0" smtClean="0"/>
              <a:t> </a:t>
            </a:r>
            <a:r>
              <a:rPr lang="en-US" sz="2400" dirty="0" smtClean="0"/>
              <a:t> </a:t>
            </a:r>
            <a:r>
              <a:rPr lang="en-US" sz="2400" dirty="0" err="1" smtClean="0"/>
              <a:t>Hak</a:t>
            </a:r>
            <a:r>
              <a:rPr lang="en-US" sz="2400" dirty="0" smtClean="0"/>
              <a:t> </a:t>
            </a:r>
            <a:r>
              <a:rPr lang="en-US" sz="2400" dirty="0" err="1" smtClean="0"/>
              <a:t>Cipta</a:t>
            </a:r>
            <a:endParaRPr lang="en-US" sz="2400" dirty="0" smtClean="0"/>
          </a:p>
          <a:p>
            <a:pPr marL="514350" indent="-514350"/>
            <a:r>
              <a:rPr lang="en-US" sz="2400" dirty="0" smtClean="0"/>
              <a:t>V .   </a:t>
            </a:r>
            <a:r>
              <a:rPr lang="nb-NO" sz="2400" dirty="0" smtClean="0"/>
              <a:t>Pertanggung </a:t>
            </a:r>
            <a:r>
              <a:rPr lang="nb-NO" sz="2400" dirty="0" smtClean="0"/>
              <a:t>jawaban hukum tambahan dan sanksi-sanksi </a:t>
            </a:r>
            <a:endParaRPr lang="nb-NO" sz="2400" dirty="0" smtClean="0"/>
          </a:p>
          <a:p>
            <a:pPr marL="457200" indent="-457200">
              <a:buAutoNum type="arabicPeriod"/>
            </a:pPr>
            <a:r>
              <a:rPr lang="en-US" sz="2000" dirty="0" err="1" smtClean="0"/>
              <a:t>Mencoba</a:t>
            </a:r>
            <a:r>
              <a:rPr lang="en-US" sz="2000" dirty="0" smtClean="0"/>
              <a:t> </a:t>
            </a:r>
            <a:r>
              <a:rPr lang="en-US" sz="2000" dirty="0" err="1" smtClean="0"/>
              <a:t>dan</a:t>
            </a:r>
            <a:r>
              <a:rPr lang="en-US" sz="2000" dirty="0" smtClean="0"/>
              <a:t> </a:t>
            </a:r>
            <a:r>
              <a:rPr lang="en-US" sz="2000" dirty="0" err="1" smtClean="0"/>
              <a:t>menolong</a:t>
            </a:r>
            <a:r>
              <a:rPr lang="en-US" sz="2000" dirty="0" smtClean="0"/>
              <a:t> </a:t>
            </a:r>
            <a:r>
              <a:rPr lang="en-US" sz="2000" dirty="0" err="1" smtClean="0"/>
              <a:t>atau</a:t>
            </a:r>
            <a:r>
              <a:rPr lang="en-US" sz="2000" dirty="0" smtClean="0"/>
              <a:t> </a:t>
            </a:r>
            <a:r>
              <a:rPr lang="en-US" sz="2000" dirty="0" err="1" smtClean="0"/>
              <a:t>membantu</a:t>
            </a:r>
            <a:r>
              <a:rPr lang="en-US" sz="2000" dirty="0" smtClean="0"/>
              <a:t> </a:t>
            </a:r>
          </a:p>
          <a:p>
            <a:pPr marL="457200" indent="-457200"/>
            <a:r>
              <a:rPr lang="en-US" sz="2000" dirty="0" smtClean="0"/>
              <a:t>	</a:t>
            </a:r>
            <a:r>
              <a:rPr lang="pt-BR" sz="2000" dirty="0" smtClean="0"/>
              <a:t>secara </a:t>
            </a:r>
            <a:r>
              <a:rPr lang="pt-BR" sz="2000" dirty="0" smtClean="0"/>
              <a:t>sadar menolong atau membantu pelanggaran </a:t>
            </a:r>
            <a:r>
              <a:rPr lang="pt-BR" sz="2000" dirty="0" smtClean="0"/>
              <a:t> Tindak Pidana tersebut.</a:t>
            </a:r>
          </a:p>
          <a:p>
            <a:pPr marL="457200" indent="-457200">
              <a:buAutoNum type="arabicPeriod" startAt="2"/>
            </a:pPr>
            <a:r>
              <a:rPr lang="en-US" sz="2000" dirty="0" err="1" smtClean="0"/>
              <a:t>Pertanggungjawaban</a:t>
            </a:r>
            <a:r>
              <a:rPr lang="en-US" sz="2000" dirty="0" smtClean="0"/>
              <a:t> </a:t>
            </a:r>
            <a:r>
              <a:rPr lang="en-US" sz="2000" dirty="0" err="1" smtClean="0"/>
              <a:t>perusahaan</a:t>
            </a:r>
            <a:r>
              <a:rPr lang="en-US" sz="2000" dirty="0" smtClean="0"/>
              <a:t> </a:t>
            </a:r>
            <a:endParaRPr lang="en-US" sz="2000" dirty="0" smtClean="0"/>
          </a:p>
          <a:p>
            <a:pPr marL="457200" indent="-457200"/>
            <a:r>
              <a:rPr lang="en-US" sz="2000" dirty="0" smtClean="0"/>
              <a:t>	</a:t>
            </a:r>
            <a:r>
              <a:rPr lang="en-US" sz="2000" dirty="0" err="1" smtClean="0"/>
              <a:t>semua</a:t>
            </a:r>
            <a:r>
              <a:rPr lang="en-US" sz="2000" dirty="0" smtClean="0"/>
              <a:t> </a:t>
            </a:r>
            <a:r>
              <a:rPr lang="en-US" sz="2000" dirty="0" err="1" smtClean="0"/>
              <a:t>pelaku</a:t>
            </a:r>
            <a:r>
              <a:rPr lang="en-US" sz="2000" dirty="0" smtClean="0"/>
              <a:t> </a:t>
            </a:r>
            <a:r>
              <a:rPr lang="en-US" sz="2000" dirty="0" err="1" smtClean="0"/>
              <a:t>hukum</a:t>
            </a:r>
            <a:r>
              <a:rPr lang="en-US" sz="2000" dirty="0" smtClean="0"/>
              <a:t> </a:t>
            </a:r>
            <a:r>
              <a:rPr lang="en-US" sz="2000" dirty="0" err="1" smtClean="0"/>
              <a:t>bisa</a:t>
            </a:r>
            <a:r>
              <a:rPr lang="en-US" sz="2000" dirty="0" smtClean="0"/>
              <a:t> </a:t>
            </a:r>
            <a:r>
              <a:rPr lang="en-US" sz="2000" dirty="0" err="1" smtClean="0"/>
              <a:t>diminta</a:t>
            </a:r>
            <a:r>
              <a:rPr lang="en-US" sz="2000" dirty="0" smtClean="0"/>
              <a:t> </a:t>
            </a:r>
            <a:r>
              <a:rPr lang="en-US" sz="2000" dirty="0" err="1" smtClean="0"/>
              <a:t>pertanggungjawabannya</a:t>
            </a:r>
            <a:r>
              <a:rPr lang="en-US" sz="2000" dirty="0" smtClean="0"/>
              <a:t> </a:t>
            </a:r>
            <a:r>
              <a:rPr lang="en-US" sz="2000" dirty="0" err="1" smtClean="0"/>
              <a:t>untuk</a:t>
            </a:r>
            <a:r>
              <a:rPr lang="en-US" sz="2000" dirty="0" smtClean="0"/>
              <a:t> </a:t>
            </a:r>
            <a:r>
              <a:rPr lang="en-US" sz="2000" dirty="0" err="1" smtClean="0"/>
              <a:t>sebuah</a:t>
            </a:r>
            <a:r>
              <a:rPr lang="en-US" sz="2000" dirty="0" smtClean="0"/>
              <a:t> </a:t>
            </a:r>
            <a:r>
              <a:rPr lang="en-US" sz="2000" dirty="0" err="1" smtClean="0"/>
              <a:t>tindak</a:t>
            </a:r>
            <a:r>
              <a:rPr lang="en-US" sz="2000" dirty="0" smtClean="0"/>
              <a:t> </a:t>
            </a:r>
            <a:r>
              <a:rPr lang="en-US" sz="2000" dirty="0" err="1" smtClean="0"/>
              <a:t>pidana</a:t>
            </a:r>
            <a:r>
              <a:rPr lang="en-US" sz="2000" dirty="0" smtClean="0"/>
              <a:t> </a:t>
            </a:r>
            <a:r>
              <a:rPr lang="en-US" sz="2000" dirty="0" smtClean="0"/>
              <a:t> yang </a:t>
            </a:r>
            <a:r>
              <a:rPr lang="en-US" sz="2000" dirty="0" err="1" smtClean="0"/>
              <a:t>dilakukan</a:t>
            </a:r>
            <a:r>
              <a:rPr lang="en-US" sz="2000" dirty="0" smtClean="0"/>
              <a:t> </a:t>
            </a:r>
            <a:r>
              <a:rPr lang="en-US" sz="2000" dirty="0" err="1" smtClean="0"/>
              <a:t>untuk</a:t>
            </a:r>
            <a:r>
              <a:rPr lang="en-US" sz="2000" dirty="0" smtClean="0"/>
              <a:t> </a:t>
            </a:r>
            <a:r>
              <a:rPr lang="en-US" sz="2000" dirty="0" err="1" smtClean="0"/>
              <a:t>keuntungan</a:t>
            </a:r>
            <a:r>
              <a:rPr lang="en-US" sz="2000" dirty="0" smtClean="0"/>
              <a:t> </a:t>
            </a:r>
            <a:r>
              <a:rPr lang="en-US" sz="2000" dirty="0" err="1" smtClean="0"/>
              <a:t>pribadi</a:t>
            </a:r>
            <a:r>
              <a:rPr lang="en-US" sz="2000" dirty="0" smtClean="0"/>
              <a:t> </a:t>
            </a:r>
            <a:r>
              <a:rPr lang="en-US" sz="2000" dirty="0" err="1" smtClean="0"/>
              <a:t>seorang</a:t>
            </a:r>
            <a:r>
              <a:rPr lang="en-US" sz="2000" dirty="0" smtClean="0"/>
              <a:t>, </a:t>
            </a:r>
            <a:r>
              <a:rPr lang="en-US" sz="2000" dirty="0" err="1" smtClean="0"/>
              <a:t>baik</a:t>
            </a:r>
            <a:r>
              <a:rPr lang="en-US" sz="2000" dirty="0" smtClean="0"/>
              <a:t> </a:t>
            </a:r>
            <a:r>
              <a:rPr lang="en-US" sz="2000" dirty="0" err="1" smtClean="0"/>
              <a:t>itu</a:t>
            </a:r>
            <a:r>
              <a:rPr lang="en-US" sz="2000" dirty="0" smtClean="0"/>
              <a:t> </a:t>
            </a:r>
            <a:r>
              <a:rPr lang="en-US" sz="2000" dirty="0" err="1" smtClean="0"/>
              <a:t>bertindak</a:t>
            </a:r>
            <a:r>
              <a:rPr lang="en-US" sz="2000" dirty="0" smtClean="0"/>
              <a:t> </a:t>
            </a:r>
            <a:r>
              <a:rPr lang="en-US" sz="2000" dirty="0" err="1" smtClean="0"/>
              <a:t>secara</a:t>
            </a:r>
            <a:r>
              <a:rPr lang="en-US" sz="2000" dirty="0" smtClean="0"/>
              <a:t> </a:t>
            </a:r>
            <a:r>
              <a:rPr lang="en-US" sz="2000" dirty="0" err="1" smtClean="0"/>
              <a:t>individu</a:t>
            </a:r>
            <a:r>
              <a:rPr lang="en-US" sz="2000" dirty="0" smtClean="0"/>
              <a:t> </a:t>
            </a:r>
            <a:r>
              <a:rPr lang="en-US" sz="2000" dirty="0" err="1" smtClean="0"/>
              <a:t>atau</a:t>
            </a:r>
            <a:r>
              <a:rPr lang="en-US" sz="2000" dirty="0" smtClean="0"/>
              <a:t> </a:t>
            </a:r>
            <a:r>
              <a:rPr lang="en-US" sz="2000" dirty="0" err="1" smtClean="0"/>
              <a:t>sebagai</a:t>
            </a:r>
            <a:r>
              <a:rPr lang="en-US" sz="2000" dirty="0" smtClean="0"/>
              <a:t> </a:t>
            </a:r>
            <a:r>
              <a:rPr lang="en-US" sz="2000" dirty="0" err="1" smtClean="0"/>
              <a:t>pegawai</a:t>
            </a:r>
            <a:r>
              <a:rPr lang="en-US" sz="2000" dirty="0" smtClean="0"/>
              <a:t> </a:t>
            </a:r>
            <a:r>
              <a:rPr lang="en-US" sz="2000" dirty="0" err="1" smtClean="0"/>
              <a:t>dari</a:t>
            </a:r>
            <a:r>
              <a:rPr lang="en-US" sz="2000" dirty="0" smtClean="0"/>
              <a:t> </a:t>
            </a:r>
            <a:r>
              <a:rPr lang="en-US" sz="2000" dirty="0" err="1" smtClean="0"/>
              <a:t>sebuah</a:t>
            </a:r>
            <a:r>
              <a:rPr lang="en-US" sz="2000" dirty="0" smtClean="0"/>
              <a:t> </a:t>
            </a:r>
            <a:r>
              <a:rPr lang="en-US" sz="2000" dirty="0" err="1" smtClean="0"/>
              <a:t>badan</a:t>
            </a:r>
            <a:r>
              <a:rPr lang="en-US" sz="2000" dirty="0" smtClean="0"/>
              <a:t> </a:t>
            </a:r>
            <a:r>
              <a:rPr lang="en-US" sz="2000" dirty="0" err="1" smtClean="0"/>
              <a:t>hukum</a:t>
            </a:r>
            <a:r>
              <a:rPr lang="en-US" sz="2000" dirty="0" smtClean="0"/>
              <a:t> </a:t>
            </a:r>
            <a:r>
              <a:rPr lang="en-US" sz="2000" dirty="0" err="1" smtClean="0"/>
              <a:t>di</a:t>
            </a:r>
            <a:r>
              <a:rPr lang="en-US" sz="2000" dirty="0" smtClean="0"/>
              <a:t> </a:t>
            </a:r>
            <a:r>
              <a:rPr lang="en-US" sz="2000" dirty="0" err="1" smtClean="0"/>
              <a:t>mana</a:t>
            </a:r>
            <a:r>
              <a:rPr lang="en-US" sz="2000" dirty="0" smtClean="0"/>
              <a:t> </a:t>
            </a:r>
            <a:r>
              <a:rPr lang="en-US" sz="2000" dirty="0" err="1" smtClean="0"/>
              <a:t>ia</a:t>
            </a:r>
            <a:r>
              <a:rPr lang="en-US" sz="2000" dirty="0" smtClean="0"/>
              <a:t> </a:t>
            </a:r>
            <a:r>
              <a:rPr lang="en-US" sz="2000" dirty="0" err="1" smtClean="0"/>
              <a:t>memiliki</a:t>
            </a:r>
            <a:r>
              <a:rPr lang="en-US" sz="2000" dirty="0" smtClean="0"/>
              <a:t> </a:t>
            </a:r>
            <a:r>
              <a:rPr lang="en-US" sz="2000" dirty="0" err="1" smtClean="0"/>
              <a:t>posisi</a:t>
            </a:r>
            <a:r>
              <a:rPr lang="en-US" sz="2000" dirty="0" smtClean="0"/>
              <a:t> </a:t>
            </a:r>
            <a:r>
              <a:rPr lang="en-US" sz="2000" dirty="0" err="1" smtClean="0"/>
              <a:t>pimpinan</a:t>
            </a:r>
            <a:r>
              <a:rPr lang="en-US" sz="2000" dirty="0" smtClean="0"/>
              <a:t> </a:t>
            </a:r>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Konvensi</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smtClean="0">
                <a:ln w="1905"/>
                <a:solidFill>
                  <a:srgbClr val="FF0000"/>
                </a:solidFill>
                <a:effectLst>
                  <a:innerShdw blurRad="69850" dist="43180" dir="5400000">
                    <a:srgbClr val="000000">
                      <a:alpha val="65000"/>
                    </a:srgbClr>
                  </a:innerShdw>
                </a:effectLst>
              </a:rPr>
              <a:t>(Budapest</a:t>
            </a:r>
            <a:r>
              <a:rPr lang="en-US" sz="3600" b="1" dirty="0" smtClean="0">
                <a:ln w="1905"/>
                <a:solidFill>
                  <a:srgbClr val="FF0000"/>
                </a:solidFill>
                <a:effectLst>
                  <a:innerShdw blurRad="69850" dist="43180" dir="5400000">
                    <a:srgbClr val="000000">
                      <a:alpha val="65000"/>
                    </a:srgbClr>
                  </a:innerShdw>
                </a:effectLst>
              </a:rPr>
              <a:t>, 23.XI.2001 </a:t>
            </a:r>
            <a:r>
              <a:rPr lang="en-US" sz="3600" b="1" dirty="0" smtClean="0">
                <a:ln w="1905"/>
                <a:solidFill>
                  <a:srgbClr val="FF0000"/>
                </a:solidFill>
                <a:effectLst>
                  <a:innerShdw blurRad="69850" dist="43180" dir="5400000">
                    <a:srgbClr val="000000">
                      <a:alpha val="65000"/>
                    </a:srgbClr>
                  </a:innerShdw>
                </a:effectLst>
              </a:rPr>
              <a:t>)</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142984"/>
            <a:ext cx="8429684" cy="547842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200" dirty="0" err="1" smtClean="0"/>
              <a:t>Pendekatan-pendekatan</a:t>
            </a:r>
            <a:r>
              <a:rPr lang="en-US" sz="2200" dirty="0" smtClean="0"/>
              <a:t> </a:t>
            </a:r>
            <a:r>
              <a:rPr lang="en-US" sz="2200" dirty="0" err="1" smtClean="0"/>
              <a:t>Tindak</a:t>
            </a:r>
            <a:r>
              <a:rPr lang="en-US" sz="2200" dirty="0" smtClean="0"/>
              <a:t> </a:t>
            </a:r>
            <a:r>
              <a:rPr lang="en-US" sz="2200" dirty="0" err="1" smtClean="0"/>
              <a:t>Pidana</a:t>
            </a:r>
            <a:r>
              <a:rPr lang="en-US" sz="2200" dirty="0" smtClean="0"/>
              <a:t> </a:t>
            </a:r>
            <a:r>
              <a:rPr lang="en-US" sz="2200" dirty="0" err="1" smtClean="0"/>
              <a:t>Telematika</a:t>
            </a:r>
            <a:r>
              <a:rPr lang="en-US" sz="2200" dirty="0" smtClean="0"/>
              <a:t> :</a:t>
            </a:r>
          </a:p>
          <a:p>
            <a:pPr marL="514350" indent="-514350" algn="just">
              <a:buAutoNum type="romanUcPeriod" startAt="3"/>
            </a:pPr>
            <a:r>
              <a:rPr lang="en-US" sz="2400" dirty="0" err="1" smtClean="0"/>
              <a:t>Pelanggaran</a:t>
            </a:r>
            <a:r>
              <a:rPr lang="en-US" sz="2400" dirty="0" smtClean="0"/>
              <a:t> </a:t>
            </a:r>
            <a:r>
              <a:rPr lang="en-US" sz="2400" dirty="0" smtClean="0"/>
              <a:t>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isi</a:t>
            </a:r>
            <a:r>
              <a:rPr lang="en-US" sz="2400" dirty="0" smtClean="0"/>
              <a:t> </a:t>
            </a:r>
            <a:endParaRPr lang="en-US" sz="2400" dirty="0" smtClean="0"/>
          </a:p>
          <a:p>
            <a:pPr marL="514350" indent="-514350" algn="just"/>
            <a:r>
              <a:rPr lang="en-US" sz="2400" dirty="0" smtClean="0"/>
              <a:t>	</a:t>
            </a:r>
            <a:r>
              <a:rPr lang="en-US" sz="2400" dirty="0" err="1" smtClean="0"/>
              <a:t>Pelanggaran</a:t>
            </a:r>
            <a:r>
              <a:rPr lang="en-US" sz="2400" dirty="0" smtClean="0"/>
              <a:t> </a:t>
            </a:r>
            <a:r>
              <a:rPr lang="en-US" sz="2400" dirty="0" smtClean="0"/>
              <a:t>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pornografi</a:t>
            </a:r>
            <a:r>
              <a:rPr lang="en-US" sz="2400" dirty="0" smtClean="0"/>
              <a:t> </a:t>
            </a:r>
            <a:r>
              <a:rPr lang="en-US" sz="2400" dirty="0" err="1" smtClean="0"/>
              <a:t>anak</a:t>
            </a:r>
            <a:endParaRPr lang="en-US" sz="2400" dirty="0" smtClean="0"/>
          </a:p>
          <a:p>
            <a:pPr marL="514350" indent="-514350">
              <a:buAutoNum type="romanUcPeriod" startAt="4"/>
            </a:pPr>
            <a:r>
              <a:rPr lang="en-US" sz="2400" dirty="0" err="1" smtClean="0"/>
              <a:t>Pelanggaran</a:t>
            </a:r>
            <a:r>
              <a:rPr lang="en-US" sz="2400" dirty="0" smtClean="0"/>
              <a:t> </a:t>
            </a:r>
            <a:r>
              <a:rPr lang="en-US" sz="2400" dirty="0" smtClean="0"/>
              <a:t>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hak</a:t>
            </a:r>
            <a:r>
              <a:rPr lang="en-US" sz="2400" dirty="0" smtClean="0"/>
              <a:t> </a:t>
            </a:r>
            <a:r>
              <a:rPr lang="en-US" sz="2400" dirty="0" err="1" smtClean="0"/>
              <a:t>cipta</a:t>
            </a:r>
            <a:r>
              <a:rPr lang="en-US" sz="2400" dirty="0" smtClean="0"/>
              <a:t> </a:t>
            </a:r>
            <a:r>
              <a:rPr lang="en-US" sz="2400" dirty="0" err="1" smtClean="0"/>
              <a:t>dan</a:t>
            </a:r>
            <a:r>
              <a:rPr lang="en-US" sz="2400" dirty="0" smtClean="0"/>
              <a:t> </a:t>
            </a:r>
            <a:r>
              <a:rPr lang="en-US" sz="2400" dirty="0" err="1" smtClean="0"/>
              <a:t>hak</a:t>
            </a:r>
            <a:r>
              <a:rPr lang="en-US" sz="2400" dirty="0" smtClean="0"/>
              <a:t>- </a:t>
            </a:r>
            <a:r>
              <a:rPr lang="en-US" sz="2400" dirty="0" err="1" smtClean="0"/>
              <a:t>hak</a:t>
            </a:r>
            <a:r>
              <a:rPr lang="en-US" sz="2400" dirty="0" smtClean="0"/>
              <a:t> </a:t>
            </a:r>
            <a:r>
              <a:rPr lang="en-US" sz="2400" dirty="0" err="1" smtClean="0"/>
              <a:t>terkait</a:t>
            </a:r>
            <a:r>
              <a:rPr lang="en-US" sz="2400" dirty="0" smtClean="0"/>
              <a:t> </a:t>
            </a:r>
            <a:r>
              <a:rPr lang="en-US" sz="2400" dirty="0" err="1" smtClean="0"/>
              <a:t>lainnya</a:t>
            </a:r>
            <a:r>
              <a:rPr lang="en-US" sz="2400" dirty="0" smtClean="0"/>
              <a:t> </a:t>
            </a:r>
            <a:r>
              <a:rPr lang="en-US" sz="2400" dirty="0" smtClean="0"/>
              <a:t> </a:t>
            </a:r>
          </a:p>
          <a:p>
            <a:pPr marL="514350" indent="-514350"/>
            <a:r>
              <a:rPr lang="en-US" sz="2400" dirty="0" smtClean="0"/>
              <a:t>	</a:t>
            </a:r>
            <a:r>
              <a:rPr lang="en-US" sz="2400" dirty="0" err="1" smtClean="0"/>
              <a:t>pembajakan</a:t>
            </a:r>
            <a:r>
              <a:rPr lang="en-US" sz="2400" dirty="0" smtClean="0"/>
              <a:t> </a:t>
            </a:r>
            <a:r>
              <a:rPr lang="en-US" sz="2400" dirty="0" err="1" smtClean="0"/>
              <a:t>hak</a:t>
            </a:r>
            <a:r>
              <a:rPr lang="en-US" sz="2400" dirty="0" smtClean="0"/>
              <a:t> </a:t>
            </a:r>
            <a:r>
              <a:rPr lang="en-US" sz="2400" dirty="0" err="1" smtClean="0"/>
              <a:t>cipta</a:t>
            </a:r>
            <a:r>
              <a:rPr lang="en-US" sz="2400" dirty="0" smtClean="0"/>
              <a:t>, </a:t>
            </a:r>
            <a:r>
              <a:rPr lang="en-US" sz="2400" dirty="0" err="1" smtClean="0"/>
              <a:t>sebagaimana</a:t>
            </a:r>
            <a:r>
              <a:rPr lang="en-US" sz="2400" dirty="0" smtClean="0"/>
              <a:t> </a:t>
            </a:r>
            <a:r>
              <a:rPr lang="en-US" sz="2400" dirty="0" err="1" smtClean="0"/>
              <a:t>dijelaskan</a:t>
            </a:r>
            <a:r>
              <a:rPr lang="en-US" sz="2400" dirty="0" smtClean="0"/>
              <a:t> </a:t>
            </a:r>
            <a:r>
              <a:rPr lang="en-US" sz="2400" dirty="0" err="1" smtClean="0"/>
              <a:t>dalam</a:t>
            </a:r>
            <a:r>
              <a:rPr lang="en-US" sz="2400" dirty="0" smtClean="0"/>
              <a:t> </a:t>
            </a:r>
            <a:r>
              <a:rPr lang="en-US" sz="2400" dirty="0" err="1" smtClean="0"/>
              <a:t>undang-undang</a:t>
            </a:r>
            <a:r>
              <a:rPr lang="en-US" sz="2400" dirty="0" smtClean="0"/>
              <a:t> </a:t>
            </a:r>
            <a:r>
              <a:rPr lang="en-US" sz="2400" dirty="0" smtClean="0"/>
              <a:t> </a:t>
            </a:r>
            <a:r>
              <a:rPr lang="en-US" sz="2400" dirty="0" err="1" smtClean="0"/>
              <a:t>Hak</a:t>
            </a:r>
            <a:r>
              <a:rPr lang="en-US" sz="2400" dirty="0" smtClean="0"/>
              <a:t> </a:t>
            </a:r>
            <a:r>
              <a:rPr lang="en-US" sz="2400" dirty="0" err="1" smtClean="0"/>
              <a:t>Cipta</a:t>
            </a:r>
            <a:endParaRPr lang="en-US" sz="2400" dirty="0" smtClean="0"/>
          </a:p>
          <a:p>
            <a:pPr marL="514350" indent="-514350"/>
            <a:r>
              <a:rPr lang="en-US" sz="2400" dirty="0" smtClean="0"/>
              <a:t>V .   </a:t>
            </a:r>
            <a:r>
              <a:rPr lang="nb-NO" sz="2400" dirty="0" smtClean="0"/>
              <a:t>Pertanggung </a:t>
            </a:r>
            <a:r>
              <a:rPr lang="nb-NO" sz="2400" dirty="0" smtClean="0"/>
              <a:t>jawaban hukum tambahan dan sanksi-sanksi </a:t>
            </a:r>
            <a:endParaRPr lang="nb-NO" sz="2400" dirty="0" smtClean="0"/>
          </a:p>
          <a:p>
            <a:pPr marL="457200" indent="-457200">
              <a:buAutoNum type="arabicPeriod"/>
            </a:pPr>
            <a:r>
              <a:rPr lang="en-US" sz="2000" dirty="0" err="1" smtClean="0"/>
              <a:t>Mencoba</a:t>
            </a:r>
            <a:r>
              <a:rPr lang="en-US" sz="2000" dirty="0" smtClean="0"/>
              <a:t> </a:t>
            </a:r>
            <a:r>
              <a:rPr lang="en-US" sz="2000" dirty="0" err="1" smtClean="0"/>
              <a:t>dan</a:t>
            </a:r>
            <a:r>
              <a:rPr lang="en-US" sz="2000" dirty="0" smtClean="0"/>
              <a:t> </a:t>
            </a:r>
            <a:r>
              <a:rPr lang="en-US" sz="2000" dirty="0" err="1" smtClean="0"/>
              <a:t>menolong</a:t>
            </a:r>
            <a:r>
              <a:rPr lang="en-US" sz="2000" dirty="0" smtClean="0"/>
              <a:t> </a:t>
            </a:r>
            <a:r>
              <a:rPr lang="en-US" sz="2000" dirty="0" err="1" smtClean="0"/>
              <a:t>atau</a:t>
            </a:r>
            <a:r>
              <a:rPr lang="en-US" sz="2000" dirty="0" smtClean="0"/>
              <a:t> </a:t>
            </a:r>
            <a:r>
              <a:rPr lang="en-US" sz="2000" dirty="0" err="1" smtClean="0"/>
              <a:t>membantu</a:t>
            </a:r>
            <a:r>
              <a:rPr lang="en-US" sz="2000" dirty="0" smtClean="0"/>
              <a:t> </a:t>
            </a:r>
          </a:p>
          <a:p>
            <a:pPr marL="457200" indent="-457200"/>
            <a:r>
              <a:rPr lang="en-US" sz="2000" dirty="0" smtClean="0"/>
              <a:t>	</a:t>
            </a:r>
            <a:r>
              <a:rPr lang="pt-BR" sz="2000" dirty="0" smtClean="0"/>
              <a:t>secara </a:t>
            </a:r>
            <a:r>
              <a:rPr lang="pt-BR" sz="2000" dirty="0" smtClean="0"/>
              <a:t>sadar menolong atau membantu pelanggaran </a:t>
            </a:r>
            <a:r>
              <a:rPr lang="pt-BR" sz="2000" dirty="0" smtClean="0"/>
              <a:t> Tindak Pidana tersebut.</a:t>
            </a:r>
          </a:p>
          <a:p>
            <a:pPr marL="457200" indent="-457200">
              <a:buAutoNum type="arabicPeriod" startAt="2"/>
            </a:pPr>
            <a:r>
              <a:rPr lang="en-US" sz="2000" dirty="0" err="1" smtClean="0"/>
              <a:t>Pertanggungjawaban</a:t>
            </a:r>
            <a:r>
              <a:rPr lang="en-US" sz="2000" dirty="0" smtClean="0"/>
              <a:t> </a:t>
            </a:r>
            <a:r>
              <a:rPr lang="en-US" sz="2000" dirty="0" err="1" smtClean="0"/>
              <a:t>perusahaan</a:t>
            </a:r>
            <a:r>
              <a:rPr lang="en-US" sz="2000" dirty="0" smtClean="0"/>
              <a:t> </a:t>
            </a:r>
            <a:endParaRPr lang="en-US" sz="2000" dirty="0" smtClean="0"/>
          </a:p>
          <a:p>
            <a:pPr marL="457200" indent="-457200"/>
            <a:r>
              <a:rPr lang="en-US" sz="2000" dirty="0" smtClean="0"/>
              <a:t>	</a:t>
            </a:r>
            <a:r>
              <a:rPr lang="en-US" sz="2000" dirty="0" err="1" smtClean="0"/>
              <a:t>semua</a:t>
            </a:r>
            <a:r>
              <a:rPr lang="en-US" sz="2000" dirty="0" smtClean="0"/>
              <a:t> </a:t>
            </a:r>
            <a:r>
              <a:rPr lang="en-US" sz="2000" dirty="0" err="1" smtClean="0"/>
              <a:t>pelaku</a:t>
            </a:r>
            <a:r>
              <a:rPr lang="en-US" sz="2000" dirty="0" smtClean="0"/>
              <a:t> </a:t>
            </a:r>
            <a:r>
              <a:rPr lang="en-US" sz="2000" dirty="0" err="1" smtClean="0"/>
              <a:t>hukum</a:t>
            </a:r>
            <a:r>
              <a:rPr lang="en-US" sz="2000" dirty="0" smtClean="0"/>
              <a:t> </a:t>
            </a:r>
            <a:r>
              <a:rPr lang="en-US" sz="2000" dirty="0" err="1" smtClean="0"/>
              <a:t>bisa</a:t>
            </a:r>
            <a:r>
              <a:rPr lang="en-US" sz="2000" dirty="0" smtClean="0"/>
              <a:t> </a:t>
            </a:r>
            <a:r>
              <a:rPr lang="en-US" sz="2000" dirty="0" err="1" smtClean="0"/>
              <a:t>diminta</a:t>
            </a:r>
            <a:r>
              <a:rPr lang="en-US" sz="2000" dirty="0" smtClean="0"/>
              <a:t> </a:t>
            </a:r>
            <a:r>
              <a:rPr lang="en-US" sz="2000" dirty="0" err="1" smtClean="0"/>
              <a:t>pertanggungjawabannya</a:t>
            </a:r>
            <a:r>
              <a:rPr lang="en-US" sz="2000" dirty="0" smtClean="0"/>
              <a:t> </a:t>
            </a:r>
            <a:r>
              <a:rPr lang="en-US" sz="2000" dirty="0" err="1" smtClean="0"/>
              <a:t>untuk</a:t>
            </a:r>
            <a:r>
              <a:rPr lang="en-US" sz="2000" dirty="0" smtClean="0"/>
              <a:t> </a:t>
            </a:r>
            <a:r>
              <a:rPr lang="en-US" sz="2000" dirty="0" err="1" smtClean="0"/>
              <a:t>sebuah</a:t>
            </a:r>
            <a:r>
              <a:rPr lang="en-US" sz="2000" dirty="0" smtClean="0"/>
              <a:t> </a:t>
            </a:r>
            <a:r>
              <a:rPr lang="en-US" sz="2000" dirty="0" err="1" smtClean="0"/>
              <a:t>tindak</a:t>
            </a:r>
            <a:r>
              <a:rPr lang="en-US" sz="2000" dirty="0" smtClean="0"/>
              <a:t> </a:t>
            </a:r>
            <a:r>
              <a:rPr lang="en-US" sz="2000" dirty="0" err="1" smtClean="0"/>
              <a:t>pidana</a:t>
            </a:r>
            <a:r>
              <a:rPr lang="en-US" sz="2000" dirty="0" smtClean="0"/>
              <a:t> </a:t>
            </a:r>
            <a:r>
              <a:rPr lang="en-US" sz="2000" dirty="0" smtClean="0"/>
              <a:t> yang </a:t>
            </a:r>
            <a:r>
              <a:rPr lang="en-US" sz="2000" dirty="0" err="1" smtClean="0"/>
              <a:t>dilakukan</a:t>
            </a:r>
            <a:r>
              <a:rPr lang="en-US" sz="2000" dirty="0" smtClean="0"/>
              <a:t> </a:t>
            </a:r>
            <a:r>
              <a:rPr lang="en-US" sz="2000" dirty="0" err="1" smtClean="0"/>
              <a:t>untuk</a:t>
            </a:r>
            <a:r>
              <a:rPr lang="en-US" sz="2000" dirty="0" smtClean="0"/>
              <a:t> </a:t>
            </a:r>
            <a:r>
              <a:rPr lang="en-US" sz="2000" dirty="0" err="1" smtClean="0"/>
              <a:t>keuntungan</a:t>
            </a:r>
            <a:r>
              <a:rPr lang="en-US" sz="2000" dirty="0" smtClean="0"/>
              <a:t> </a:t>
            </a:r>
            <a:r>
              <a:rPr lang="en-US" sz="2000" dirty="0" err="1" smtClean="0"/>
              <a:t>pribadi</a:t>
            </a:r>
            <a:r>
              <a:rPr lang="en-US" sz="2000" dirty="0" smtClean="0"/>
              <a:t> </a:t>
            </a:r>
            <a:r>
              <a:rPr lang="en-US" sz="2000" dirty="0" err="1" smtClean="0"/>
              <a:t>seorang</a:t>
            </a:r>
            <a:r>
              <a:rPr lang="en-US" sz="2000" dirty="0" smtClean="0"/>
              <a:t>, </a:t>
            </a:r>
            <a:r>
              <a:rPr lang="en-US" sz="2000" dirty="0" err="1" smtClean="0"/>
              <a:t>baik</a:t>
            </a:r>
            <a:r>
              <a:rPr lang="en-US" sz="2000" dirty="0" smtClean="0"/>
              <a:t> </a:t>
            </a:r>
            <a:r>
              <a:rPr lang="en-US" sz="2000" dirty="0" err="1" smtClean="0"/>
              <a:t>itu</a:t>
            </a:r>
            <a:r>
              <a:rPr lang="en-US" sz="2000" dirty="0" smtClean="0"/>
              <a:t> </a:t>
            </a:r>
            <a:r>
              <a:rPr lang="en-US" sz="2000" dirty="0" err="1" smtClean="0"/>
              <a:t>bertindak</a:t>
            </a:r>
            <a:r>
              <a:rPr lang="en-US" sz="2000" dirty="0" smtClean="0"/>
              <a:t> </a:t>
            </a:r>
            <a:r>
              <a:rPr lang="en-US" sz="2000" dirty="0" err="1" smtClean="0"/>
              <a:t>secara</a:t>
            </a:r>
            <a:r>
              <a:rPr lang="en-US" sz="2000" dirty="0" smtClean="0"/>
              <a:t> </a:t>
            </a:r>
            <a:r>
              <a:rPr lang="en-US" sz="2000" dirty="0" err="1" smtClean="0"/>
              <a:t>individu</a:t>
            </a:r>
            <a:r>
              <a:rPr lang="en-US" sz="2000" dirty="0" smtClean="0"/>
              <a:t> </a:t>
            </a:r>
            <a:r>
              <a:rPr lang="en-US" sz="2000" dirty="0" err="1" smtClean="0"/>
              <a:t>atau</a:t>
            </a:r>
            <a:r>
              <a:rPr lang="en-US" sz="2000" dirty="0" smtClean="0"/>
              <a:t> </a:t>
            </a:r>
            <a:r>
              <a:rPr lang="en-US" sz="2000" dirty="0" err="1" smtClean="0"/>
              <a:t>sebagai</a:t>
            </a:r>
            <a:r>
              <a:rPr lang="en-US" sz="2000" dirty="0" smtClean="0"/>
              <a:t> </a:t>
            </a:r>
            <a:r>
              <a:rPr lang="en-US" sz="2000" dirty="0" err="1" smtClean="0"/>
              <a:t>pegawai</a:t>
            </a:r>
            <a:r>
              <a:rPr lang="en-US" sz="2000" dirty="0" smtClean="0"/>
              <a:t> </a:t>
            </a:r>
            <a:r>
              <a:rPr lang="en-US" sz="2000" dirty="0" err="1" smtClean="0"/>
              <a:t>dari</a:t>
            </a:r>
            <a:r>
              <a:rPr lang="en-US" sz="2000" dirty="0" smtClean="0"/>
              <a:t> </a:t>
            </a:r>
            <a:r>
              <a:rPr lang="en-US" sz="2000" dirty="0" err="1" smtClean="0"/>
              <a:t>sebuah</a:t>
            </a:r>
            <a:r>
              <a:rPr lang="en-US" sz="2000" dirty="0" smtClean="0"/>
              <a:t> </a:t>
            </a:r>
            <a:r>
              <a:rPr lang="en-US" sz="2000" dirty="0" err="1" smtClean="0"/>
              <a:t>badan</a:t>
            </a:r>
            <a:r>
              <a:rPr lang="en-US" sz="2000" dirty="0" smtClean="0"/>
              <a:t> </a:t>
            </a:r>
            <a:r>
              <a:rPr lang="en-US" sz="2000" dirty="0" err="1" smtClean="0"/>
              <a:t>hukum</a:t>
            </a:r>
            <a:r>
              <a:rPr lang="en-US" sz="2000" dirty="0" smtClean="0"/>
              <a:t> </a:t>
            </a:r>
            <a:r>
              <a:rPr lang="en-US" sz="2000" dirty="0" err="1" smtClean="0"/>
              <a:t>di</a:t>
            </a:r>
            <a:r>
              <a:rPr lang="en-US" sz="2000" dirty="0" smtClean="0"/>
              <a:t> </a:t>
            </a:r>
            <a:r>
              <a:rPr lang="en-US" sz="2000" dirty="0" err="1" smtClean="0"/>
              <a:t>mana</a:t>
            </a:r>
            <a:r>
              <a:rPr lang="en-US" sz="2000" dirty="0" smtClean="0"/>
              <a:t> </a:t>
            </a:r>
            <a:r>
              <a:rPr lang="en-US" sz="2000" dirty="0" err="1" smtClean="0"/>
              <a:t>ia</a:t>
            </a:r>
            <a:r>
              <a:rPr lang="en-US" sz="2000" dirty="0" smtClean="0"/>
              <a:t> </a:t>
            </a:r>
            <a:r>
              <a:rPr lang="en-US" sz="2000" dirty="0" err="1" smtClean="0"/>
              <a:t>memiliki</a:t>
            </a:r>
            <a:r>
              <a:rPr lang="en-US" sz="2000" dirty="0" smtClean="0"/>
              <a:t> </a:t>
            </a:r>
            <a:r>
              <a:rPr lang="en-US" sz="2000" dirty="0" err="1" smtClean="0"/>
              <a:t>posisi</a:t>
            </a:r>
            <a:r>
              <a:rPr lang="en-US" sz="2000" dirty="0" smtClean="0"/>
              <a:t> </a:t>
            </a:r>
            <a:r>
              <a:rPr lang="en-US" sz="2000" dirty="0" err="1" smtClean="0"/>
              <a:t>pimpinan</a:t>
            </a:r>
            <a:r>
              <a:rPr lang="en-US" sz="2000" dirty="0" smtClean="0"/>
              <a:t> </a:t>
            </a:r>
            <a:endParaRPr lang="en-US"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Konvensi</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smtClean="0">
                <a:ln w="1905"/>
                <a:solidFill>
                  <a:srgbClr val="FF0000"/>
                </a:solidFill>
                <a:effectLst>
                  <a:innerShdw blurRad="69850" dist="43180" dir="5400000">
                    <a:srgbClr val="000000">
                      <a:alpha val="65000"/>
                    </a:srgbClr>
                  </a:innerShdw>
                </a:effectLst>
              </a:rPr>
              <a:t>(Budapest</a:t>
            </a:r>
            <a:r>
              <a:rPr lang="en-US" sz="3600" b="1" dirty="0" smtClean="0">
                <a:ln w="1905"/>
                <a:solidFill>
                  <a:srgbClr val="FF0000"/>
                </a:solidFill>
                <a:effectLst>
                  <a:innerShdw blurRad="69850" dist="43180" dir="5400000">
                    <a:srgbClr val="000000">
                      <a:alpha val="65000"/>
                    </a:srgbClr>
                  </a:innerShdw>
                </a:effectLst>
              </a:rPr>
              <a:t>, 23.XI.2001 </a:t>
            </a:r>
            <a:r>
              <a:rPr lang="en-US" sz="3600" b="1" dirty="0" smtClean="0">
                <a:ln w="1905"/>
                <a:solidFill>
                  <a:srgbClr val="FF0000"/>
                </a:solidFill>
                <a:effectLst>
                  <a:innerShdw blurRad="69850" dist="43180" dir="5400000">
                    <a:srgbClr val="000000">
                      <a:alpha val="65000"/>
                    </a:srgbClr>
                  </a:innerShdw>
                </a:effectLst>
              </a:rPr>
              <a:t>)</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142984"/>
            <a:ext cx="8429684" cy="4739759"/>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200" dirty="0" smtClean="0"/>
              <a:t>HUKUM ACARA FORMIL</a:t>
            </a:r>
          </a:p>
          <a:p>
            <a:pPr marL="457200" indent="-457200">
              <a:buAutoNum type="arabicPeriod"/>
            </a:pPr>
            <a:r>
              <a:rPr lang="en-US" sz="2000" dirty="0" err="1" smtClean="0"/>
              <a:t>Prosedur</a:t>
            </a:r>
            <a:r>
              <a:rPr lang="en-US" sz="2000" dirty="0" smtClean="0"/>
              <a:t> </a:t>
            </a:r>
            <a:r>
              <a:rPr lang="en-US" sz="2000" dirty="0" err="1" smtClean="0"/>
              <a:t>pelaksanaannya</a:t>
            </a:r>
            <a:r>
              <a:rPr lang="en-US" sz="2000" dirty="0" smtClean="0"/>
              <a:t> yang </a:t>
            </a:r>
            <a:r>
              <a:rPr lang="en-US" sz="2000" dirty="0" err="1" smtClean="0"/>
              <a:t>disebutkan</a:t>
            </a:r>
            <a:r>
              <a:rPr lang="en-US" sz="2000" dirty="0" smtClean="0"/>
              <a:t> </a:t>
            </a:r>
            <a:r>
              <a:rPr lang="en-US" sz="2000" dirty="0" err="1" smtClean="0"/>
              <a:t>dalam</a:t>
            </a:r>
            <a:r>
              <a:rPr lang="en-US" sz="2000" dirty="0" smtClean="0"/>
              <a:t> </a:t>
            </a:r>
            <a:r>
              <a:rPr lang="en-US" sz="2000" dirty="0" smtClean="0"/>
              <a:t> </a:t>
            </a:r>
            <a:r>
              <a:rPr lang="en-US" sz="2000" dirty="0" err="1" smtClean="0"/>
              <a:t>penyidikan</a:t>
            </a:r>
            <a:r>
              <a:rPr lang="en-US" sz="2000" dirty="0" smtClean="0"/>
              <a:t> </a:t>
            </a:r>
            <a:r>
              <a:rPr lang="en-US" sz="2000" dirty="0" err="1" smtClean="0"/>
              <a:t>tindak</a:t>
            </a:r>
            <a:r>
              <a:rPr lang="en-US" sz="2000" dirty="0" smtClean="0"/>
              <a:t> </a:t>
            </a:r>
            <a:r>
              <a:rPr lang="en-US" sz="2000" dirty="0" err="1" smtClean="0"/>
              <a:t>pidana</a:t>
            </a:r>
            <a:r>
              <a:rPr lang="en-US" sz="2000" dirty="0" smtClean="0"/>
              <a:t> yang </a:t>
            </a:r>
            <a:r>
              <a:rPr lang="en-US" sz="2000" dirty="0" err="1" smtClean="0"/>
              <a:t>spesifik</a:t>
            </a:r>
            <a:r>
              <a:rPr lang="en-US" sz="2000" dirty="0" smtClean="0"/>
              <a:t>. </a:t>
            </a:r>
          </a:p>
          <a:p>
            <a:pPr marL="457200" indent="-457200">
              <a:buAutoNum type="arabicPeriod"/>
            </a:pPr>
            <a:r>
              <a:rPr lang="en-US" sz="2000" dirty="0" err="1" smtClean="0"/>
              <a:t>Pihak</a:t>
            </a:r>
            <a:r>
              <a:rPr lang="en-US" sz="2000" dirty="0" smtClean="0"/>
              <a:t> </a:t>
            </a:r>
            <a:r>
              <a:rPr lang="en-US" sz="2000" dirty="0" smtClean="0"/>
              <a:t>Negara </a:t>
            </a:r>
            <a:r>
              <a:rPr lang="en-US" sz="2000" dirty="0" err="1" smtClean="0"/>
              <a:t>harus</a:t>
            </a:r>
            <a:r>
              <a:rPr lang="en-US" sz="2000" dirty="0" smtClean="0"/>
              <a:t> </a:t>
            </a:r>
            <a:r>
              <a:rPr lang="en-US" sz="2000" dirty="0" err="1" smtClean="0"/>
              <a:t>menerapkan</a:t>
            </a:r>
            <a:r>
              <a:rPr lang="en-US" sz="2000" dirty="0" smtClean="0"/>
              <a:t> </a:t>
            </a:r>
            <a:r>
              <a:rPr lang="en-US" sz="2000" dirty="0" err="1" smtClean="0"/>
              <a:t>kewenangan</a:t>
            </a:r>
            <a:r>
              <a:rPr lang="en-US" sz="2000" dirty="0" smtClean="0"/>
              <a:t>- </a:t>
            </a:r>
            <a:r>
              <a:rPr lang="en-US" sz="2000" dirty="0" err="1" smtClean="0"/>
              <a:t>kewenangan</a:t>
            </a:r>
            <a:r>
              <a:rPr lang="en-US" sz="2000" dirty="0" smtClean="0"/>
              <a:t> </a:t>
            </a:r>
            <a:r>
              <a:rPr lang="en-US" sz="2000" dirty="0" err="1" smtClean="0"/>
              <a:t>dan</a:t>
            </a:r>
            <a:r>
              <a:rPr lang="en-US" sz="2000" dirty="0" smtClean="0"/>
              <a:t> </a:t>
            </a:r>
            <a:r>
              <a:rPr lang="en-US" sz="2000" dirty="0" err="1" smtClean="0"/>
              <a:t>prosedur-prosedur</a:t>
            </a:r>
            <a:r>
              <a:rPr lang="en-US" sz="2000" dirty="0" smtClean="0"/>
              <a:t> yang </a:t>
            </a:r>
            <a:r>
              <a:rPr lang="en-US" sz="2000" dirty="0" err="1" smtClean="0"/>
              <a:t>dimaksud</a:t>
            </a:r>
            <a:r>
              <a:rPr lang="en-US" sz="2000" dirty="0" smtClean="0"/>
              <a:t>  </a:t>
            </a:r>
            <a:r>
              <a:rPr lang="en-US" sz="2000" dirty="0" err="1" smtClean="0"/>
              <a:t>pada</a:t>
            </a:r>
            <a:r>
              <a:rPr lang="en-US" sz="2000" dirty="0" smtClean="0"/>
              <a:t>: </a:t>
            </a:r>
          </a:p>
          <a:p>
            <a:pPr lvl="1"/>
            <a:r>
              <a:rPr lang="en-US" sz="2000" dirty="0" smtClean="0"/>
              <a:t>a. </a:t>
            </a:r>
            <a:r>
              <a:rPr lang="en-US" sz="2000" dirty="0" err="1" smtClean="0"/>
              <a:t>tindak</a:t>
            </a:r>
            <a:r>
              <a:rPr lang="en-US" sz="2000" dirty="0" smtClean="0"/>
              <a:t> </a:t>
            </a:r>
            <a:r>
              <a:rPr lang="en-US" sz="2000" dirty="0" err="1" smtClean="0"/>
              <a:t>pidana</a:t>
            </a:r>
            <a:r>
              <a:rPr lang="en-US" sz="2000" dirty="0" smtClean="0"/>
              <a:t> yang </a:t>
            </a:r>
            <a:r>
              <a:rPr lang="en-US" sz="2000" dirty="0" err="1" smtClean="0"/>
              <a:t>ditetapkan</a:t>
            </a:r>
            <a:r>
              <a:rPr lang="en-US" sz="2000" dirty="0" smtClean="0"/>
              <a:t> </a:t>
            </a:r>
            <a:r>
              <a:rPr lang="en-US" sz="2000" dirty="0" err="1" smtClean="0"/>
              <a:t>menurut</a:t>
            </a:r>
            <a:r>
              <a:rPr lang="en-US" sz="2000" dirty="0" smtClean="0"/>
              <a:t>  </a:t>
            </a:r>
            <a:r>
              <a:rPr lang="en-US" sz="2000" dirty="0" err="1" smtClean="0"/>
              <a:t>Konvensi</a:t>
            </a:r>
            <a:r>
              <a:rPr lang="en-US" sz="2000" dirty="0" smtClean="0"/>
              <a:t> </a:t>
            </a:r>
            <a:r>
              <a:rPr lang="en-US" sz="2000" dirty="0" err="1" smtClean="0"/>
              <a:t>ini</a:t>
            </a:r>
            <a:r>
              <a:rPr lang="en-US" sz="2000" dirty="0" smtClean="0"/>
              <a:t>. </a:t>
            </a:r>
          </a:p>
          <a:p>
            <a:pPr lvl="1"/>
            <a:r>
              <a:rPr lang="en-US" sz="2000" dirty="0" smtClean="0"/>
              <a:t>b. </a:t>
            </a:r>
            <a:r>
              <a:rPr lang="en-US" sz="2000" dirty="0" err="1" smtClean="0"/>
              <a:t>tindak</a:t>
            </a:r>
            <a:r>
              <a:rPr lang="en-US" sz="2000" dirty="0" smtClean="0"/>
              <a:t> </a:t>
            </a:r>
            <a:r>
              <a:rPr lang="en-US" sz="2000" dirty="0" err="1" smtClean="0"/>
              <a:t>pidana</a:t>
            </a:r>
            <a:r>
              <a:rPr lang="en-US" sz="2000" dirty="0" smtClean="0"/>
              <a:t> yang </a:t>
            </a:r>
            <a:r>
              <a:rPr lang="en-US" sz="2000" dirty="0" err="1" smtClean="0"/>
              <a:t>dilakukan</a:t>
            </a:r>
            <a:r>
              <a:rPr lang="en-US" sz="2000" dirty="0" smtClean="0"/>
              <a:t> </a:t>
            </a:r>
            <a:r>
              <a:rPr lang="en-US" sz="2000" dirty="0" err="1" smtClean="0"/>
              <a:t>melalui</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dan</a:t>
            </a:r>
            <a:r>
              <a:rPr lang="en-US" sz="2000" dirty="0" smtClean="0"/>
              <a:t> </a:t>
            </a:r>
          </a:p>
          <a:p>
            <a:pPr lvl="1"/>
            <a:r>
              <a:rPr lang="en-US" sz="2000" dirty="0" smtClean="0"/>
              <a:t>c. </a:t>
            </a:r>
            <a:r>
              <a:rPr lang="en-US" sz="2000" dirty="0" err="1" smtClean="0"/>
              <a:t>pengumpulan</a:t>
            </a:r>
            <a:r>
              <a:rPr lang="en-US" sz="2000" dirty="0" smtClean="0"/>
              <a:t> </a:t>
            </a:r>
            <a:r>
              <a:rPr lang="en-US" sz="2000" dirty="0" err="1" smtClean="0"/>
              <a:t>bukti</a:t>
            </a:r>
            <a:r>
              <a:rPr lang="en-US" sz="2000" dirty="0" smtClean="0"/>
              <a:t> </a:t>
            </a:r>
            <a:r>
              <a:rPr lang="en-US" sz="2000" dirty="0" err="1" smtClean="0"/>
              <a:t>elektronik</a:t>
            </a:r>
            <a:r>
              <a:rPr lang="en-US" sz="2000" dirty="0" smtClean="0"/>
              <a:t> </a:t>
            </a:r>
            <a:r>
              <a:rPr lang="en-US" sz="2000" dirty="0" err="1" smtClean="0"/>
              <a:t>dari</a:t>
            </a:r>
            <a:r>
              <a:rPr lang="en-US" sz="2000" dirty="0" smtClean="0"/>
              <a:t> </a:t>
            </a:r>
            <a:r>
              <a:rPr lang="en-US" sz="2000" dirty="0" err="1" smtClean="0"/>
              <a:t>suatu</a:t>
            </a:r>
            <a:r>
              <a:rPr lang="en-US" sz="2000" dirty="0" smtClean="0"/>
              <a:t> </a:t>
            </a:r>
            <a:r>
              <a:rPr lang="en-US" sz="2000" dirty="0" err="1" smtClean="0"/>
              <a:t>tindak</a:t>
            </a:r>
            <a:r>
              <a:rPr lang="en-US" sz="2000" dirty="0" smtClean="0"/>
              <a:t> </a:t>
            </a:r>
            <a:r>
              <a:rPr lang="en-US" sz="2000" dirty="0" err="1" smtClean="0"/>
              <a:t>pidana</a:t>
            </a:r>
            <a:r>
              <a:rPr lang="en-US" sz="2000" dirty="0" smtClean="0"/>
              <a:t>. </a:t>
            </a:r>
          </a:p>
          <a:p>
            <a:pPr marL="457200" indent="-457200">
              <a:buAutoNum type="arabicPeriod" startAt="3"/>
            </a:pPr>
            <a:r>
              <a:rPr lang="en-US" sz="2000" dirty="0" err="1" smtClean="0"/>
              <a:t>Tidak</a:t>
            </a:r>
            <a:r>
              <a:rPr lang="en-US" sz="2000" dirty="0" smtClean="0"/>
              <a:t> </a:t>
            </a:r>
            <a:r>
              <a:rPr lang="en-US" sz="2000" dirty="0" err="1" smtClean="0"/>
              <a:t>bisa</a:t>
            </a:r>
            <a:r>
              <a:rPr lang="en-US" sz="2000" dirty="0" smtClean="0"/>
              <a:t> </a:t>
            </a:r>
            <a:r>
              <a:rPr lang="en-US" sz="2000" dirty="0" err="1" smtClean="0"/>
              <a:t>menerapkan</a:t>
            </a:r>
            <a:r>
              <a:rPr lang="en-US" sz="2000" dirty="0" smtClean="0"/>
              <a:t> </a:t>
            </a:r>
            <a:r>
              <a:rPr lang="en-US" sz="2000" dirty="0" err="1" smtClean="0"/>
              <a:t>tindakan</a:t>
            </a:r>
            <a:r>
              <a:rPr lang="en-US" sz="2000" dirty="0" smtClean="0"/>
              <a:t>- </a:t>
            </a:r>
            <a:r>
              <a:rPr lang="en-US" sz="2000" dirty="0" err="1" smtClean="0"/>
              <a:t>tindakan</a:t>
            </a:r>
            <a:r>
              <a:rPr lang="en-US" sz="2000" dirty="0" smtClean="0"/>
              <a:t> </a:t>
            </a:r>
            <a:r>
              <a:rPr lang="en-US" sz="2000" dirty="0" smtClean="0"/>
              <a:t> </a:t>
            </a:r>
            <a:r>
              <a:rPr lang="en-US" sz="2000" dirty="0" err="1" smtClean="0"/>
              <a:t>terhadap</a:t>
            </a:r>
            <a:r>
              <a:rPr lang="en-US" sz="2000" dirty="0" smtClean="0"/>
              <a:t> </a:t>
            </a:r>
            <a:r>
              <a:rPr lang="en-US" sz="2000" dirty="0" err="1" smtClean="0"/>
              <a:t>komunikasi</a:t>
            </a:r>
            <a:r>
              <a:rPr lang="en-US" sz="2000" dirty="0" smtClean="0"/>
              <a:t> yang </a:t>
            </a:r>
            <a:r>
              <a:rPr lang="en-US" sz="2000" dirty="0" err="1" smtClean="0"/>
              <a:t>ditransmisikan</a:t>
            </a:r>
            <a:r>
              <a:rPr lang="en-US" sz="2000" dirty="0" smtClean="0"/>
              <a:t> </a:t>
            </a:r>
            <a:r>
              <a:rPr lang="en-US" sz="2000" dirty="0" err="1" smtClean="0"/>
              <a:t>dengan</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sebuah</a:t>
            </a:r>
            <a:r>
              <a:rPr lang="en-US" sz="2000" dirty="0" smtClean="0"/>
              <a:t> </a:t>
            </a:r>
            <a:r>
              <a:rPr lang="en-US" sz="2000" dirty="0" err="1" smtClean="0"/>
              <a:t>penyedia</a:t>
            </a:r>
            <a:r>
              <a:rPr lang="en-US" sz="2000" dirty="0" smtClean="0"/>
              <a:t> </a:t>
            </a:r>
            <a:r>
              <a:rPr lang="en-US" sz="2000" dirty="0" err="1" smtClean="0"/>
              <a:t>layanan</a:t>
            </a:r>
            <a:r>
              <a:rPr lang="en-US" sz="2000" dirty="0" smtClean="0"/>
              <a:t>, </a:t>
            </a:r>
            <a:r>
              <a:rPr lang="en-US" sz="2000" dirty="0" err="1" smtClean="0"/>
              <a:t>di</a:t>
            </a:r>
            <a:r>
              <a:rPr lang="en-US" sz="2000" dirty="0" smtClean="0"/>
              <a:t> </a:t>
            </a:r>
            <a:r>
              <a:rPr lang="en-US" sz="2000" dirty="0" err="1" smtClean="0"/>
              <a:t>mana</a:t>
            </a:r>
            <a:r>
              <a:rPr lang="en-US" sz="2000" dirty="0" smtClean="0"/>
              <a:t> </a:t>
            </a:r>
            <a:r>
              <a:rPr lang="en-US" sz="2000" dirty="0" err="1" smtClean="0"/>
              <a:t>sistem</a:t>
            </a:r>
            <a:r>
              <a:rPr lang="en-US" sz="2000" dirty="0" smtClean="0"/>
              <a:t> </a:t>
            </a:r>
            <a:r>
              <a:rPr lang="en-US" sz="2000" dirty="0" err="1" smtClean="0"/>
              <a:t>tersebut</a:t>
            </a:r>
            <a:r>
              <a:rPr lang="en-US" sz="2000" dirty="0" smtClean="0"/>
              <a:t>: </a:t>
            </a:r>
          </a:p>
          <a:p>
            <a:pPr marL="914400" lvl="1" indent="-457200">
              <a:buFont typeface="+mj-lt"/>
              <a:buAutoNum type="arabicPeriod"/>
            </a:pPr>
            <a:r>
              <a:rPr lang="en-US" sz="2000" dirty="0" err="1" smtClean="0"/>
              <a:t>dioperasikan</a:t>
            </a:r>
            <a:r>
              <a:rPr lang="en-US" sz="2000" dirty="0" smtClean="0"/>
              <a:t> </a:t>
            </a:r>
            <a:r>
              <a:rPr lang="en-US" sz="2000" dirty="0" err="1" smtClean="0"/>
              <a:t>untuk</a:t>
            </a:r>
            <a:r>
              <a:rPr lang="en-US" sz="2000" dirty="0" smtClean="0"/>
              <a:t> </a:t>
            </a:r>
            <a:r>
              <a:rPr lang="en-US" sz="2000" dirty="0" err="1" smtClean="0"/>
              <a:t>keuntungan</a:t>
            </a:r>
            <a:r>
              <a:rPr lang="en-US" sz="2000" dirty="0" smtClean="0"/>
              <a:t> </a:t>
            </a:r>
            <a:r>
              <a:rPr lang="en-US" sz="2000" dirty="0" err="1" smtClean="0"/>
              <a:t>kelompok</a:t>
            </a:r>
            <a:r>
              <a:rPr lang="en-US" sz="2000" dirty="0" smtClean="0"/>
              <a:t> </a:t>
            </a:r>
            <a:r>
              <a:rPr lang="en-US" sz="2000" dirty="0" err="1" smtClean="0"/>
              <a:t>pengguna</a:t>
            </a:r>
            <a:r>
              <a:rPr lang="en-US" sz="2000" dirty="0" smtClean="0"/>
              <a:t> yang </a:t>
            </a:r>
            <a:r>
              <a:rPr lang="en-US" sz="2000" dirty="0" err="1" smtClean="0"/>
              <a:t>terbatas</a:t>
            </a:r>
            <a:r>
              <a:rPr lang="en-US" sz="2000" dirty="0" smtClean="0"/>
              <a:t>, </a:t>
            </a:r>
            <a:r>
              <a:rPr lang="en-US" sz="2000" dirty="0" err="1" smtClean="0"/>
              <a:t>dan</a:t>
            </a:r>
            <a:r>
              <a:rPr lang="en-US" sz="2000" dirty="0" smtClean="0"/>
              <a:t> </a:t>
            </a:r>
          </a:p>
          <a:p>
            <a:pPr marL="914400" lvl="1" indent="-457200">
              <a:buFont typeface="+mj-lt"/>
              <a:buAutoNum type="arabicPeriod"/>
            </a:pPr>
            <a:r>
              <a:rPr lang="en-US" sz="2000" dirty="0" err="1" smtClean="0"/>
              <a:t>tidak</a:t>
            </a:r>
            <a:r>
              <a:rPr lang="en-US" sz="2000" dirty="0" smtClean="0"/>
              <a:t> </a:t>
            </a:r>
            <a:r>
              <a:rPr lang="en-US" sz="2000" dirty="0" err="1" smtClean="0"/>
              <a:t>menggunakan</a:t>
            </a:r>
            <a:r>
              <a:rPr lang="en-US" sz="2000" dirty="0" smtClean="0"/>
              <a:t> </a:t>
            </a:r>
            <a:r>
              <a:rPr lang="en-US" sz="2000" dirty="0" err="1" smtClean="0"/>
              <a:t>jaringan</a:t>
            </a:r>
            <a:r>
              <a:rPr lang="en-US" sz="2000" dirty="0" smtClean="0"/>
              <a:t> </a:t>
            </a:r>
            <a:r>
              <a:rPr lang="en-US" sz="2000" dirty="0" err="1" smtClean="0"/>
              <a:t>komunikasi</a:t>
            </a:r>
            <a:r>
              <a:rPr lang="en-US" sz="2000" dirty="0" smtClean="0"/>
              <a:t> </a:t>
            </a:r>
            <a:r>
              <a:rPr lang="en-US" sz="2000" dirty="0" err="1" smtClean="0"/>
              <a:t>umum</a:t>
            </a:r>
            <a:r>
              <a:rPr lang="en-US" sz="2000" dirty="0" smtClean="0"/>
              <a:t> </a:t>
            </a:r>
            <a:r>
              <a:rPr lang="en-US" sz="2000" dirty="0" err="1" smtClean="0"/>
              <a:t>dan</a:t>
            </a:r>
            <a:r>
              <a:rPr lang="en-US" sz="2000" dirty="0" smtClean="0"/>
              <a:t> </a:t>
            </a:r>
            <a:r>
              <a:rPr lang="en-US" sz="2000" dirty="0" err="1" smtClean="0"/>
              <a:t>tidak</a:t>
            </a:r>
            <a:r>
              <a:rPr lang="en-US" sz="2000" dirty="0" smtClean="0"/>
              <a:t> </a:t>
            </a:r>
            <a:r>
              <a:rPr lang="en-US" sz="2000" dirty="0" err="1" smtClean="0"/>
              <a:t>terhubung</a:t>
            </a:r>
            <a:r>
              <a:rPr lang="en-US" sz="2000" dirty="0" smtClean="0"/>
              <a:t> </a:t>
            </a:r>
            <a:r>
              <a:rPr lang="en-US" sz="2000" dirty="0" err="1" smtClean="0"/>
              <a:t>kepada</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lainnnya</a:t>
            </a:r>
            <a:r>
              <a:rPr lang="en-US" sz="2000" dirty="0" smtClean="0"/>
              <a:t>, </a:t>
            </a:r>
            <a:r>
              <a:rPr lang="en-US" sz="2000" dirty="0" err="1" smtClean="0"/>
              <a:t>baik</a:t>
            </a:r>
            <a:r>
              <a:rPr lang="en-US" sz="2000" dirty="0" smtClean="0"/>
              <a:t> </a:t>
            </a:r>
            <a:r>
              <a:rPr lang="en-US" sz="2000" dirty="0" err="1" smtClean="0"/>
              <a:t>itu</a:t>
            </a:r>
            <a:r>
              <a:rPr lang="en-US" sz="2000" dirty="0" smtClean="0"/>
              <a:t> </a:t>
            </a:r>
            <a:r>
              <a:rPr lang="en-US" sz="2000" dirty="0" err="1" smtClean="0"/>
              <a:t>milik</a:t>
            </a:r>
            <a:r>
              <a:rPr lang="en-US" sz="2000" dirty="0" smtClean="0"/>
              <a:t> </a:t>
            </a:r>
            <a:r>
              <a:rPr lang="en-US" sz="2000" dirty="0" err="1" smtClean="0"/>
              <a:t>umum</a:t>
            </a:r>
            <a:r>
              <a:rPr lang="en-US" sz="2000" dirty="0" smtClean="0"/>
              <a:t> </a:t>
            </a:r>
            <a:r>
              <a:rPr lang="en-US" sz="2000" dirty="0" err="1" smtClean="0"/>
              <a:t>atau</a:t>
            </a:r>
            <a:r>
              <a:rPr lang="en-US" sz="2000" dirty="0" smtClean="0"/>
              <a:t> </a:t>
            </a:r>
            <a:r>
              <a:rPr lang="en-US" sz="2000" dirty="0" err="1" smtClean="0"/>
              <a:t>pribadi</a:t>
            </a:r>
            <a:r>
              <a:rPr lang="en-US" sz="2000" dirty="0" smtClean="0"/>
              <a:t>, </a:t>
            </a:r>
            <a:endParaRPr lang="en-US"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Konvensi</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smtClean="0">
                <a:ln w="1905"/>
                <a:solidFill>
                  <a:srgbClr val="FF0000"/>
                </a:solidFill>
                <a:effectLst>
                  <a:innerShdw blurRad="69850" dist="43180" dir="5400000">
                    <a:srgbClr val="000000">
                      <a:alpha val="65000"/>
                    </a:srgbClr>
                  </a:innerShdw>
                </a:effectLst>
              </a:rPr>
              <a:t>(Budapest</a:t>
            </a:r>
            <a:r>
              <a:rPr lang="en-US" sz="3600" b="1" dirty="0" smtClean="0">
                <a:ln w="1905"/>
                <a:solidFill>
                  <a:srgbClr val="FF0000"/>
                </a:solidFill>
                <a:effectLst>
                  <a:innerShdw blurRad="69850" dist="43180" dir="5400000">
                    <a:srgbClr val="000000">
                      <a:alpha val="65000"/>
                    </a:srgbClr>
                  </a:innerShdw>
                </a:effectLst>
              </a:rPr>
              <a:t>, 23.XI.2001 </a:t>
            </a:r>
            <a:r>
              <a:rPr lang="en-US" sz="3600" b="1" dirty="0" smtClean="0">
                <a:ln w="1905"/>
                <a:solidFill>
                  <a:srgbClr val="FF0000"/>
                </a:solidFill>
                <a:effectLst>
                  <a:innerShdw blurRad="69850" dist="43180" dir="5400000">
                    <a:srgbClr val="000000">
                      <a:alpha val="65000"/>
                    </a:srgbClr>
                  </a:innerShdw>
                </a:effectLst>
              </a:rPr>
              <a:t>)</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142984"/>
            <a:ext cx="8429684" cy="507831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200" dirty="0" smtClean="0"/>
              <a:t>HUKUM ACARA FORMIL</a:t>
            </a:r>
          </a:p>
          <a:p>
            <a:pPr marL="457200" indent="-457200">
              <a:buAutoNum type="arabicPeriod" startAt="4"/>
            </a:pPr>
            <a:r>
              <a:rPr lang="en-US" sz="2000" dirty="0" err="1" smtClean="0"/>
              <a:t>Memberikan</a:t>
            </a:r>
            <a:r>
              <a:rPr lang="en-US" sz="2000" dirty="0" smtClean="0"/>
              <a:t> </a:t>
            </a:r>
            <a:r>
              <a:rPr lang="en-US" sz="2000" dirty="0" err="1" smtClean="0"/>
              <a:t>kewenangan</a:t>
            </a:r>
            <a:r>
              <a:rPr lang="en-US" sz="2000" dirty="0" smtClean="0"/>
              <a:t> </a:t>
            </a:r>
            <a:r>
              <a:rPr lang="en-US" sz="2000" dirty="0" err="1" smtClean="0"/>
              <a:t>kepada</a:t>
            </a:r>
            <a:r>
              <a:rPr lang="en-US" sz="2000" dirty="0" smtClean="0"/>
              <a:t> </a:t>
            </a:r>
            <a:r>
              <a:rPr lang="en-US" sz="2000" dirty="0" err="1" smtClean="0"/>
              <a:t>otoritas</a:t>
            </a:r>
            <a:r>
              <a:rPr lang="en-US" sz="2000" dirty="0" smtClean="0"/>
              <a:t> yang </a:t>
            </a:r>
            <a:r>
              <a:rPr lang="en-US" sz="2000" dirty="0" err="1" smtClean="0"/>
              <a:t>kompeten</a:t>
            </a:r>
            <a:r>
              <a:rPr lang="en-US" sz="2000" dirty="0" smtClean="0"/>
              <a:t> </a:t>
            </a:r>
            <a:r>
              <a:rPr lang="en-US" sz="2000" dirty="0" err="1" smtClean="0"/>
              <a:t>untuk</a:t>
            </a:r>
            <a:r>
              <a:rPr lang="en-US" sz="2000" dirty="0" smtClean="0"/>
              <a:t> </a:t>
            </a:r>
            <a:r>
              <a:rPr lang="en-US" sz="2000" dirty="0" err="1" smtClean="0"/>
              <a:t>mencari</a:t>
            </a:r>
            <a:r>
              <a:rPr lang="en-US" sz="2000" dirty="0" smtClean="0"/>
              <a:t> </a:t>
            </a:r>
            <a:r>
              <a:rPr lang="en-US" sz="2000" dirty="0" err="1" smtClean="0"/>
              <a:t>atau</a:t>
            </a:r>
            <a:r>
              <a:rPr lang="en-US" sz="2000" dirty="0" smtClean="0"/>
              <a:t> </a:t>
            </a:r>
            <a:r>
              <a:rPr lang="en-US" sz="2000" dirty="0" err="1" smtClean="0"/>
              <a:t>mengakses</a:t>
            </a:r>
            <a:r>
              <a:rPr lang="en-US" sz="2000" dirty="0" smtClean="0"/>
              <a:t>: </a:t>
            </a:r>
            <a:endParaRPr lang="en-US" sz="2000" dirty="0" smtClean="0"/>
          </a:p>
          <a:p>
            <a:pPr marL="914400" lvl="1" indent="-457200">
              <a:buFont typeface="+mj-lt"/>
              <a:buAutoNum type="alphaLcPeriod"/>
            </a:pPr>
            <a:r>
              <a:rPr lang="en-US" sz="2000" dirty="0" err="1" smtClean="0"/>
              <a:t>sebuah</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atau</a:t>
            </a:r>
            <a:r>
              <a:rPr lang="en-US" sz="2000" dirty="0" smtClean="0"/>
              <a:t> </a:t>
            </a:r>
            <a:r>
              <a:rPr lang="en-US" sz="2000" dirty="0" err="1" smtClean="0"/>
              <a:t>bagian</a:t>
            </a:r>
            <a:r>
              <a:rPr lang="en-US" sz="2000" dirty="0" smtClean="0"/>
              <a:t> </a:t>
            </a:r>
            <a:r>
              <a:rPr lang="en-US" sz="2000" dirty="0" err="1" smtClean="0"/>
              <a:t>dari</a:t>
            </a:r>
            <a:r>
              <a:rPr lang="en-US" sz="2000" dirty="0" smtClean="0"/>
              <a:t> </a:t>
            </a:r>
            <a:r>
              <a:rPr lang="en-US" sz="2000" dirty="0" err="1" smtClean="0"/>
              <a:t>sistem</a:t>
            </a:r>
            <a:r>
              <a:rPr lang="en-US" sz="2000" dirty="0" smtClean="0"/>
              <a:t> </a:t>
            </a:r>
            <a:r>
              <a:rPr lang="en-US" sz="2000" dirty="0" err="1" smtClean="0"/>
              <a:t>komputer</a:t>
            </a:r>
            <a:r>
              <a:rPr lang="en-US" sz="2000" dirty="0" smtClean="0"/>
              <a:t> </a:t>
            </a:r>
            <a:r>
              <a:rPr lang="en-US" sz="2000" dirty="0" err="1" smtClean="0"/>
              <a:t>dan</a:t>
            </a:r>
            <a:r>
              <a:rPr lang="en-US" sz="2000" dirty="0" smtClean="0"/>
              <a:t> data </a:t>
            </a:r>
            <a:r>
              <a:rPr lang="en-US" sz="2000" dirty="0" err="1" smtClean="0"/>
              <a:t>komputer</a:t>
            </a:r>
            <a:r>
              <a:rPr lang="en-US" sz="2000" dirty="0" smtClean="0"/>
              <a:t> yang </a:t>
            </a:r>
            <a:r>
              <a:rPr lang="en-US" sz="2000" dirty="0" err="1" smtClean="0"/>
              <a:t>tersimpan</a:t>
            </a:r>
            <a:r>
              <a:rPr lang="en-US" sz="2000" dirty="0" smtClean="0"/>
              <a:t> </a:t>
            </a:r>
            <a:r>
              <a:rPr lang="en-US" sz="2000" dirty="0" err="1" smtClean="0"/>
              <a:t>di</a:t>
            </a:r>
            <a:r>
              <a:rPr lang="en-US" sz="2000" dirty="0" smtClean="0"/>
              <a:t> </a:t>
            </a:r>
            <a:r>
              <a:rPr lang="en-US" sz="2000" dirty="0" err="1" smtClean="0"/>
              <a:t>dalamnya</a:t>
            </a:r>
            <a:r>
              <a:rPr lang="en-US" sz="2000" dirty="0" smtClean="0"/>
              <a:t>; </a:t>
            </a:r>
            <a:r>
              <a:rPr lang="en-US" sz="2000" dirty="0" err="1" smtClean="0"/>
              <a:t>dan</a:t>
            </a:r>
            <a:r>
              <a:rPr lang="en-US" sz="2000" dirty="0" smtClean="0"/>
              <a:t> </a:t>
            </a:r>
          </a:p>
          <a:p>
            <a:pPr marL="914400" lvl="1" indent="-457200">
              <a:buFont typeface="+mj-lt"/>
              <a:buAutoNum type="alphaLcPeriod"/>
            </a:pPr>
            <a:r>
              <a:rPr lang="en-US" sz="2000" dirty="0" err="1" smtClean="0"/>
              <a:t>sebuah</a:t>
            </a:r>
            <a:r>
              <a:rPr lang="en-US" sz="2000" dirty="0" smtClean="0"/>
              <a:t> </a:t>
            </a:r>
            <a:r>
              <a:rPr lang="en-US" sz="2000" dirty="0" smtClean="0"/>
              <a:t>media </a:t>
            </a:r>
            <a:r>
              <a:rPr lang="en-US" sz="2000" dirty="0" err="1" smtClean="0"/>
              <a:t>penyimpanan</a:t>
            </a:r>
            <a:r>
              <a:rPr lang="en-US" sz="2000" dirty="0" smtClean="0"/>
              <a:t> data </a:t>
            </a:r>
            <a:r>
              <a:rPr lang="en-US" sz="2000" dirty="0" err="1" smtClean="0"/>
              <a:t>komputer</a:t>
            </a:r>
            <a:r>
              <a:rPr lang="en-US" sz="2000" dirty="0" smtClean="0"/>
              <a:t> </a:t>
            </a:r>
            <a:r>
              <a:rPr lang="en-US" sz="2000" dirty="0" err="1" smtClean="0"/>
              <a:t>di</a:t>
            </a:r>
            <a:r>
              <a:rPr lang="en-US" sz="2000" dirty="0" smtClean="0"/>
              <a:t> </a:t>
            </a:r>
            <a:r>
              <a:rPr lang="en-US" sz="2000" dirty="0" err="1" smtClean="0"/>
              <a:t>mana</a:t>
            </a:r>
            <a:r>
              <a:rPr lang="en-US" sz="2000" dirty="0" smtClean="0"/>
              <a:t> data </a:t>
            </a:r>
            <a:r>
              <a:rPr lang="en-US" sz="2000" dirty="0" err="1" smtClean="0"/>
              <a:t>komputer</a:t>
            </a:r>
            <a:r>
              <a:rPr lang="en-US" sz="2000" dirty="0" smtClean="0"/>
              <a:t> </a:t>
            </a:r>
            <a:r>
              <a:rPr lang="en-US" sz="2000" dirty="0" err="1" smtClean="0"/>
              <a:t>dapat</a:t>
            </a:r>
            <a:r>
              <a:rPr lang="en-US" sz="2000" dirty="0" smtClean="0"/>
              <a:t> </a:t>
            </a:r>
            <a:r>
              <a:rPr lang="en-US" sz="2000" dirty="0" err="1" smtClean="0"/>
              <a:t>disimpan</a:t>
            </a:r>
            <a:r>
              <a:rPr lang="en-US" sz="2000" dirty="0" smtClean="0"/>
              <a:t>  </a:t>
            </a:r>
            <a:r>
              <a:rPr lang="en-US" sz="2000" dirty="0" err="1" smtClean="0"/>
              <a:t>di</a:t>
            </a:r>
            <a:r>
              <a:rPr lang="en-US" sz="2000" dirty="0" smtClean="0"/>
              <a:t> </a:t>
            </a:r>
            <a:r>
              <a:rPr lang="en-US" sz="2000" dirty="0" err="1" smtClean="0"/>
              <a:t>dalam</a:t>
            </a:r>
            <a:r>
              <a:rPr lang="en-US" sz="2000" dirty="0" smtClean="0"/>
              <a:t> </a:t>
            </a:r>
            <a:r>
              <a:rPr lang="en-US" sz="2000" dirty="0" err="1" smtClean="0"/>
              <a:t>wilayahnya</a:t>
            </a:r>
            <a:r>
              <a:rPr lang="en-US" sz="2000" dirty="0" smtClean="0"/>
              <a:t>. </a:t>
            </a:r>
            <a:endParaRPr lang="en-US" sz="2000" dirty="0" smtClean="0"/>
          </a:p>
          <a:p>
            <a:pPr marL="457200" indent="-457200">
              <a:buAutoNum type="arabicPeriod" startAt="5"/>
            </a:pPr>
            <a:r>
              <a:rPr lang="en-US" sz="2000" dirty="0" err="1" smtClean="0"/>
              <a:t>M</a:t>
            </a:r>
            <a:r>
              <a:rPr lang="en-US" dirty="0" err="1" smtClean="0"/>
              <a:t>emberi</a:t>
            </a:r>
            <a:r>
              <a:rPr lang="en-US" dirty="0" smtClean="0"/>
              <a:t> </a:t>
            </a:r>
            <a:r>
              <a:rPr lang="en-US" dirty="0" err="1" smtClean="0"/>
              <a:t>kewenangan</a:t>
            </a:r>
            <a:r>
              <a:rPr lang="en-US" dirty="0" smtClean="0"/>
              <a:t> </a:t>
            </a:r>
            <a:r>
              <a:rPr lang="en-US" dirty="0" err="1" smtClean="0"/>
              <a:t>kepada</a:t>
            </a:r>
            <a:r>
              <a:rPr lang="en-US" dirty="0" smtClean="0"/>
              <a:t> </a:t>
            </a:r>
            <a:r>
              <a:rPr lang="en-US" dirty="0" err="1" smtClean="0"/>
              <a:t>otoritas</a:t>
            </a:r>
            <a:r>
              <a:rPr lang="en-US" dirty="0" smtClean="0"/>
              <a:t> yang </a:t>
            </a:r>
            <a:r>
              <a:rPr lang="en-US" dirty="0" err="1" smtClean="0"/>
              <a:t>kompeten</a:t>
            </a:r>
            <a:r>
              <a:rPr lang="en-US" dirty="0" smtClean="0"/>
              <a:t> </a:t>
            </a:r>
            <a:r>
              <a:rPr lang="en-US" dirty="0" err="1" smtClean="0"/>
              <a:t>untuk</a:t>
            </a:r>
            <a:r>
              <a:rPr lang="en-US" dirty="0" smtClean="0"/>
              <a:t> </a:t>
            </a:r>
            <a:r>
              <a:rPr lang="en-US" dirty="0" err="1" smtClean="0"/>
              <a:t>menyita</a:t>
            </a:r>
            <a:r>
              <a:rPr lang="en-US" dirty="0" smtClean="0"/>
              <a:t> </a:t>
            </a:r>
            <a:r>
              <a:rPr lang="en-US" dirty="0" err="1" smtClean="0"/>
              <a:t>atau</a:t>
            </a:r>
            <a:r>
              <a:rPr lang="en-US" dirty="0" smtClean="0"/>
              <a:t> </a:t>
            </a:r>
            <a:r>
              <a:rPr lang="en-US" dirty="0" err="1" smtClean="0"/>
              <a:t>mengamankan</a:t>
            </a:r>
            <a:r>
              <a:rPr lang="en-US" dirty="0" smtClean="0"/>
              <a:t> data </a:t>
            </a:r>
            <a:r>
              <a:rPr lang="en-US" dirty="0" err="1" smtClean="0"/>
              <a:t>komputer</a:t>
            </a:r>
            <a:r>
              <a:rPr lang="en-US" dirty="0" smtClean="0"/>
              <a:t> </a:t>
            </a:r>
            <a:r>
              <a:rPr lang="en-US" dirty="0" smtClean="0"/>
              <a:t>yang </a:t>
            </a:r>
            <a:r>
              <a:rPr lang="en-US" dirty="0" err="1" smtClean="0"/>
              <a:t>diakses</a:t>
            </a:r>
            <a:r>
              <a:rPr lang="en-US" dirty="0" smtClean="0"/>
              <a:t> </a:t>
            </a:r>
            <a:r>
              <a:rPr lang="en-US" dirty="0" err="1" smtClean="0"/>
              <a:t>untuk</a:t>
            </a:r>
            <a:r>
              <a:rPr lang="en-US" dirty="0" smtClean="0"/>
              <a:t>  </a:t>
            </a:r>
            <a:r>
              <a:rPr lang="en-US" dirty="0" err="1" smtClean="0"/>
              <a:t>Tindakan-tindakan</a:t>
            </a:r>
            <a:r>
              <a:rPr lang="en-US" dirty="0" smtClean="0"/>
              <a:t> </a:t>
            </a:r>
            <a:r>
              <a:rPr lang="en-US" dirty="0" err="1" smtClean="0"/>
              <a:t>ini</a:t>
            </a:r>
            <a:r>
              <a:rPr lang="en-US" dirty="0" smtClean="0"/>
              <a:t> </a:t>
            </a:r>
            <a:r>
              <a:rPr lang="en-US" dirty="0" err="1" smtClean="0"/>
              <a:t>harus</a:t>
            </a:r>
            <a:r>
              <a:rPr lang="en-US" dirty="0" smtClean="0"/>
              <a:t> </a:t>
            </a:r>
            <a:r>
              <a:rPr lang="en-US" dirty="0" err="1" smtClean="0"/>
              <a:t>termasuk</a:t>
            </a:r>
            <a:r>
              <a:rPr lang="en-US" dirty="0" smtClean="0"/>
              <a:t> </a:t>
            </a:r>
            <a:r>
              <a:rPr lang="en-US" dirty="0" err="1" smtClean="0"/>
              <a:t>kewenangan</a:t>
            </a:r>
            <a:r>
              <a:rPr lang="en-US" dirty="0" smtClean="0"/>
              <a:t> </a:t>
            </a:r>
            <a:r>
              <a:rPr lang="en-US" dirty="0" err="1" smtClean="0"/>
              <a:t>untuk</a:t>
            </a:r>
            <a:r>
              <a:rPr lang="en-US" dirty="0" smtClean="0"/>
              <a:t>: </a:t>
            </a:r>
            <a:endParaRPr lang="en-US" dirty="0" smtClean="0"/>
          </a:p>
          <a:p>
            <a:pPr marL="800100" lvl="1" indent="-342900">
              <a:buFont typeface="+mj-lt"/>
              <a:buAutoNum type="alphaLcPeriod"/>
            </a:pPr>
            <a:r>
              <a:rPr lang="en-US" dirty="0" err="1" smtClean="0"/>
              <a:t>menyita</a:t>
            </a:r>
            <a:r>
              <a:rPr lang="en-US" dirty="0" smtClean="0"/>
              <a:t> </a:t>
            </a:r>
            <a:r>
              <a:rPr lang="en-US" dirty="0" err="1" smtClean="0"/>
              <a:t>atau</a:t>
            </a:r>
            <a:r>
              <a:rPr lang="en-US" dirty="0" smtClean="0"/>
              <a:t> </a:t>
            </a:r>
            <a:r>
              <a:rPr lang="en-US" dirty="0" err="1" smtClean="0"/>
              <a:t>mengamankan</a:t>
            </a:r>
            <a:r>
              <a:rPr lang="en-US" dirty="0" smtClean="0"/>
              <a:t> </a:t>
            </a:r>
            <a:r>
              <a:rPr lang="en-US" dirty="0" err="1" smtClean="0"/>
              <a:t>sistem</a:t>
            </a:r>
            <a:r>
              <a:rPr lang="en-US" dirty="0" smtClean="0"/>
              <a:t> </a:t>
            </a:r>
            <a:r>
              <a:rPr lang="en-US" dirty="0" err="1" smtClean="0"/>
              <a:t>komputer</a:t>
            </a:r>
            <a:r>
              <a:rPr lang="en-US" dirty="0" smtClean="0"/>
              <a:t> </a:t>
            </a:r>
            <a:r>
              <a:rPr lang="en-US" dirty="0" err="1" smtClean="0"/>
              <a:t>atau</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sistem</a:t>
            </a:r>
            <a:r>
              <a:rPr lang="en-US" dirty="0" smtClean="0"/>
              <a:t> </a:t>
            </a:r>
            <a:r>
              <a:rPr lang="en-US" dirty="0" err="1" smtClean="0"/>
              <a:t>komputer</a:t>
            </a:r>
            <a:r>
              <a:rPr lang="en-US" dirty="0" smtClean="0"/>
              <a:t> </a:t>
            </a:r>
            <a:r>
              <a:rPr lang="en-US" dirty="0" err="1" smtClean="0"/>
              <a:t>itu</a:t>
            </a:r>
            <a:r>
              <a:rPr lang="en-US" dirty="0" smtClean="0"/>
              <a:t> </a:t>
            </a:r>
            <a:r>
              <a:rPr lang="en-US" dirty="0" err="1" smtClean="0"/>
              <a:t>atau</a:t>
            </a:r>
            <a:r>
              <a:rPr lang="en-US" dirty="0" smtClean="0"/>
              <a:t> media </a:t>
            </a:r>
            <a:r>
              <a:rPr lang="en-US" dirty="0" err="1" smtClean="0"/>
              <a:t>penyimpanan</a:t>
            </a:r>
            <a:r>
              <a:rPr lang="en-US" dirty="0" smtClean="0"/>
              <a:t> data </a:t>
            </a:r>
            <a:r>
              <a:rPr lang="en-US" dirty="0" err="1" smtClean="0"/>
              <a:t>komputer</a:t>
            </a:r>
            <a:r>
              <a:rPr lang="en-US" dirty="0" smtClean="0"/>
              <a:t>; </a:t>
            </a:r>
          </a:p>
          <a:p>
            <a:pPr marL="800100" lvl="1" indent="-342900">
              <a:buFont typeface="+mj-lt"/>
              <a:buAutoNum type="alphaLcPeriod"/>
            </a:pPr>
            <a:r>
              <a:rPr lang="en-US" dirty="0" err="1" smtClean="0"/>
              <a:t>membuat</a:t>
            </a:r>
            <a:r>
              <a:rPr lang="en-US" dirty="0" smtClean="0"/>
              <a:t> </a:t>
            </a:r>
            <a:r>
              <a:rPr lang="en-US" dirty="0" err="1" smtClean="0"/>
              <a:t>dan</a:t>
            </a:r>
            <a:r>
              <a:rPr lang="en-US" dirty="0" smtClean="0"/>
              <a:t> </a:t>
            </a:r>
            <a:r>
              <a:rPr lang="en-US" dirty="0" err="1" smtClean="0"/>
              <a:t>menyimpan</a:t>
            </a:r>
            <a:r>
              <a:rPr lang="en-US" dirty="0" smtClean="0"/>
              <a:t> </a:t>
            </a:r>
            <a:r>
              <a:rPr lang="en-US" dirty="0" err="1" smtClean="0"/>
              <a:t>duplikat</a:t>
            </a:r>
            <a:r>
              <a:rPr lang="en-US" dirty="0" smtClean="0"/>
              <a:t> </a:t>
            </a:r>
            <a:r>
              <a:rPr lang="en-US" dirty="0" err="1" smtClean="0"/>
              <a:t>dari</a:t>
            </a:r>
            <a:r>
              <a:rPr lang="en-US" dirty="0" smtClean="0"/>
              <a:t> data </a:t>
            </a:r>
            <a:r>
              <a:rPr lang="en-US" dirty="0" err="1" smtClean="0"/>
              <a:t>komputer</a:t>
            </a:r>
            <a:r>
              <a:rPr lang="en-US" dirty="0" smtClean="0"/>
              <a:t> </a:t>
            </a:r>
            <a:r>
              <a:rPr lang="en-US" dirty="0" err="1" smtClean="0"/>
              <a:t>tersebut</a:t>
            </a:r>
            <a:r>
              <a:rPr lang="en-US" dirty="0" smtClean="0"/>
              <a:t>; </a:t>
            </a:r>
          </a:p>
          <a:p>
            <a:pPr marL="342900" indent="-342900">
              <a:buAutoNum type="arabicPeriod" startAt="6"/>
            </a:pPr>
            <a:r>
              <a:rPr lang="en-US" dirty="0" err="1" smtClean="0"/>
              <a:t>Memberi</a:t>
            </a:r>
            <a:r>
              <a:rPr lang="en-US" dirty="0" smtClean="0"/>
              <a:t> </a:t>
            </a:r>
            <a:r>
              <a:rPr lang="en-US" dirty="0" err="1" smtClean="0"/>
              <a:t>kewenangan</a:t>
            </a:r>
            <a:r>
              <a:rPr lang="en-US" dirty="0" smtClean="0"/>
              <a:t> </a:t>
            </a:r>
            <a:r>
              <a:rPr lang="en-US" dirty="0" err="1" smtClean="0"/>
              <a:t>kepada</a:t>
            </a:r>
            <a:r>
              <a:rPr lang="en-US" dirty="0" smtClean="0"/>
              <a:t> </a:t>
            </a:r>
            <a:r>
              <a:rPr lang="en-US" dirty="0" err="1" smtClean="0"/>
              <a:t>otoritas</a:t>
            </a:r>
            <a:r>
              <a:rPr lang="en-US" dirty="0" smtClean="0"/>
              <a:t> yang </a:t>
            </a:r>
            <a:r>
              <a:rPr lang="en-US" dirty="0" err="1" smtClean="0"/>
              <a:t>kompeten</a:t>
            </a:r>
            <a:r>
              <a:rPr lang="en-US" dirty="0" smtClean="0"/>
              <a:t> </a:t>
            </a:r>
            <a:r>
              <a:rPr lang="en-US" dirty="0" err="1" smtClean="0"/>
              <a:t>untuk</a:t>
            </a:r>
            <a:r>
              <a:rPr lang="en-US" dirty="0" smtClean="0"/>
              <a:t> </a:t>
            </a:r>
            <a:r>
              <a:rPr lang="en-US" dirty="0" err="1" smtClean="0"/>
              <a:t>memerintahkan</a:t>
            </a:r>
            <a:r>
              <a:rPr lang="en-US" dirty="0" smtClean="0"/>
              <a:t> </a:t>
            </a:r>
            <a:r>
              <a:rPr lang="en-US" dirty="0" err="1" smtClean="0"/>
              <a:t>orang</a:t>
            </a:r>
            <a:r>
              <a:rPr lang="en-US" dirty="0" smtClean="0"/>
              <a:t> yang </a:t>
            </a:r>
            <a:r>
              <a:rPr lang="en-US" dirty="0" err="1" smtClean="0"/>
              <a:t>memiliki</a:t>
            </a:r>
            <a:r>
              <a:rPr lang="en-US" dirty="0" smtClean="0"/>
              <a:t> </a:t>
            </a:r>
            <a:r>
              <a:rPr lang="en-US" dirty="0" err="1" smtClean="0"/>
              <a:t>pengetahuan</a:t>
            </a:r>
            <a:r>
              <a:rPr lang="en-US" dirty="0" smtClean="0"/>
              <a:t> </a:t>
            </a:r>
            <a:r>
              <a:rPr lang="en-US" dirty="0" err="1" smtClean="0"/>
              <a:t>tentang</a:t>
            </a:r>
            <a:r>
              <a:rPr lang="en-US" dirty="0" smtClean="0"/>
              <a:t> </a:t>
            </a:r>
            <a:r>
              <a:rPr lang="en-US" dirty="0" err="1" smtClean="0"/>
              <a:t>bagaimana</a:t>
            </a:r>
            <a:r>
              <a:rPr lang="en-US" dirty="0" smtClean="0"/>
              <a:t> </a:t>
            </a:r>
            <a:r>
              <a:rPr lang="en-US" dirty="0" err="1" smtClean="0"/>
              <a:t>sistem</a:t>
            </a:r>
            <a:r>
              <a:rPr lang="en-US" dirty="0" smtClean="0"/>
              <a:t> </a:t>
            </a:r>
            <a:r>
              <a:rPr lang="en-US" dirty="0" err="1" smtClean="0"/>
              <a:t>komputer</a:t>
            </a:r>
            <a:r>
              <a:rPr lang="en-US" dirty="0" smtClean="0"/>
              <a:t> </a:t>
            </a:r>
            <a:r>
              <a:rPr lang="en-US" dirty="0" err="1" smtClean="0"/>
              <a:t>bekerja</a:t>
            </a:r>
            <a:r>
              <a:rPr lang="en-US" dirty="0" smtClean="0"/>
              <a:t> </a:t>
            </a:r>
            <a:r>
              <a:rPr lang="en-US" dirty="0" err="1" smtClean="0"/>
              <a:t>atau</a:t>
            </a:r>
            <a:r>
              <a:rPr lang="en-US" dirty="0" smtClean="0"/>
              <a:t> </a:t>
            </a:r>
            <a:r>
              <a:rPr lang="en-US" dirty="0" err="1" smtClean="0"/>
              <a:t>tindakan-tindakan</a:t>
            </a:r>
            <a:r>
              <a:rPr lang="en-US" dirty="0" smtClean="0"/>
              <a:t> yang </a:t>
            </a:r>
            <a:r>
              <a:rPr lang="en-US" dirty="0" err="1" smtClean="0"/>
              <a:t>diaplikasikan</a:t>
            </a:r>
            <a:r>
              <a:rPr lang="en-US" dirty="0" smtClean="0"/>
              <a:t> </a:t>
            </a:r>
            <a:r>
              <a:rPr lang="en-US" dirty="0" err="1" smtClean="0"/>
              <a:t>untuk</a:t>
            </a:r>
            <a:r>
              <a:rPr lang="en-US" dirty="0" smtClean="0"/>
              <a:t> </a:t>
            </a:r>
            <a:r>
              <a:rPr lang="en-US" dirty="0" err="1" smtClean="0"/>
              <a:t>melindungi</a:t>
            </a:r>
            <a:r>
              <a:rPr lang="en-US" dirty="0" smtClean="0"/>
              <a:t> data </a:t>
            </a:r>
            <a:r>
              <a:rPr lang="en-US" dirty="0" err="1" smtClean="0"/>
              <a:t>komputer</a:t>
            </a:r>
            <a:r>
              <a:rPr lang="en-US" dirty="0" smtClean="0"/>
              <a:t> yang </a:t>
            </a:r>
            <a:r>
              <a:rPr lang="en-US" dirty="0" err="1" smtClean="0"/>
              <a:t>ada</a:t>
            </a:r>
            <a:r>
              <a:rPr lang="en-US" dirty="0" smtClean="0"/>
              <a:t> </a:t>
            </a:r>
            <a:r>
              <a:rPr lang="en-US" dirty="0" err="1" smtClean="0"/>
              <a:t>untuk</a:t>
            </a:r>
            <a:r>
              <a:rPr lang="en-US" dirty="0" smtClean="0"/>
              <a:t> </a:t>
            </a:r>
            <a:r>
              <a:rPr lang="en-US" dirty="0" err="1" smtClean="0"/>
              <a:t>memberikan</a:t>
            </a:r>
            <a:r>
              <a:rPr lang="en-US" dirty="0" smtClean="0"/>
              <a:t>, </a:t>
            </a:r>
            <a:r>
              <a:rPr lang="en-US" dirty="0" err="1" smtClean="0"/>
              <a:t>secara</a:t>
            </a:r>
            <a:r>
              <a:rPr lang="en-US" dirty="0" smtClean="0"/>
              <a:t> </a:t>
            </a:r>
            <a:r>
              <a:rPr lang="en-US" dirty="0" err="1" smtClean="0"/>
              <a:t>wajar</a:t>
            </a:r>
            <a:r>
              <a:rPr lang="en-US" dirty="0" smtClean="0"/>
              <a:t>, </a:t>
            </a:r>
            <a:r>
              <a:rPr lang="en-US" dirty="0" err="1" smtClean="0"/>
              <a:t>informasi</a:t>
            </a:r>
            <a:r>
              <a:rPr lang="en-US" dirty="0" smtClean="0"/>
              <a:t> </a:t>
            </a:r>
            <a:r>
              <a:rPr lang="en-US" dirty="0" err="1" smtClean="0"/>
              <a:t>terkait</a:t>
            </a:r>
            <a:r>
              <a:rPr lang="en-US" dirty="0" smtClean="0"/>
              <a:t>, </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err="1" smtClean="0">
                <a:ln w="1905"/>
                <a:solidFill>
                  <a:srgbClr val="FF0000"/>
                </a:solidFill>
                <a:effectLst>
                  <a:innerShdw blurRad="69850" dist="43180" dir="5400000">
                    <a:srgbClr val="000000">
                      <a:alpha val="65000"/>
                    </a:srgbClr>
                  </a:innerShdw>
                </a:effectLst>
              </a:rPr>
              <a:t>Termasuk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Khusus</a:t>
            </a:r>
            <a:r>
              <a:rPr lang="en-US" sz="3600" b="1" dirty="0" smtClean="0">
                <a:ln w="1905"/>
                <a:solidFill>
                  <a:srgbClr val="FF0000"/>
                </a:solidFill>
                <a:effectLst>
                  <a:innerShdw blurRad="69850" dist="43180" dir="5400000">
                    <a:srgbClr val="000000">
                      <a:alpha val="65000"/>
                    </a:srgbClr>
                  </a:innerShdw>
                </a:effectLst>
              </a:rPr>
              <a:t>  </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142984"/>
            <a:ext cx="8429684" cy="563231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buNone/>
            </a:pPr>
            <a:r>
              <a:rPr lang="id-ID" dirty="0" smtClean="0"/>
              <a:t>Perhatikan definisi UU yang terkait antara lain:</a:t>
            </a:r>
          </a:p>
          <a:p>
            <a:pPr marL="342900" indent="-342900" algn="just">
              <a:buFont typeface="+mj-lt"/>
              <a:buAutoNum type="arabicPeriod"/>
            </a:pPr>
            <a:r>
              <a:rPr lang="id-ID" dirty="0" smtClean="0"/>
              <a:t>Telekomunikasi adalah setiap pemancaran, pengiriman, dan atau penerimaan dari setiap informasi dalam bentuk tanda-tanda, isyarat, tulisan, gambar, suara dan bunyi melalui sistem kawat,optik, radio atau sistem elektromagnetik lainnya;</a:t>
            </a:r>
          </a:p>
          <a:p>
            <a:pPr marL="342900" indent="-342900" algn="just">
              <a:buFont typeface="+mj-lt"/>
              <a:buAutoNum type="arabicPeriod"/>
            </a:pPr>
            <a:r>
              <a:rPr lang="id-ID" dirty="0" smtClean="0"/>
              <a:t>Penyiaran adalah kegiatan pemancarluasan siaran melalui sarana pemancaran dan/atau sarana transmisi di darat, di laut, di antariksa dengan menggunakan spektrum frekuensi radio melalui udaram kabel, dan/atau media lainnya untuk dapat diterima secara serentak dan bersamaan oleh masyarakat dnegan perangkat penerimaan </a:t>
            </a:r>
            <a:r>
              <a:rPr lang="id-ID" dirty="0" smtClean="0"/>
              <a:t>siaran</a:t>
            </a:r>
            <a:endParaRPr lang="en-US" dirty="0" smtClean="0"/>
          </a:p>
          <a:p>
            <a:pPr marL="342900" indent="-342900" algn="just">
              <a:buFont typeface="+mj-lt"/>
              <a:buAutoNum type="arabicPeriod"/>
            </a:pPr>
            <a:r>
              <a:rPr lang="id-ID" dirty="0" smtClean="0"/>
              <a:t>Pers </a:t>
            </a:r>
            <a:r>
              <a:rPr lang="id-ID" dirty="0" smtClean="0"/>
              <a:t>: Lembaga sosial dan wahana komunikasi masa yang melaksanakan kegiatan jurnalistik meliputi mencari, memperoleh, memiliki, menyimpan, mengolah dan menyampaikan informasi baik dalam bentuk tulisan, suara, gambarm suara dan gambar, serta data dan grafuk maupun dalam bentuk lainnya dengan menggunakan media cetak, media elektronik dan segala jenis saluran yang </a:t>
            </a:r>
            <a:r>
              <a:rPr lang="id-ID" dirty="0" smtClean="0"/>
              <a:t>tersedia</a:t>
            </a:r>
            <a:endParaRPr lang="en-US" dirty="0" smtClean="0"/>
          </a:p>
          <a:p>
            <a:pPr marL="342900" indent="-342900" algn="just">
              <a:buFont typeface="+mj-lt"/>
              <a:buAutoNum type="arabicPeriod"/>
            </a:pPr>
            <a:r>
              <a:rPr lang="id-ID" dirty="0" smtClean="0"/>
              <a:t>Film </a:t>
            </a:r>
            <a:r>
              <a:rPr lang="id-ID" dirty="0" smtClean="0"/>
              <a:t>adalah karya cipta seni dan budaya yang merupakan media komunikasi massa pandang-dengar yang dibuat berdasarkan sinematografi dengan direkam pada pita seluloid, pita video, piringan video, dan/atau bahan hasil penemuan teknologi lainnya dalam segala bentuk, jenis dan ukuran melalui proses kimiawi proses elektronik atau proses ainnya denganatau tanpa suara yang dan/atau ditaaangkan dengan sistem proyeksi mekanik elektronik dan/atau </a:t>
            </a:r>
            <a:r>
              <a:rPr lang="id-ID" dirty="0" smtClean="0"/>
              <a:t>lainnya</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1200329"/>
          </a:xfrm>
          <a:prstGeom prst="rect">
            <a:avLst/>
          </a:prstGeom>
          <a:noFill/>
        </p:spPr>
        <p:txBody>
          <a:bodyPr wrap="square" rtlCol="0">
            <a:spAutoFit/>
          </a:bodyPr>
          <a:lstStyle/>
          <a:p>
            <a:pPr algn="ct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Telematika</a:t>
            </a:r>
            <a:r>
              <a:rPr lang="en-US" sz="3600" b="1" dirty="0" smtClean="0">
                <a:ln w="1905"/>
                <a:solidFill>
                  <a:srgbClr val="FF0000"/>
                </a:solidFill>
                <a:effectLst>
                  <a:innerShdw blurRad="69850" dist="43180" dir="5400000">
                    <a:srgbClr val="000000">
                      <a:alpha val="65000"/>
                    </a:srgbClr>
                  </a:innerShdw>
                </a:effectLst>
              </a:rPr>
              <a:t> </a:t>
            </a:r>
          </a:p>
          <a:p>
            <a:pPr algn="ctr"/>
            <a:r>
              <a:rPr lang="en-US" sz="3600" b="1" dirty="0" err="1" smtClean="0">
                <a:ln w="1905"/>
                <a:solidFill>
                  <a:srgbClr val="FF0000"/>
                </a:solidFill>
                <a:effectLst>
                  <a:innerShdw blurRad="69850" dist="43180" dir="5400000">
                    <a:srgbClr val="000000">
                      <a:alpha val="65000"/>
                    </a:srgbClr>
                  </a:innerShdw>
                </a:effectLst>
              </a:rPr>
              <a:t>Termasuk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Tindak</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Pidana</a:t>
            </a:r>
            <a:r>
              <a:rPr lang="en-US" sz="3600" b="1" dirty="0" smtClean="0">
                <a:ln w="1905"/>
                <a:solidFill>
                  <a:srgbClr val="FF0000"/>
                </a:solidFill>
                <a:effectLst>
                  <a:innerShdw blurRad="69850" dist="43180" dir="5400000">
                    <a:srgbClr val="000000">
                      <a:alpha val="65000"/>
                    </a:srgbClr>
                  </a:innerShdw>
                </a:effectLst>
              </a:rPr>
              <a:t> </a:t>
            </a:r>
            <a:r>
              <a:rPr lang="en-US" sz="3600" b="1" dirty="0" err="1" smtClean="0">
                <a:ln w="1905"/>
                <a:solidFill>
                  <a:srgbClr val="FF0000"/>
                </a:solidFill>
                <a:effectLst>
                  <a:innerShdw blurRad="69850" dist="43180" dir="5400000">
                    <a:srgbClr val="000000">
                      <a:alpha val="65000"/>
                    </a:srgbClr>
                  </a:innerShdw>
                </a:effectLst>
              </a:rPr>
              <a:t>Khusus</a:t>
            </a:r>
            <a:r>
              <a:rPr lang="en-US" sz="3600" b="1" dirty="0" smtClean="0">
                <a:ln w="1905"/>
                <a:solidFill>
                  <a:srgbClr val="FF0000"/>
                </a:solidFill>
                <a:effectLst>
                  <a:innerShdw blurRad="69850" dist="43180" dir="5400000">
                    <a:srgbClr val="000000">
                      <a:alpha val="65000"/>
                    </a:srgbClr>
                  </a:innerShdw>
                </a:effectLst>
              </a:rPr>
              <a:t>  </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428596" y="1428736"/>
            <a:ext cx="8429684" cy="2308324"/>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buNone/>
            </a:pP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a:t>
            </a:r>
            <a:r>
              <a:rPr lang="en-US" dirty="0" err="1" smtClean="0"/>
              <a:t>termasuk</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Khusus</a:t>
            </a:r>
            <a:r>
              <a:rPr lang="en-US" dirty="0" smtClean="0"/>
              <a:t> </a:t>
            </a:r>
            <a:r>
              <a:rPr lang="id-ID" dirty="0" smtClean="0"/>
              <a:t>:</a:t>
            </a:r>
            <a:endParaRPr lang="en-US" dirty="0" smtClean="0"/>
          </a:p>
          <a:p>
            <a:pPr marL="342900" indent="-342900">
              <a:buAutoNum type="arabicPeriod"/>
            </a:pPr>
            <a:r>
              <a:rPr lang="en-US" dirty="0" err="1" smtClean="0"/>
              <a:t>Berdasarkan</a:t>
            </a:r>
            <a:r>
              <a:rPr lang="en-US" dirty="0" smtClean="0"/>
              <a:t> </a:t>
            </a:r>
            <a:r>
              <a:rPr lang="en-US" dirty="0" err="1" smtClean="0"/>
              <a:t>Pengaturan</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a:t>
            </a:r>
            <a:r>
              <a:rPr lang="en-US" dirty="0" err="1" smtClean="0"/>
              <a:t>diatur</a:t>
            </a:r>
            <a:r>
              <a:rPr lang="en-US" dirty="0" smtClean="0"/>
              <a:t> </a:t>
            </a:r>
            <a:r>
              <a:rPr lang="en-US" dirty="0" err="1" smtClean="0"/>
              <a:t>secara</a:t>
            </a:r>
            <a:r>
              <a:rPr lang="en-US" dirty="0" smtClean="0"/>
              <a:t> </a:t>
            </a:r>
            <a:r>
              <a:rPr lang="en-US" dirty="0" err="1" smtClean="0"/>
              <a:t>khusus</a:t>
            </a:r>
            <a:r>
              <a:rPr lang="en-US" dirty="0" smtClean="0"/>
              <a:t> </a:t>
            </a:r>
            <a:r>
              <a:rPr lang="en-US" dirty="0" err="1" smtClean="0"/>
              <a:t>dalam</a:t>
            </a:r>
            <a:r>
              <a:rPr lang="en-US" dirty="0" smtClean="0"/>
              <a:t> </a:t>
            </a:r>
            <a:r>
              <a:rPr lang="en-US" dirty="0" err="1" smtClean="0"/>
              <a:t>Konvergensi</a:t>
            </a:r>
            <a:r>
              <a:rPr lang="en-US" dirty="0" smtClean="0"/>
              <a:t> </a:t>
            </a:r>
            <a:r>
              <a:rPr lang="en-US" dirty="0" err="1" smtClean="0"/>
              <a:t>Hukum</a:t>
            </a:r>
            <a:r>
              <a:rPr lang="en-US" dirty="0" smtClean="0"/>
              <a:t> Telekomunikasi , Media </a:t>
            </a:r>
            <a:r>
              <a:rPr lang="en-US" dirty="0" err="1" smtClean="0"/>
              <a:t>dan</a:t>
            </a:r>
            <a:r>
              <a:rPr lang="en-US" dirty="0" smtClean="0"/>
              <a:t> </a:t>
            </a:r>
            <a:r>
              <a:rPr lang="en-US" dirty="0" err="1" smtClean="0"/>
              <a:t>Informatika</a:t>
            </a:r>
            <a:r>
              <a:rPr lang="en-US" dirty="0" smtClean="0"/>
              <a:t> .</a:t>
            </a:r>
          </a:p>
          <a:p>
            <a:pPr marL="342900" indent="-342900">
              <a:buAutoNum type="arabicPeriod"/>
            </a:pPr>
            <a:r>
              <a:rPr lang="en-US" dirty="0" err="1" smtClean="0"/>
              <a:t>Karakteristik</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a:t>
            </a:r>
            <a:r>
              <a:rPr lang="en-US" dirty="0" err="1" smtClean="0"/>
              <a:t>merupakan</a:t>
            </a:r>
            <a:r>
              <a:rPr lang="en-US" dirty="0" smtClean="0"/>
              <a:t> </a:t>
            </a:r>
            <a:r>
              <a:rPr lang="en-US" dirty="0" err="1" smtClean="0"/>
              <a:t>Pengembangan</a:t>
            </a:r>
            <a:r>
              <a:rPr lang="en-US" dirty="0" smtClean="0"/>
              <a:t> </a:t>
            </a:r>
            <a:r>
              <a:rPr lang="en-US" dirty="0" err="1" smtClean="0"/>
              <a:t>dari</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Umum</a:t>
            </a:r>
            <a:r>
              <a:rPr lang="en-US" dirty="0" smtClean="0"/>
              <a:t> yang </a:t>
            </a:r>
            <a:r>
              <a:rPr lang="en-US" dirty="0" err="1" smtClean="0"/>
              <a:t>memanfaatkan</a:t>
            </a:r>
            <a:r>
              <a:rPr lang="en-US" dirty="0" smtClean="0"/>
              <a:t> </a:t>
            </a:r>
            <a:r>
              <a:rPr lang="en-US" dirty="0" err="1" smtClean="0"/>
              <a:t>teknologi</a:t>
            </a:r>
            <a:r>
              <a:rPr lang="en-US" dirty="0" smtClean="0"/>
              <a:t> </a:t>
            </a:r>
            <a:r>
              <a:rPr lang="en-US" dirty="0" err="1" smtClean="0"/>
              <a:t>informasi</a:t>
            </a:r>
            <a:r>
              <a:rPr lang="en-US" dirty="0" smtClean="0"/>
              <a:t>.</a:t>
            </a:r>
          </a:p>
          <a:p>
            <a:pPr marL="342900" indent="-342900">
              <a:buAutoNum type="arabicPeriod"/>
            </a:pPr>
            <a:r>
              <a:rPr lang="en-US" dirty="0" err="1" smtClean="0"/>
              <a:t>Pembuktian</a:t>
            </a:r>
            <a:r>
              <a:rPr lang="en-US" dirty="0" smtClean="0"/>
              <a:t> </a:t>
            </a:r>
            <a:r>
              <a:rPr lang="en-US" dirty="0" err="1" smtClean="0"/>
              <a:t>dalam</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Telematika</a:t>
            </a:r>
            <a:r>
              <a:rPr lang="en-US" dirty="0" smtClean="0"/>
              <a:t> </a:t>
            </a:r>
            <a:r>
              <a:rPr lang="en-US" dirty="0" err="1" smtClean="0"/>
              <a:t>memerlukan</a:t>
            </a:r>
            <a:r>
              <a:rPr lang="en-US" dirty="0" smtClean="0"/>
              <a:t> </a:t>
            </a:r>
            <a:r>
              <a:rPr lang="en-US" dirty="0" err="1" smtClean="0"/>
              <a:t>pembuktian</a:t>
            </a:r>
            <a:r>
              <a:rPr lang="en-US" dirty="0" smtClean="0"/>
              <a:t> yang </a:t>
            </a:r>
            <a:r>
              <a:rPr lang="en-US" dirty="0" err="1" smtClean="0"/>
              <a:t>lebih</a:t>
            </a:r>
            <a:r>
              <a:rPr lang="en-US" dirty="0" smtClean="0"/>
              <a:t> </a:t>
            </a:r>
            <a:r>
              <a:rPr lang="en-US" dirty="0" err="1" smtClean="0"/>
              <a:t>spesifik</a:t>
            </a:r>
            <a:r>
              <a:rPr lang="en-US" dirty="0" smtClean="0"/>
              <a:t> </a:t>
            </a:r>
            <a:r>
              <a:rPr lang="en-US" dirty="0" err="1" smtClean="0"/>
              <a:t>dan</a:t>
            </a:r>
            <a:r>
              <a:rPr lang="en-US" dirty="0" smtClean="0"/>
              <a:t> </a:t>
            </a:r>
            <a:r>
              <a:rPr lang="en-US" dirty="0" err="1" smtClean="0"/>
              <a:t>belum</a:t>
            </a:r>
            <a:r>
              <a:rPr lang="en-US" dirty="0" smtClean="0"/>
              <a:t> </a:t>
            </a:r>
            <a:r>
              <a:rPr lang="en-US" dirty="0" err="1" smtClean="0"/>
              <a:t>cukup</a:t>
            </a:r>
            <a:r>
              <a:rPr lang="en-US" dirty="0" smtClean="0"/>
              <a:t> </a:t>
            </a:r>
            <a:r>
              <a:rPr lang="en-US" dirty="0" err="1" smtClean="0"/>
              <a:t>hanya</a:t>
            </a:r>
            <a:r>
              <a:rPr lang="en-US" dirty="0" smtClean="0"/>
              <a:t> </a:t>
            </a:r>
            <a:r>
              <a:rPr lang="en-US" dirty="0" err="1" smtClean="0"/>
              <a:t>dengan</a:t>
            </a:r>
            <a:r>
              <a:rPr lang="en-US" dirty="0" smtClean="0"/>
              <a:t> </a:t>
            </a:r>
            <a:r>
              <a:rPr lang="en-US" dirty="0" err="1" smtClean="0"/>
              <a:t>pembuktian</a:t>
            </a:r>
            <a:r>
              <a:rPr lang="en-US" dirty="0" smtClean="0"/>
              <a:t> </a:t>
            </a:r>
            <a:r>
              <a:rPr lang="en-US" dirty="0" err="1" smtClean="0"/>
              <a:t>biasa</a:t>
            </a:r>
            <a:r>
              <a:rPr lang="en-US" dirty="0" smtClean="0"/>
              <a:t> yang </a:t>
            </a:r>
            <a:r>
              <a:rPr lang="en-US" dirty="0" err="1" smtClean="0"/>
              <a:t>berlaku</a:t>
            </a:r>
            <a:r>
              <a:rPr lang="en-US" dirty="0" smtClean="0"/>
              <a:t> </a:t>
            </a:r>
            <a:r>
              <a:rPr lang="en-US" dirty="0" err="1" smtClean="0"/>
              <a:t>di</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Umum</a:t>
            </a:r>
            <a:r>
              <a:rPr lang="en-US" dirty="0" smtClean="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1071538" y="357166"/>
            <a:ext cx="7143800" cy="76944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TINDAK PIDANA TELEMATIKA</a:t>
            </a: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FF0000"/>
                </a:solidFill>
                <a:effectLst/>
                <a:uLnTx/>
                <a:uFillTx/>
                <a:latin typeface="+mj-lt"/>
                <a:ea typeface="+mj-ea"/>
                <a:cs typeface="+mj-cs"/>
              </a:rPr>
              <a:t>           Hukum Telematika UEU ©2015 by : Men Wih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214422"/>
            <a:ext cx="8429684" cy="4401205"/>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Dampak</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Konvergengsi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Telematika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marL="514350" indent="-514350" algn="just">
              <a:buFont typeface="Wingdings" pitchFamily="2" charset="2"/>
              <a:buChar char="Ø"/>
            </a:pPr>
            <a:r>
              <a:rPr lang="id-ID"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kemajuan perkembangan teknologi yang semakin konvergen antara perkembangan teknologi informasi, media dan telekomunikasi (telematika) juga di barengi dengan tindakan penyalahgunaan yakni untuk melakukan kejahatan</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514350" indent="-514350" algn="just">
              <a:buFont typeface="Wingdings" pitchFamily="2" charset="2"/>
              <a:buChar char="Ø"/>
            </a:pPr>
            <a:r>
              <a:rPr lang="nl-NL"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nl-NL"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resiko bahwa jaringan komputer dan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informasi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elektronik</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dapat</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digunakan</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untuk</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tindak</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pidana</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bukti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dari</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tindak</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pidana</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tersebut</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sv-SE"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bisa </a:t>
            </a:r>
            <a:r>
              <a:rPr lang="sv-SE"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disimpan dan dipindahkan melalui jaringan- jaringan ini </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642910" y="0"/>
            <a:ext cx="7643866" cy="646331"/>
          </a:xfrm>
          <a:prstGeom prst="rect">
            <a:avLst/>
          </a:prstGeom>
          <a:noFill/>
        </p:spPr>
        <p:txBody>
          <a:bodyPr wrap="square" rtlCol="0">
            <a:spAutoFit/>
          </a:bodyPr>
          <a:lstStyle/>
          <a:p>
            <a:pPr algn="ctr"/>
            <a:r>
              <a:rPr lang="en-US" sz="3600" b="1" dirty="0" smtClean="0">
                <a:ln w="1905"/>
                <a:solidFill>
                  <a:srgbClr val="FF0000"/>
                </a:solidFill>
                <a:effectLst>
                  <a:innerShdw blurRad="69850" dist="43180" dir="5400000">
                    <a:srgbClr val="000000">
                      <a:alpha val="65000"/>
                    </a:srgbClr>
                  </a:innerShdw>
                </a:effectLst>
              </a:rPr>
              <a:t>PEMAHAMAN MAHASISWA</a:t>
            </a:r>
            <a:endParaRPr lang="en-US" sz="3600" b="1" dirty="0" smtClean="0">
              <a:ln w="1905"/>
              <a:solidFill>
                <a:srgbClr val="FF0000"/>
              </a:solidFill>
              <a:effectLst>
                <a:innerShdw blurRad="69850" dist="43180" dir="5400000">
                  <a:srgbClr val="000000">
                    <a:alpha val="65000"/>
                  </a:srgbClr>
                </a:inn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357158" y="857232"/>
            <a:ext cx="8429684" cy="406265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342900" indent="-342900">
              <a:buAutoNum type="arabicPeriod"/>
            </a:pPr>
            <a:r>
              <a:rPr lang="en-US" sz="2400" b="1" dirty="0" err="1" smtClean="0">
                <a:solidFill>
                  <a:schemeClr val="bg1"/>
                </a:solidFill>
              </a:rPr>
              <a:t>Dampak</a:t>
            </a:r>
            <a:r>
              <a:rPr lang="en-US" sz="2400" b="1" dirty="0" smtClean="0">
                <a:solidFill>
                  <a:schemeClr val="bg1"/>
                </a:solidFill>
              </a:rPr>
              <a:t> </a:t>
            </a:r>
            <a:r>
              <a:rPr lang="en-US" sz="2400" b="1" dirty="0" err="1" smtClean="0">
                <a:solidFill>
                  <a:schemeClr val="bg1"/>
                </a:solidFill>
              </a:rPr>
              <a:t>Perkembangan</a:t>
            </a:r>
            <a:r>
              <a:rPr lang="en-US" sz="2400" b="1" dirty="0" smtClean="0">
                <a:solidFill>
                  <a:schemeClr val="bg1"/>
                </a:solidFill>
              </a:rPr>
              <a:t>  </a:t>
            </a:r>
            <a:r>
              <a:rPr lang="en-US" sz="2400" b="1" dirty="0" err="1" smtClean="0">
                <a:solidFill>
                  <a:schemeClr val="bg1"/>
                </a:solidFill>
              </a:rPr>
              <a:t>Konvergensi</a:t>
            </a:r>
            <a:r>
              <a:rPr lang="en-US" sz="2400" b="1" dirty="0" smtClean="0">
                <a:solidFill>
                  <a:schemeClr val="bg1"/>
                </a:solidFill>
              </a:rPr>
              <a:t> </a:t>
            </a:r>
            <a:r>
              <a:rPr lang="en-US" sz="2400" b="1" dirty="0" err="1" smtClean="0">
                <a:solidFill>
                  <a:schemeClr val="bg1"/>
                </a:solidFill>
              </a:rPr>
              <a:t>Telematika</a:t>
            </a:r>
            <a:r>
              <a:rPr lang="en-US" sz="2400" b="1" dirty="0" smtClean="0">
                <a:solidFill>
                  <a:schemeClr val="bg1"/>
                </a:solidFill>
              </a:rPr>
              <a:t> </a:t>
            </a:r>
            <a:r>
              <a:rPr lang="en-US" sz="2400" b="1" dirty="0" err="1" smtClean="0">
                <a:solidFill>
                  <a:schemeClr val="bg1"/>
                </a:solidFill>
              </a:rPr>
              <a:t>membawa</a:t>
            </a:r>
            <a:r>
              <a:rPr lang="en-US" sz="2400" b="1" dirty="0" smtClean="0">
                <a:solidFill>
                  <a:schemeClr val="bg1"/>
                </a:solidFill>
              </a:rPr>
              <a:t> </a:t>
            </a:r>
            <a:r>
              <a:rPr lang="en-US" sz="2400" b="1" dirty="0" err="1" smtClean="0">
                <a:solidFill>
                  <a:schemeClr val="bg1"/>
                </a:solidFill>
              </a:rPr>
              <a:t>dampak</a:t>
            </a:r>
            <a:r>
              <a:rPr lang="en-US" sz="2400" b="1" dirty="0" smtClean="0">
                <a:solidFill>
                  <a:schemeClr val="bg1"/>
                </a:solidFill>
              </a:rPr>
              <a:t> </a:t>
            </a:r>
            <a:r>
              <a:rPr lang="en-US" sz="2400" b="1" dirty="0" err="1" smtClean="0">
                <a:solidFill>
                  <a:schemeClr val="bg1"/>
                </a:solidFill>
              </a:rPr>
              <a:t>negatif</a:t>
            </a:r>
            <a:r>
              <a:rPr lang="en-US" sz="2400" b="1" dirty="0" smtClean="0">
                <a:solidFill>
                  <a:schemeClr val="bg1"/>
                </a:solidFill>
              </a:rPr>
              <a:t> </a:t>
            </a:r>
            <a:r>
              <a:rPr lang="en-US" sz="2400" b="1" dirty="0" err="1" smtClean="0">
                <a:solidFill>
                  <a:schemeClr val="bg1"/>
                </a:solidFill>
              </a:rPr>
              <a:t>yaitu</a:t>
            </a:r>
            <a:r>
              <a:rPr lang="en-US" sz="2400" b="1" dirty="0" smtClean="0">
                <a:solidFill>
                  <a:schemeClr val="bg1"/>
                </a:solidFill>
              </a:rPr>
              <a:t> </a:t>
            </a:r>
            <a:r>
              <a:rPr lang="en-US" sz="2400" b="1" dirty="0" err="1" smtClean="0">
                <a:solidFill>
                  <a:schemeClr val="bg1"/>
                </a:solidFill>
              </a:rPr>
              <a:t>terjadinya</a:t>
            </a:r>
            <a:r>
              <a:rPr lang="en-US" sz="2400" b="1" dirty="0" smtClean="0">
                <a:solidFill>
                  <a:schemeClr val="bg1"/>
                </a:solidFill>
              </a:rPr>
              <a:t> </a:t>
            </a:r>
            <a:r>
              <a:rPr lang="en-US" sz="2400" b="1" dirty="0" err="1" smtClean="0">
                <a:solidFill>
                  <a:schemeClr val="bg1"/>
                </a:solidFill>
              </a:rPr>
              <a:t>Tindak</a:t>
            </a:r>
            <a:r>
              <a:rPr lang="en-US" sz="2400" b="1" dirty="0" smtClean="0">
                <a:solidFill>
                  <a:schemeClr val="bg1"/>
                </a:solidFill>
              </a:rPr>
              <a:t> </a:t>
            </a:r>
            <a:r>
              <a:rPr lang="en-US" sz="2400" b="1" dirty="0" err="1" smtClean="0">
                <a:solidFill>
                  <a:schemeClr val="bg1"/>
                </a:solidFill>
              </a:rPr>
              <a:t>pidana</a:t>
            </a:r>
            <a:r>
              <a:rPr lang="en-US" sz="2400" b="1" dirty="0" smtClean="0">
                <a:solidFill>
                  <a:schemeClr val="bg1"/>
                </a:solidFill>
              </a:rPr>
              <a:t> </a:t>
            </a:r>
            <a:r>
              <a:rPr lang="en-US" sz="2400" b="1" dirty="0" err="1" smtClean="0">
                <a:solidFill>
                  <a:schemeClr val="bg1"/>
                </a:solidFill>
              </a:rPr>
              <a:t>dalam</a:t>
            </a:r>
            <a:r>
              <a:rPr lang="en-US" sz="2400" b="1" dirty="0" smtClean="0">
                <a:solidFill>
                  <a:schemeClr val="bg1"/>
                </a:solidFill>
              </a:rPr>
              <a:t> </a:t>
            </a:r>
            <a:r>
              <a:rPr lang="en-US" sz="2400" b="1" dirty="0" err="1" smtClean="0">
                <a:solidFill>
                  <a:schemeClr val="bg1"/>
                </a:solidFill>
              </a:rPr>
              <a:t>Telematika</a:t>
            </a:r>
            <a:r>
              <a:rPr lang="en-US" sz="2400" b="1" dirty="0" smtClean="0">
                <a:solidFill>
                  <a:schemeClr val="bg1"/>
                </a:solidFill>
              </a:rPr>
              <a:t>  </a:t>
            </a:r>
            <a:r>
              <a:rPr lang="en-US" sz="2400" b="1" dirty="0" err="1" smtClean="0">
                <a:solidFill>
                  <a:schemeClr val="bg1"/>
                </a:solidFill>
              </a:rPr>
              <a:t>sehingga</a:t>
            </a:r>
            <a:r>
              <a:rPr lang="en-US" sz="2400" b="1" dirty="0" smtClean="0">
                <a:solidFill>
                  <a:schemeClr val="bg1"/>
                </a:solidFill>
              </a:rPr>
              <a:t> </a:t>
            </a:r>
            <a:r>
              <a:rPr lang="en-US" sz="2400" b="1" dirty="0" err="1" smtClean="0">
                <a:solidFill>
                  <a:schemeClr val="bg1"/>
                </a:solidFill>
              </a:rPr>
              <a:t>ada</a:t>
            </a:r>
            <a:r>
              <a:rPr lang="en-US" sz="2400" b="1" dirty="0" smtClean="0">
                <a:solidFill>
                  <a:schemeClr val="bg1"/>
                </a:solidFill>
              </a:rPr>
              <a:t> </a:t>
            </a:r>
            <a:r>
              <a:rPr lang="en-US" sz="2400" b="1" dirty="0" err="1" smtClean="0">
                <a:solidFill>
                  <a:schemeClr val="bg1"/>
                </a:solidFill>
              </a:rPr>
              <a:t>kepentingan</a:t>
            </a:r>
            <a:r>
              <a:rPr lang="en-US" sz="2400" b="1" dirty="0" smtClean="0">
                <a:solidFill>
                  <a:schemeClr val="bg1"/>
                </a:solidFill>
              </a:rPr>
              <a:t> yang </a:t>
            </a:r>
            <a:r>
              <a:rPr lang="en-US" sz="2400" b="1" dirty="0" err="1" smtClean="0">
                <a:solidFill>
                  <a:schemeClr val="bg1"/>
                </a:solidFill>
              </a:rPr>
              <a:t>harus</a:t>
            </a:r>
            <a:r>
              <a:rPr lang="en-US" sz="2400" b="1" dirty="0" smtClean="0">
                <a:solidFill>
                  <a:schemeClr val="bg1"/>
                </a:solidFill>
              </a:rPr>
              <a:t> </a:t>
            </a:r>
            <a:r>
              <a:rPr lang="en-US" sz="2400" b="1" dirty="0" err="1" smtClean="0">
                <a:solidFill>
                  <a:schemeClr val="bg1"/>
                </a:solidFill>
              </a:rPr>
              <a:t>dilindungi</a:t>
            </a:r>
            <a:r>
              <a:rPr lang="en-US" sz="2400" b="1" dirty="0" smtClean="0">
                <a:solidFill>
                  <a:schemeClr val="bg1"/>
                </a:solidFill>
              </a:rPr>
              <a:t> , </a:t>
            </a:r>
            <a:r>
              <a:rPr lang="en-US" sz="2400" b="1" dirty="0" err="1" smtClean="0">
                <a:solidFill>
                  <a:schemeClr val="bg1"/>
                </a:solidFill>
              </a:rPr>
              <a:t>sebutkan</a:t>
            </a:r>
            <a:r>
              <a:rPr lang="en-US" sz="2400" b="1" dirty="0" smtClean="0">
                <a:solidFill>
                  <a:schemeClr val="bg1"/>
                </a:solidFill>
              </a:rPr>
              <a:t> </a:t>
            </a:r>
            <a:r>
              <a:rPr lang="en-US" sz="2400" b="1" dirty="0" err="1" smtClean="0">
                <a:solidFill>
                  <a:schemeClr val="bg1"/>
                </a:solidFill>
              </a:rPr>
              <a:t>dan</a:t>
            </a:r>
            <a:r>
              <a:rPr lang="en-US" sz="2400" b="1" dirty="0" smtClean="0">
                <a:solidFill>
                  <a:schemeClr val="bg1"/>
                </a:solidFill>
              </a:rPr>
              <a:t> </a:t>
            </a:r>
            <a:r>
              <a:rPr lang="en-US" sz="2400" b="1" dirty="0" err="1" smtClean="0">
                <a:solidFill>
                  <a:schemeClr val="bg1"/>
                </a:solidFill>
              </a:rPr>
              <a:t>jelaskan</a:t>
            </a:r>
            <a:r>
              <a:rPr lang="en-US" sz="2400" b="1" dirty="0" smtClean="0">
                <a:solidFill>
                  <a:schemeClr val="bg1"/>
                </a:solidFill>
              </a:rPr>
              <a:t> </a:t>
            </a:r>
            <a:r>
              <a:rPr lang="en-US" sz="2400" b="1" dirty="0" err="1" smtClean="0">
                <a:solidFill>
                  <a:schemeClr val="bg1"/>
                </a:solidFill>
              </a:rPr>
              <a:t>kepentingan</a:t>
            </a:r>
            <a:r>
              <a:rPr lang="en-US" sz="2400" b="1" dirty="0" smtClean="0">
                <a:solidFill>
                  <a:schemeClr val="bg1"/>
                </a:solidFill>
              </a:rPr>
              <a:t> </a:t>
            </a:r>
            <a:r>
              <a:rPr lang="en-US" sz="2400" b="1" dirty="0" err="1" smtClean="0">
                <a:solidFill>
                  <a:schemeClr val="bg1"/>
                </a:solidFill>
              </a:rPr>
              <a:t>tersebut</a:t>
            </a:r>
            <a:r>
              <a:rPr lang="en-US" sz="2400" b="1" dirty="0" smtClean="0">
                <a:solidFill>
                  <a:schemeClr val="bg1"/>
                </a:solidFill>
              </a:rPr>
              <a:t> ?</a:t>
            </a:r>
          </a:p>
          <a:p>
            <a:pPr marL="342900" indent="-342900">
              <a:buAutoNum type="arabicPeriod"/>
            </a:pPr>
            <a:r>
              <a:rPr lang="en-US" sz="2400" b="1" dirty="0" err="1" smtClean="0">
                <a:solidFill>
                  <a:schemeClr val="bg1"/>
                </a:solidFill>
              </a:rPr>
              <a:t>Jelaskan</a:t>
            </a:r>
            <a:r>
              <a:rPr lang="en-US" sz="2400" b="1" dirty="0" smtClean="0">
                <a:solidFill>
                  <a:schemeClr val="bg1"/>
                </a:solidFill>
              </a:rPr>
              <a:t> </a:t>
            </a:r>
            <a:r>
              <a:rPr lang="en-US" sz="2400" b="1" dirty="0" err="1" smtClean="0">
                <a:solidFill>
                  <a:schemeClr val="bg1"/>
                </a:solidFill>
              </a:rPr>
              <a:t>pengertian</a:t>
            </a:r>
            <a:r>
              <a:rPr lang="en-US" sz="2400" b="1" dirty="0" smtClean="0">
                <a:solidFill>
                  <a:schemeClr val="bg1"/>
                </a:solidFill>
              </a:rPr>
              <a:t>, </a:t>
            </a:r>
            <a:r>
              <a:rPr lang="en-US" sz="2400" b="1" dirty="0" err="1" smtClean="0">
                <a:solidFill>
                  <a:schemeClr val="bg1"/>
                </a:solidFill>
              </a:rPr>
              <a:t>Karakteristik</a:t>
            </a:r>
            <a:r>
              <a:rPr lang="en-US" sz="2400" b="1" dirty="0" smtClean="0">
                <a:solidFill>
                  <a:schemeClr val="bg1"/>
                </a:solidFill>
              </a:rPr>
              <a:t> </a:t>
            </a:r>
            <a:r>
              <a:rPr lang="en-US" sz="2400" b="1" dirty="0" err="1" smtClean="0">
                <a:solidFill>
                  <a:schemeClr val="bg1"/>
                </a:solidFill>
              </a:rPr>
              <a:t>dan</a:t>
            </a:r>
            <a:r>
              <a:rPr lang="en-US" sz="2400" b="1" dirty="0" smtClean="0">
                <a:solidFill>
                  <a:schemeClr val="bg1"/>
                </a:solidFill>
              </a:rPr>
              <a:t> </a:t>
            </a:r>
            <a:r>
              <a:rPr lang="en-US" sz="2400" b="1" dirty="0" err="1" smtClean="0">
                <a:solidFill>
                  <a:schemeClr val="bg1"/>
                </a:solidFill>
              </a:rPr>
              <a:t>jenis</a:t>
            </a:r>
            <a:r>
              <a:rPr lang="en-US" sz="2400" b="1" dirty="0" smtClean="0">
                <a:solidFill>
                  <a:schemeClr val="bg1"/>
                </a:solidFill>
              </a:rPr>
              <a:t>   </a:t>
            </a:r>
            <a:r>
              <a:rPr lang="en-US" sz="2400" b="1" dirty="0" err="1" smtClean="0">
                <a:solidFill>
                  <a:schemeClr val="bg1"/>
                </a:solidFill>
              </a:rPr>
              <a:t>kejahatan</a:t>
            </a:r>
            <a:r>
              <a:rPr lang="en-US" sz="2400" b="1" dirty="0" smtClean="0">
                <a:solidFill>
                  <a:schemeClr val="bg1"/>
                </a:solidFill>
              </a:rPr>
              <a:t> </a:t>
            </a:r>
            <a:r>
              <a:rPr lang="en-US" sz="2400" b="1" dirty="0" err="1" smtClean="0">
                <a:solidFill>
                  <a:schemeClr val="bg1"/>
                </a:solidFill>
              </a:rPr>
              <a:t>komputer</a:t>
            </a:r>
            <a:r>
              <a:rPr lang="en-US" sz="2400" b="1" dirty="0" smtClean="0">
                <a:solidFill>
                  <a:schemeClr val="bg1"/>
                </a:solidFill>
              </a:rPr>
              <a:t> ?</a:t>
            </a:r>
          </a:p>
          <a:p>
            <a:pPr marL="342900" indent="-342900">
              <a:buAutoNum type="arabicPeriod"/>
            </a:pPr>
            <a:r>
              <a:rPr lang="en-US" sz="2400" b="1" dirty="0" err="1" smtClean="0">
                <a:solidFill>
                  <a:schemeClr val="bg1"/>
                </a:solidFill>
              </a:rPr>
              <a:t>Jelaskan</a:t>
            </a:r>
            <a:r>
              <a:rPr lang="en-US" sz="2400" b="1" dirty="0" smtClean="0">
                <a:solidFill>
                  <a:schemeClr val="bg1"/>
                </a:solidFill>
              </a:rPr>
              <a:t> </a:t>
            </a:r>
            <a:r>
              <a:rPr lang="en-US" sz="2400" b="1" dirty="0" err="1" smtClean="0">
                <a:solidFill>
                  <a:schemeClr val="bg1"/>
                </a:solidFill>
              </a:rPr>
              <a:t>pendekatan</a:t>
            </a:r>
            <a:r>
              <a:rPr lang="en-US" sz="2400" b="1" dirty="0" smtClean="0">
                <a:solidFill>
                  <a:schemeClr val="bg1"/>
                </a:solidFill>
              </a:rPr>
              <a:t> </a:t>
            </a:r>
            <a:r>
              <a:rPr lang="en-US" sz="2400" b="1" dirty="0" err="1" smtClean="0">
                <a:solidFill>
                  <a:schemeClr val="bg1"/>
                </a:solidFill>
              </a:rPr>
              <a:t>tindak</a:t>
            </a:r>
            <a:r>
              <a:rPr lang="en-US" sz="2400" b="1" dirty="0" smtClean="0">
                <a:solidFill>
                  <a:schemeClr val="bg1"/>
                </a:solidFill>
              </a:rPr>
              <a:t> </a:t>
            </a:r>
            <a:r>
              <a:rPr lang="en-US" sz="2400" b="1" dirty="0" err="1" smtClean="0">
                <a:solidFill>
                  <a:schemeClr val="bg1"/>
                </a:solidFill>
              </a:rPr>
              <a:t>pidana</a:t>
            </a:r>
            <a:r>
              <a:rPr lang="en-US" sz="2400" b="1" dirty="0" smtClean="0">
                <a:solidFill>
                  <a:schemeClr val="bg1"/>
                </a:solidFill>
              </a:rPr>
              <a:t> </a:t>
            </a:r>
            <a:r>
              <a:rPr lang="en-US" sz="2400" b="1" dirty="0" err="1" smtClean="0">
                <a:solidFill>
                  <a:schemeClr val="bg1"/>
                </a:solidFill>
              </a:rPr>
              <a:t>Telematika</a:t>
            </a:r>
            <a:r>
              <a:rPr lang="en-US" sz="2400" b="1" dirty="0" smtClean="0">
                <a:solidFill>
                  <a:schemeClr val="bg1"/>
                </a:solidFill>
              </a:rPr>
              <a:t> </a:t>
            </a:r>
            <a:r>
              <a:rPr lang="en-US" sz="2400" b="1" dirty="0" err="1" smtClean="0">
                <a:solidFill>
                  <a:schemeClr val="bg1"/>
                </a:solidFill>
              </a:rPr>
              <a:t>berdasarkan</a:t>
            </a:r>
            <a:r>
              <a:rPr lang="en-US" sz="2400" b="1" dirty="0" smtClean="0">
                <a:solidFill>
                  <a:schemeClr val="bg1"/>
                </a:solidFill>
              </a:rPr>
              <a:t> </a:t>
            </a:r>
            <a:r>
              <a:rPr lang="en-US" sz="2400" b="1" dirty="0" err="1" smtClean="0">
                <a:solidFill>
                  <a:schemeClr val="bg1"/>
                </a:solidFill>
              </a:rPr>
              <a:t>konvensi</a:t>
            </a:r>
            <a:r>
              <a:rPr lang="en-US" sz="2400" b="1" dirty="0" smtClean="0">
                <a:solidFill>
                  <a:schemeClr val="bg1"/>
                </a:solidFill>
              </a:rPr>
              <a:t> Budapest , 23.XI.2001</a:t>
            </a:r>
          </a:p>
          <a:p>
            <a:pPr marL="342900" indent="-342900">
              <a:buAutoNum type="arabicPeriod"/>
            </a:pPr>
            <a:r>
              <a:rPr lang="en-US" sz="2400" b="1" dirty="0" err="1" smtClean="0">
                <a:ln w="1905"/>
                <a:solidFill>
                  <a:schemeClr val="bg1"/>
                </a:solidFill>
                <a:effectLst>
                  <a:innerShdw blurRad="69850" dist="43180" dir="5400000">
                    <a:srgbClr val="000000">
                      <a:alpha val="65000"/>
                    </a:srgbClr>
                  </a:innerShdw>
                </a:effectLst>
              </a:rPr>
              <a:t>Mengapa</a:t>
            </a:r>
            <a:r>
              <a:rPr lang="en-US" sz="2400" b="1" dirty="0" smtClean="0">
                <a:ln w="1905"/>
                <a:solidFill>
                  <a:schemeClr val="bg1"/>
                </a:solidFill>
                <a:effectLst>
                  <a:innerShdw blurRad="69850" dist="43180" dir="5400000">
                    <a:srgbClr val="000000">
                      <a:alpha val="65000"/>
                    </a:srgbClr>
                  </a:innerShdw>
                </a:effectLst>
              </a:rPr>
              <a:t> </a:t>
            </a:r>
            <a:r>
              <a:rPr lang="en-US" sz="2400" b="1" dirty="0" err="1" smtClean="0">
                <a:ln w="1905"/>
                <a:solidFill>
                  <a:schemeClr val="bg1"/>
                </a:solidFill>
                <a:effectLst>
                  <a:innerShdw blurRad="69850" dist="43180" dir="5400000">
                    <a:srgbClr val="000000">
                      <a:alpha val="65000"/>
                    </a:srgbClr>
                  </a:innerShdw>
                </a:effectLst>
              </a:rPr>
              <a:t>Tindak</a:t>
            </a:r>
            <a:r>
              <a:rPr lang="en-US" sz="2400" b="1" dirty="0" smtClean="0">
                <a:ln w="1905"/>
                <a:solidFill>
                  <a:schemeClr val="bg1"/>
                </a:solidFill>
                <a:effectLst>
                  <a:innerShdw blurRad="69850" dist="43180" dir="5400000">
                    <a:srgbClr val="000000">
                      <a:alpha val="65000"/>
                    </a:srgbClr>
                  </a:innerShdw>
                </a:effectLst>
              </a:rPr>
              <a:t> </a:t>
            </a:r>
            <a:r>
              <a:rPr lang="en-US" sz="2400" b="1" dirty="0" err="1" smtClean="0">
                <a:ln w="1905"/>
                <a:solidFill>
                  <a:schemeClr val="bg1"/>
                </a:solidFill>
                <a:effectLst>
                  <a:innerShdw blurRad="69850" dist="43180" dir="5400000">
                    <a:srgbClr val="000000">
                      <a:alpha val="65000"/>
                    </a:srgbClr>
                  </a:innerShdw>
                </a:effectLst>
              </a:rPr>
              <a:t>pidana</a:t>
            </a:r>
            <a:r>
              <a:rPr lang="en-US" sz="2400" b="1" dirty="0" smtClean="0">
                <a:ln w="1905"/>
                <a:solidFill>
                  <a:schemeClr val="bg1"/>
                </a:solidFill>
                <a:effectLst>
                  <a:innerShdw blurRad="69850" dist="43180" dir="5400000">
                    <a:srgbClr val="000000">
                      <a:alpha val="65000"/>
                    </a:srgbClr>
                  </a:innerShdw>
                </a:effectLst>
              </a:rPr>
              <a:t> </a:t>
            </a:r>
            <a:r>
              <a:rPr lang="en-US" sz="2400" b="1" dirty="0" err="1" smtClean="0">
                <a:ln w="1905"/>
                <a:solidFill>
                  <a:schemeClr val="bg1"/>
                </a:solidFill>
                <a:effectLst>
                  <a:innerShdw blurRad="69850" dist="43180" dir="5400000">
                    <a:srgbClr val="000000">
                      <a:alpha val="65000"/>
                    </a:srgbClr>
                  </a:innerShdw>
                </a:effectLst>
              </a:rPr>
              <a:t>Telematika</a:t>
            </a:r>
            <a:r>
              <a:rPr lang="en-US" sz="2400" b="1" dirty="0" smtClean="0">
                <a:ln w="1905"/>
                <a:solidFill>
                  <a:schemeClr val="bg1"/>
                </a:solidFill>
                <a:effectLst>
                  <a:innerShdw blurRad="69850" dist="43180" dir="5400000">
                    <a:srgbClr val="000000">
                      <a:alpha val="65000"/>
                    </a:srgbClr>
                  </a:innerShdw>
                </a:effectLst>
              </a:rPr>
              <a:t> </a:t>
            </a:r>
            <a:r>
              <a:rPr lang="en-US" sz="2400" b="1" dirty="0" err="1" smtClean="0">
                <a:ln w="1905"/>
                <a:solidFill>
                  <a:schemeClr val="bg1"/>
                </a:solidFill>
                <a:effectLst>
                  <a:innerShdw blurRad="69850" dist="43180" dir="5400000">
                    <a:srgbClr val="000000">
                      <a:alpha val="65000"/>
                    </a:srgbClr>
                  </a:innerShdw>
                </a:effectLst>
              </a:rPr>
              <a:t>termasuk</a:t>
            </a:r>
            <a:r>
              <a:rPr lang="en-US" sz="2400" b="1" dirty="0" smtClean="0">
                <a:ln w="1905"/>
                <a:solidFill>
                  <a:schemeClr val="bg1"/>
                </a:solidFill>
                <a:effectLst>
                  <a:innerShdw blurRad="69850" dist="43180" dir="5400000">
                    <a:srgbClr val="000000">
                      <a:alpha val="65000"/>
                    </a:srgbClr>
                  </a:innerShdw>
                </a:effectLst>
              </a:rPr>
              <a:t> </a:t>
            </a:r>
            <a:r>
              <a:rPr lang="en-US" sz="2400" b="1" dirty="0" err="1" smtClean="0">
                <a:ln w="1905"/>
                <a:solidFill>
                  <a:schemeClr val="bg1"/>
                </a:solidFill>
                <a:effectLst>
                  <a:innerShdw blurRad="69850" dist="43180" dir="5400000">
                    <a:srgbClr val="000000">
                      <a:alpha val="65000"/>
                    </a:srgbClr>
                  </a:innerShdw>
                </a:effectLst>
              </a:rPr>
              <a:t>tindak</a:t>
            </a:r>
            <a:r>
              <a:rPr lang="en-US" sz="2400" b="1" dirty="0" smtClean="0">
                <a:ln w="1905"/>
                <a:solidFill>
                  <a:schemeClr val="bg1"/>
                </a:solidFill>
                <a:effectLst>
                  <a:innerShdw blurRad="69850" dist="43180" dir="5400000">
                    <a:srgbClr val="000000">
                      <a:alpha val="65000"/>
                    </a:srgbClr>
                  </a:innerShdw>
                </a:effectLst>
              </a:rPr>
              <a:t> </a:t>
            </a:r>
            <a:r>
              <a:rPr lang="en-US" sz="2400" b="1" dirty="0" err="1" smtClean="0">
                <a:ln w="1905"/>
                <a:solidFill>
                  <a:schemeClr val="bg1"/>
                </a:solidFill>
                <a:effectLst>
                  <a:innerShdw blurRad="69850" dist="43180" dir="5400000">
                    <a:srgbClr val="000000">
                      <a:alpha val="65000"/>
                    </a:srgbClr>
                  </a:innerShdw>
                </a:effectLst>
              </a:rPr>
              <a:t>pidana</a:t>
            </a:r>
            <a:r>
              <a:rPr lang="en-US" sz="2400" b="1" dirty="0" smtClean="0">
                <a:ln w="1905"/>
                <a:solidFill>
                  <a:schemeClr val="bg1"/>
                </a:solidFill>
                <a:effectLst>
                  <a:innerShdw blurRad="69850" dist="43180" dir="5400000">
                    <a:srgbClr val="000000">
                      <a:alpha val="65000"/>
                    </a:srgbClr>
                  </a:innerShdw>
                </a:effectLst>
              </a:rPr>
              <a:t> </a:t>
            </a:r>
            <a:r>
              <a:rPr lang="en-US" sz="2400" b="1" dirty="0" err="1" smtClean="0">
                <a:ln w="1905"/>
                <a:solidFill>
                  <a:schemeClr val="bg1"/>
                </a:solidFill>
                <a:effectLst>
                  <a:innerShdw blurRad="69850" dist="43180" dir="5400000">
                    <a:srgbClr val="000000">
                      <a:alpha val="65000"/>
                    </a:srgbClr>
                  </a:innerShdw>
                </a:effectLst>
              </a:rPr>
              <a:t>khusus</a:t>
            </a:r>
            <a:r>
              <a:rPr lang="en-US" sz="2400" b="1" dirty="0" smtClean="0">
                <a:ln w="1905"/>
                <a:solidFill>
                  <a:schemeClr val="bg1"/>
                </a:solidFill>
                <a:effectLst>
                  <a:innerShdw blurRad="69850" dist="43180" dir="5400000">
                    <a:srgbClr val="000000">
                      <a:alpha val="65000"/>
                    </a:srgbClr>
                  </a:innerShdw>
                </a:effectLst>
              </a:rPr>
              <a:t> ? </a:t>
            </a:r>
            <a:endParaRPr lang="en-US" sz="2400" b="1" dirty="0" smtClean="0">
              <a:solidFill>
                <a:schemeClr val="bg1"/>
              </a:solidFill>
            </a:endParaRPr>
          </a:p>
          <a:p>
            <a:pPr marL="342900" indent="-342900">
              <a:buAutoNum type="arabicPeriod"/>
            </a:pPr>
            <a:endParaRPr lang="en-US" dirty="0" smtClean="0"/>
          </a:p>
        </p:txBody>
      </p:sp>
      <p:sp>
        <p:nvSpPr>
          <p:cNvPr id="11" name="TextBox 10"/>
          <p:cNvSpPr txBox="1"/>
          <p:nvPr/>
        </p:nvSpPr>
        <p:spPr>
          <a:xfrm>
            <a:off x="1785918" y="5143512"/>
            <a:ext cx="4836580" cy="1015663"/>
          </a:xfrm>
          <a:prstGeom prst="rect">
            <a:avLst/>
          </a:prstGeom>
          <a:noFill/>
        </p:spPr>
        <p:txBody>
          <a:bodyPr wrap="none" rtlCol="0">
            <a:spAutoFit/>
          </a:bodyPr>
          <a:lstStyle/>
          <a:p>
            <a:r>
              <a:rPr lang="en-US" sz="6000" b="1" dirty="0" smtClean="0"/>
              <a:t>TERIMA KASIH</a:t>
            </a:r>
            <a:endParaRPr lang="en-US" sz="6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1071538" y="357166"/>
            <a:ext cx="7143800" cy="76944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TINDAK PIDANA TELEMATIKA</a:t>
            </a: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FF0000"/>
                </a:solidFill>
                <a:effectLst/>
                <a:uLnTx/>
                <a:uFillTx/>
                <a:latin typeface="+mj-lt"/>
                <a:ea typeface="+mj-ea"/>
                <a:cs typeface="+mj-cs"/>
              </a:rPr>
              <a:t>           Hukum Telematika UEU ©2015 by : Men Wih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214422"/>
            <a:ext cx="8429684" cy="483209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Dampak</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Konvergengsi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Telematika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marL="514350" indent="-514350" algn="just">
              <a:buFont typeface="Wingdings" pitchFamily="2" charset="2"/>
              <a:buChar char="Ø"/>
            </a:pP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Pengaturan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Cyberlaw</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Indonesia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masih</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jauh</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tertinggal</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belum</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memiliki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perundanga-undangan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yang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khusus</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mengatur</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cyberlaw</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tersebut</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514350" indent="-514350" algn="just">
              <a:buFont typeface="Wingdings" pitchFamily="2" charset="2"/>
              <a:buChar char="Ø"/>
            </a:pPr>
            <a:r>
              <a:rPr lang="nl-NL"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Ketidak</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adanya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peraturan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perundang-undangan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yang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mengatur</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secara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spesifik</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mengenai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cyberlaw</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lebih</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khususnya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cybercrime ,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membuat</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penanganan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cyberlaw</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dengan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perundang-undangan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yang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ada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dan</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masih</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berlaku</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seperti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KUHP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dsb</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1071538" y="357166"/>
            <a:ext cx="7143800" cy="76944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TINDAK PIDANA TELEMATIKA</a:t>
            </a: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FF0000"/>
                </a:solidFill>
                <a:effectLst/>
                <a:uLnTx/>
                <a:uFillTx/>
                <a:latin typeface="+mj-lt"/>
                <a:ea typeface="+mj-ea"/>
                <a:cs typeface="+mj-cs"/>
              </a:rPr>
              <a:t>           Hukum Telematika UEU ©2015 by : Men Wih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214422"/>
            <a:ext cx="8429684" cy="483209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Dampak</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Konvergengsi</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Telematika</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marL="514350" indent="-514350" algn="just">
              <a:buFont typeface="Wingdings" pitchFamily="2" charset="2"/>
              <a:buChar char="Ø"/>
            </a:pPr>
            <a:r>
              <a:rPr lang="id-ID" sz="2800" dirty="0" smtClean="0"/>
              <a:t>Dengan dalih “legalitas” hukum yang telah berlaku di anggap tidak cukup jelas atau bahkan tidak adil dalam konteks perkembangan telematika dan </a:t>
            </a:r>
            <a:r>
              <a:rPr lang="id-ID" sz="2800" i="1" dirty="0" smtClean="0"/>
              <a:t>cyberspace</a:t>
            </a:r>
          </a:p>
          <a:p>
            <a:pPr marL="514350" indent="-514350" algn="just">
              <a:buFont typeface="Wingdings" pitchFamily="2" charset="2"/>
              <a:buChar char="Ø"/>
            </a:pPr>
            <a:r>
              <a:rPr lang="nl-NL"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Legalitas Telematika harus dilindungi demi </a:t>
            </a:r>
            <a:r>
              <a:rPr lang="id-ID" sz="2800" dirty="0" smtClean="0"/>
              <a:t>Kepentingan hukum (Pribadi, masyarakat atau bangsa) terhadap keberadaan suatu sistem informasi/telekomunikasi yang baik (terjaganya keutuhan sistem informasi &amp; keamanan infrastruktur (</a:t>
            </a:r>
            <a:r>
              <a:rPr lang="id-ID" sz="2800" i="1" dirty="0" smtClean="0"/>
              <a:t>security &amp; integrity))</a:t>
            </a: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571472" y="357166"/>
            <a:ext cx="7643866"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KEPENTINGAN HUKUM  TELEMATIKA</a:t>
            </a: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rgbClr val="FF0000"/>
                </a:solidFill>
                <a:effectLst/>
                <a:uLnTx/>
                <a:uFillTx/>
                <a:latin typeface="+mj-lt"/>
                <a:ea typeface="+mj-ea"/>
                <a:cs typeface="+mj-cs"/>
              </a:rPr>
              <a:t>           Hukum Telematika UEU ©2015 by : Men Wih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214422"/>
            <a:ext cx="8429684" cy="489364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r>
              <a:rPr lang="id-ID" sz="2400" dirty="0" smtClean="0"/>
              <a:t>Secara garis besar kepentingan hukum terhadap sistem elektronik mencakup:</a:t>
            </a:r>
          </a:p>
          <a:p>
            <a:pPr marL="514350" indent="-514350">
              <a:buAutoNum type="arabicPeriod"/>
            </a:pPr>
            <a:r>
              <a:rPr lang="id-ID" sz="2400" dirty="0" smtClean="0"/>
              <a:t>Kepentingan hukum untuk memperoleh kekuatan pembuktian terhadap informasi elektronik (</a:t>
            </a:r>
            <a:r>
              <a:rPr lang="id-ID" sz="2400" i="1" dirty="0" smtClean="0"/>
              <a:t>validity of eleectronic evidence)</a:t>
            </a:r>
            <a:endParaRPr lang="id-ID" sz="2400" dirty="0" smtClean="0"/>
          </a:p>
          <a:p>
            <a:pPr marL="514350" indent="-514350">
              <a:buAutoNum type="arabicPeriod"/>
            </a:pPr>
            <a:r>
              <a:rPr lang="id-ID" sz="2400" dirty="0" smtClean="0"/>
              <a:t>Kepentingan hukum untuk memperoleh penyelenggaraan sistem elektronik yang baik (akuntabilitas) dengan cara penerapan prinsip upaya yang terbaik (best practice) dalam penerapan teknologi</a:t>
            </a:r>
          </a:p>
          <a:p>
            <a:pPr marL="514350" indent="-514350">
              <a:buAutoNum type="arabicPeriod"/>
            </a:pPr>
            <a:r>
              <a:rPr lang="id-ID" sz="2400" dirty="0" smtClean="0"/>
              <a:t>Kepentingan hukum untuk memperoleh perlindungan hukum terhadap penyelenggaraan Sistem Elektronik tersebut sehingga ada kewajiban terhadap setiap pembuat dan pengguna yang memperoleh manfaat untuk tidak melakukan tindakan yang bertentangan dengan</a:t>
            </a:r>
            <a:r>
              <a:rPr lang="en-US" sz="2400" dirty="0" smtClean="0"/>
              <a:t> </a:t>
            </a:r>
            <a:r>
              <a:rPr lang="id-ID" sz="2400" dirty="0" smtClean="0"/>
              <a:t>hukum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571472" y="357166"/>
            <a:ext cx="7643866"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PELAKU PIDANA TELEMATIKA</a:t>
            </a: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214422"/>
            <a:ext cx="8429684" cy="489364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id-ID" sz="2400" dirty="0" smtClean="0"/>
              <a:t>Segala macam tindakan yang dilakukan dengan sengaja dan melawan hukum terhadap informasi dan/atau sistem informasi elektronik dapat dilakukan oleh:</a:t>
            </a:r>
          </a:p>
          <a:p>
            <a:pPr marL="457200" indent="-457200" algn="just">
              <a:buFont typeface="+mj-lt"/>
              <a:buAutoNum type="arabicPeriod"/>
            </a:pPr>
            <a:r>
              <a:rPr lang="id-ID" sz="2400" dirty="0" smtClean="0"/>
              <a:t>Si pengguna (</a:t>
            </a:r>
            <a:r>
              <a:rPr lang="id-ID" sz="2400" i="1" dirty="0" smtClean="0"/>
              <a:t>user crime) </a:t>
            </a:r>
            <a:endParaRPr lang="en-US" sz="2400" i="1" dirty="0" smtClean="0"/>
          </a:p>
          <a:p>
            <a:pPr marL="457200" indent="-457200" algn="just"/>
            <a:r>
              <a:rPr lang="en-US" sz="2400" dirty="0" smtClean="0"/>
              <a:t>	</a:t>
            </a:r>
            <a:r>
              <a:rPr lang="id-ID" sz="2400" dirty="0" smtClean="0"/>
              <a:t>tanpa hak atau bertindak, diluar kewenangannya untuk mengakses, menggunakan, mengubah, menggandakan, mengumumkan atau dll</a:t>
            </a:r>
          </a:p>
          <a:p>
            <a:pPr marL="457200" indent="-457200" algn="just"/>
            <a:r>
              <a:rPr lang="en-US" sz="2400" dirty="0" smtClean="0"/>
              <a:t>2.  	P</a:t>
            </a:r>
            <a:r>
              <a:rPr lang="id-ID" sz="2400" dirty="0" smtClean="0"/>
              <a:t>engembang/pembuat (</a:t>
            </a:r>
            <a:r>
              <a:rPr lang="id-ID" sz="2400" i="1" dirty="0" smtClean="0"/>
              <a:t>developers crime)</a:t>
            </a:r>
            <a:endParaRPr lang="en-US" sz="2400" i="1" dirty="0" smtClean="0"/>
          </a:p>
          <a:p>
            <a:pPr marL="457200" indent="-457200" algn="just"/>
            <a:r>
              <a:rPr lang="en-US" sz="2400" i="1" dirty="0" smtClean="0"/>
              <a:t>	</a:t>
            </a:r>
            <a:r>
              <a:rPr lang="id-ID" sz="2400" dirty="0" smtClean="0"/>
              <a:t>membuat informasi atau sistem yang bersifat melawan hukum dan/atau berdampak merugikan orang lain</a:t>
            </a:r>
          </a:p>
          <a:p>
            <a:pPr marL="457200" indent="-457200" algn="just"/>
            <a:r>
              <a:rPr lang="en-US" sz="2400" dirty="0" smtClean="0"/>
              <a:t>3.  </a:t>
            </a:r>
            <a:r>
              <a:rPr lang="id-ID" sz="2400" dirty="0" smtClean="0"/>
              <a:t>Si penyelenggara (</a:t>
            </a:r>
            <a:r>
              <a:rPr lang="id-ID" sz="2400" i="1" dirty="0" smtClean="0"/>
              <a:t>Providers crime)</a:t>
            </a:r>
            <a:endParaRPr lang="en-US" sz="2400" i="1" dirty="0" smtClean="0"/>
          </a:p>
          <a:p>
            <a:pPr marL="457200" indent="-457200" algn="just"/>
            <a:r>
              <a:rPr lang="en-US" sz="2400" i="1" dirty="0" smtClean="0"/>
              <a:t>     </a:t>
            </a:r>
            <a:r>
              <a:rPr lang="id-ID" sz="2400" dirty="0" smtClean="0"/>
              <a:t> menyelenggarakan sistem elektronik (sebagai suatu media) yang bersifat melawan hukum</a:t>
            </a:r>
            <a:endParaRPr lang="id-ID"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571472" y="357166"/>
            <a:ext cx="7643866" cy="120032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PERAN KOMPUTER DALAM TINDAK PIDANA TELEMATIKA</a:t>
            </a: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285720" y="1714488"/>
            <a:ext cx="8429684" cy="341632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400" dirty="0" err="1" smtClean="0"/>
              <a:t>Keterkaitan</a:t>
            </a:r>
            <a:r>
              <a:rPr lang="en-US" sz="2400" dirty="0" smtClean="0"/>
              <a:t> </a:t>
            </a:r>
            <a:r>
              <a:rPr lang="en-US" sz="2400" dirty="0" err="1" smtClean="0"/>
              <a:t>komputer</a:t>
            </a:r>
            <a:r>
              <a:rPr lang="en-US" sz="2400" dirty="0" smtClean="0"/>
              <a:t> </a:t>
            </a:r>
            <a:r>
              <a:rPr lang="en-US" sz="2400" dirty="0" err="1" smtClean="0"/>
              <a:t>dalam</a:t>
            </a:r>
            <a:r>
              <a:rPr lang="en-US" sz="2400" dirty="0" smtClean="0"/>
              <a:t> </a:t>
            </a:r>
            <a:r>
              <a:rPr lang="en-US" sz="2400" dirty="0" err="1" smtClean="0"/>
              <a:t>Tindak</a:t>
            </a:r>
            <a:r>
              <a:rPr lang="en-US" sz="2400" dirty="0" smtClean="0"/>
              <a:t> </a:t>
            </a:r>
            <a:r>
              <a:rPr lang="en-US" sz="2400" dirty="0" err="1" smtClean="0"/>
              <a:t>Pidana</a:t>
            </a:r>
            <a:r>
              <a:rPr lang="en-US" sz="2400" dirty="0" smtClean="0"/>
              <a:t>  </a:t>
            </a:r>
            <a:r>
              <a:rPr lang="id-ID" sz="2400" dirty="0" smtClean="0"/>
              <a:t>terhadap informasi dan/atau sistem informasi elektronik </a:t>
            </a:r>
            <a:r>
              <a:rPr lang="en-US" sz="2400" dirty="0" smtClean="0"/>
              <a:t> </a:t>
            </a:r>
            <a:r>
              <a:rPr lang="id-ID" sz="2400" dirty="0" smtClean="0"/>
              <a:t>dapat </a:t>
            </a:r>
            <a:r>
              <a:rPr lang="en-US" sz="2400" dirty="0" err="1" smtClean="0"/>
              <a:t>digolongankan</a:t>
            </a:r>
            <a:r>
              <a:rPr lang="en-US" sz="2400" dirty="0" smtClean="0"/>
              <a:t>  </a:t>
            </a:r>
            <a:r>
              <a:rPr lang="en-US" sz="2400" dirty="0" err="1" smtClean="0"/>
              <a:t>sbb</a:t>
            </a:r>
            <a:r>
              <a:rPr lang="id-ID" sz="2400" dirty="0" smtClean="0"/>
              <a:t>:</a:t>
            </a:r>
          </a:p>
          <a:p>
            <a:pPr marL="514350" indent="-514350">
              <a:buAutoNum type="arabicPeriod"/>
            </a:pPr>
            <a:r>
              <a:rPr lang="id-ID" sz="2400" i="1" dirty="0" smtClean="0"/>
              <a:t>Computer as a tool</a:t>
            </a:r>
            <a:endParaRPr lang="en-US" sz="2400" i="1" dirty="0" smtClean="0"/>
          </a:p>
          <a:p>
            <a:pPr marL="514350" indent="-514350"/>
            <a:r>
              <a:rPr lang="en-US" sz="2400" i="1" dirty="0" smtClean="0"/>
              <a:t>	</a:t>
            </a:r>
            <a:r>
              <a:rPr lang="en-US" sz="2400" i="1" dirty="0" err="1" smtClean="0"/>
              <a:t>Komputer</a:t>
            </a:r>
            <a:r>
              <a:rPr lang="en-US" sz="2400" i="1" dirty="0" smtClean="0"/>
              <a:t> </a:t>
            </a:r>
            <a:r>
              <a:rPr lang="en-US" sz="2400" i="1" dirty="0" err="1" smtClean="0"/>
              <a:t>sebagai</a:t>
            </a:r>
            <a:r>
              <a:rPr lang="en-US" sz="2400" i="1" dirty="0" smtClean="0"/>
              <a:t> </a:t>
            </a:r>
            <a:r>
              <a:rPr lang="en-US" sz="2400" i="1" dirty="0" err="1" smtClean="0"/>
              <a:t>alat</a:t>
            </a:r>
            <a:r>
              <a:rPr lang="en-US" sz="2400" i="1" dirty="0" smtClean="0"/>
              <a:t> </a:t>
            </a:r>
            <a:r>
              <a:rPr lang="en-US" sz="2400" i="1" dirty="0" err="1" smtClean="0"/>
              <a:t>untuk</a:t>
            </a:r>
            <a:r>
              <a:rPr lang="en-US" sz="2400" i="1" dirty="0" smtClean="0"/>
              <a:t> </a:t>
            </a:r>
            <a:r>
              <a:rPr lang="en-US" sz="2400" i="1" dirty="0" err="1" smtClean="0"/>
              <a:t>melakukan</a:t>
            </a:r>
            <a:r>
              <a:rPr lang="en-US" sz="2400" i="1" dirty="0" smtClean="0"/>
              <a:t> </a:t>
            </a:r>
            <a:r>
              <a:rPr lang="en-US" sz="2400" i="1" dirty="0" err="1" smtClean="0"/>
              <a:t>tindak</a:t>
            </a:r>
            <a:r>
              <a:rPr lang="en-US" sz="2400" i="1" dirty="0" smtClean="0"/>
              <a:t> </a:t>
            </a:r>
            <a:r>
              <a:rPr lang="en-US" sz="2400" i="1" dirty="0" err="1" smtClean="0"/>
              <a:t>pidana</a:t>
            </a:r>
            <a:endParaRPr lang="id-ID" sz="2400" i="1" dirty="0" smtClean="0"/>
          </a:p>
          <a:p>
            <a:pPr marL="514350" indent="-514350"/>
            <a:r>
              <a:rPr lang="en-US" sz="2400" i="1" dirty="0" smtClean="0"/>
              <a:t>2.    </a:t>
            </a:r>
            <a:r>
              <a:rPr lang="id-ID" sz="2400" i="1" dirty="0" smtClean="0"/>
              <a:t>Computer as an Object</a:t>
            </a:r>
            <a:endParaRPr lang="en-US" sz="2400" i="1" dirty="0" smtClean="0"/>
          </a:p>
          <a:p>
            <a:pPr marL="514350" indent="-514350"/>
            <a:r>
              <a:rPr lang="en-US" sz="2400" i="1" dirty="0" smtClean="0"/>
              <a:t>	</a:t>
            </a:r>
            <a:r>
              <a:rPr lang="en-US" sz="2400" i="1" dirty="0" err="1" smtClean="0"/>
              <a:t>Komputer</a:t>
            </a:r>
            <a:r>
              <a:rPr lang="en-US" sz="2400" i="1" dirty="0" smtClean="0"/>
              <a:t> </a:t>
            </a:r>
            <a:r>
              <a:rPr lang="en-US" sz="2400" i="1" dirty="0" err="1" smtClean="0"/>
              <a:t>menjadi</a:t>
            </a:r>
            <a:r>
              <a:rPr lang="en-US" sz="2400" i="1" dirty="0" smtClean="0"/>
              <a:t> </a:t>
            </a:r>
            <a:r>
              <a:rPr lang="en-US" sz="2400" i="1" dirty="0" err="1" smtClean="0"/>
              <a:t>sasaran</a:t>
            </a:r>
            <a:r>
              <a:rPr lang="en-US" sz="2400" i="1" dirty="0" smtClean="0"/>
              <a:t> </a:t>
            </a:r>
            <a:r>
              <a:rPr lang="en-US" sz="2400" i="1" dirty="0" err="1" smtClean="0"/>
              <a:t>dari</a:t>
            </a:r>
            <a:r>
              <a:rPr lang="en-US" sz="2400" i="1" dirty="0" smtClean="0"/>
              <a:t> </a:t>
            </a:r>
            <a:r>
              <a:rPr lang="en-US" sz="2400" i="1" dirty="0" err="1" smtClean="0"/>
              <a:t>tindak</a:t>
            </a:r>
            <a:r>
              <a:rPr lang="en-US" sz="2400" i="1" dirty="0" smtClean="0"/>
              <a:t> </a:t>
            </a:r>
            <a:r>
              <a:rPr lang="en-US" sz="2400" i="1" dirty="0" err="1" smtClean="0"/>
              <a:t>pidana</a:t>
            </a:r>
            <a:endParaRPr lang="en-US" sz="2400" i="1" dirty="0" smtClean="0"/>
          </a:p>
          <a:p>
            <a:pPr marL="514350" indent="-514350"/>
            <a:r>
              <a:rPr lang="en-US" sz="2400" i="1" dirty="0" smtClean="0"/>
              <a:t>3.    </a:t>
            </a:r>
            <a:r>
              <a:rPr lang="id-ID" sz="2400" i="1" dirty="0" smtClean="0"/>
              <a:t>Computer as a storange device</a:t>
            </a:r>
            <a:endParaRPr lang="en-US" sz="2400" i="1" dirty="0" smtClean="0"/>
          </a:p>
          <a:p>
            <a:pPr marL="514350" indent="-514350"/>
            <a:r>
              <a:rPr lang="en-US" sz="2400" i="1" dirty="0" smtClean="0"/>
              <a:t>	</a:t>
            </a:r>
            <a:r>
              <a:rPr lang="en-US" sz="2400" i="1" dirty="0" err="1" smtClean="0"/>
              <a:t>Komputer</a:t>
            </a:r>
            <a:r>
              <a:rPr lang="en-US" sz="2400" i="1" dirty="0" smtClean="0"/>
              <a:t> </a:t>
            </a:r>
            <a:r>
              <a:rPr lang="en-US" sz="2400" i="1" dirty="0" err="1" smtClean="0"/>
              <a:t>menjadi</a:t>
            </a:r>
            <a:r>
              <a:rPr lang="en-US" sz="2400" i="1" dirty="0" smtClean="0"/>
              <a:t> </a:t>
            </a:r>
            <a:r>
              <a:rPr lang="en-US" sz="2400" i="1" dirty="0" err="1" smtClean="0"/>
              <a:t>sarana</a:t>
            </a:r>
            <a:r>
              <a:rPr lang="en-US" sz="2400" i="1" dirty="0" smtClean="0"/>
              <a:t> </a:t>
            </a:r>
            <a:r>
              <a:rPr lang="en-US" sz="2400" i="1" dirty="0" err="1" smtClean="0"/>
              <a:t>dan</a:t>
            </a:r>
            <a:r>
              <a:rPr lang="en-US" sz="2400" i="1" dirty="0" smtClean="0"/>
              <a:t> </a:t>
            </a:r>
            <a:r>
              <a:rPr lang="en-US" sz="2400" i="1" dirty="0" err="1" smtClean="0"/>
              <a:t>tempat</a:t>
            </a:r>
            <a:r>
              <a:rPr lang="en-US" sz="2400" i="1" dirty="0" smtClean="0"/>
              <a:t> </a:t>
            </a:r>
            <a:r>
              <a:rPr lang="en-US" sz="2400" i="1" dirty="0" err="1" smtClean="0"/>
              <a:t>untuk</a:t>
            </a:r>
            <a:r>
              <a:rPr lang="en-US" sz="2400" i="1" dirty="0" smtClean="0"/>
              <a:t> </a:t>
            </a:r>
            <a:r>
              <a:rPr lang="en-US" sz="2400" i="1" dirty="0" err="1" smtClean="0"/>
              <a:t>melakukan</a:t>
            </a:r>
            <a:r>
              <a:rPr lang="en-US" sz="2400" i="1" dirty="0" smtClean="0"/>
              <a:t> </a:t>
            </a:r>
            <a:r>
              <a:rPr lang="en-US" sz="2400" i="1" dirty="0" err="1" smtClean="0"/>
              <a:t>tindak</a:t>
            </a:r>
            <a:r>
              <a:rPr lang="en-US" sz="2400" i="1" dirty="0" smtClean="0"/>
              <a:t> </a:t>
            </a:r>
            <a:r>
              <a:rPr lang="en-US" sz="2400" i="1" dirty="0" err="1" smtClean="0"/>
              <a:t>pidana</a:t>
            </a:r>
            <a:endParaRPr lang="id-ID"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571472" y="357166"/>
            <a:ext cx="7643866"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KEJAHATAN KOMPUTER</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357158" y="1214422"/>
            <a:ext cx="8429684" cy="563231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400" dirty="0" err="1" smtClean="0"/>
              <a:t>Pengertian</a:t>
            </a:r>
            <a:r>
              <a:rPr lang="en-US" sz="2400" dirty="0" smtClean="0"/>
              <a:t> </a:t>
            </a:r>
            <a:r>
              <a:rPr lang="en-US" sz="2400" dirty="0" err="1" smtClean="0"/>
              <a:t>Kejahatan</a:t>
            </a:r>
            <a:r>
              <a:rPr lang="en-US" sz="2400" dirty="0" smtClean="0"/>
              <a:t> </a:t>
            </a:r>
            <a:r>
              <a:rPr lang="en-US" sz="2400" dirty="0" err="1" smtClean="0"/>
              <a:t>Komputer</a:t>
            </a:r>
            <a:r>
              <a:rPr lang="en-US" sz="2400" dirty="0" smtClean="0"/>
              <a:t>  :</a:t>
            </a:r>
          </a:p>
          <a:p>
            <a:pPr marL="457200" indent="-457200" algn="just">
              <a:buFont typeface="Wingdings" pitchFamily="2" charset="2"/>
              <a:buChar char="v"/>
            </a:pPr>
            <a:r>
              <a:rPr lang="en-US" sz="2400" dirty="0" smtClean="0"/>
              <a:t>“ any illegal act requiring knowledge of computer technology for its </a:t>
            </a:r>
            <a:r>
              <a:rPr lang="en-US" sz="2400" dirty="0" err="1" smtClean="0"/>
              <a:t>perpretation</a:t>
            </a:r>
            <a:r>
              <a:rPr lang="en-US" sz="2400" dirty="0" smtClean="0"/>
              <a:t> , investigation , or prosecution. It has two main </a:t>
            </a:r>
            <a:r>
              <a:rPr lang="en-US" sz="2400" dirty="0" err="1" smtClean="0"/>
              <a:t>catagories</a:t>
            </a:r>
            <a:r>
              <a:rPr lang="en-US" sz="2400" dirty="0" smtClean="0"/>
              <a:t>. First computer as a tool of crime , such as found as </a:t>
            </a:r>
            <a:r>
              <a:rPr lang="en-US" sz="2400" dirty="0" err="1" smtClean="0"/>
              <a:t>theaf</a:t>
            </a:r>
            <a:r>
              <a:rPr lang="en-US" sz="2400" dirty="0" smtClean="0"/>
              <a:t> property,…second computer is the object of crime such sabotage , </a:t>
            </a:r>
            <a:r>
              <a:rPr lang="en-US" sz="2400" dirty="0" err="1" smtClean="0"/>
              <a:t>theaf</a:t>
            </a:r>
            <a:r>
              <a:rPr lang="en-US" sz="2400" dirty="0" smtClean="0"/>
              <a:t> or alteration data… “ ( </a:t>
            </a:r>
            <a:r>
              <a:rPr lang="en-US" sz="2400" dirty="0" err="1" smtClean="0"/>
              <a:t>Departemen</a:t>
            </a:r>
            <a:r>
              <a:rPr lang="en-US" sz="2400" dirty="0" smtClean="0"/>
              <a:t> </a:t>
            </a:r>
            <a:r>
              <a:rPr lang="en-US" sz="2400" dirty="0" err="1" smtClean="0"/>
              <a:t>kehakiman</a:t>
            </a:r>
            <a:r>
              <a:rPr lang="en-US" sz="2400" dirty="0" smtClean="0"/>
              <a:t> USA)</a:t>
            </a:r>
          </a:p>
          <a:p>
            <a:pPr marL="457200" indent="-457200" algn="just">
              <a:buFont typeface="Wingdings" pitchFamily="2" charset="2"/>
              <a:buChar char="v"/>
            </a:pPr>
            <a:r>
              <a:rPr lang="en-US" sz="2400" dirty="0" smtClean="0"/>
              <a:t>“ any illegal , </a:t>
            </a:r>
            <a:r>
              <a:rPr lang="en-US" sz="2400" dirty="0" err="1" smtClean="0"/>
              <a:t>unethicall</a:t>
            </a:r>
            <a:r>
              <a:rPr lang="en-US" sz="2400" dirty="0" smtClean="0"/>
              <a:t> or unauthorized behavior  </a:t>
            </a:r>
            <a:r>
              <a:rPr lang="en-US" sz="2400" dirty="0" err="1" smtClean="0"/>
              <a:t>ralating</a:t>
            </a:r>
            <a:r>
              <a:rPr lang="en-US" sz="2400" dirty="0" smtClean="0"/>
              <a:t> to the </a:t>
            </a:r>
            <a:r>
              <a:rPr lang="en-US" sz="2400" dirty="0" err="1" smtClean="0"/>
              <a:t>authomatic</a:t>
            </a:r>
            <a:r>
              <a:rPr lang="en-US" sz="2400" dirty="0" smtClean="0"/>
              <a:t> processing and for the transmission of data  “  ( OECD ) </a:t>
            </a:r>
          </a:p>
          <a:p>
            <a:pPr marL="457200" indent="-457200" algn="just">
              <a:buFont typeface="Wingdings" pitchFamily="2" charset="2"/>
              <a:buChar char="v"/>
            </a:pPr>
            <a:r>
              <a:rPr lang="en-US" sz="2400" dirty="0" smtClean="0"/>
              <a:t>“ Computer Crime is crime toward to computer “  ( National Police Agency ) </a:t>
            </a:r>
          </a:p>
          <a:p>
            <a:pPr marL="457200" indent="-457200" algn="just">
              <a:buFont typeface="Wingdings" pitchFamily="2" charset="2"/>
              <a:buChar char="v"/>
            </a:pPr>
            <a:r>
              <a:rPr lang="en-US" sz="2400" dirty="0" smtClean="0"/>
              <a:t>“ </a:t>
            </a:r>
            <a:r>
              <a:rPr lang="en-US" sz="2400" dirty="0" err="1" smtClean="0"/>
              <a:t>Kejahatan</a:t>
            </a:r>
            <a:r>
              <a:rPr lang="en-US" sz="2400" dirty="0" smtClean="0"/>
              <a:t> </a:t>
            </a:r>
            <a:r>
              <a:rPr lang="en-US" sz="2400" dirty="0" err="1" smtClean="0"/>
              <a:t>komputer</a:t>
            </a:r>
            <a:r>
              <a:rPr lang="en-US" sz="2400" dirty="0" smtClean="0"/>
              <a:t> </a:t>
            </a:r>
            <a:r>
              <a:rPr lang="en-US" sz="2400" dirty="0" err="1" smtClean="0"/>
              <a:t>secara</a:t>
            </a:r>
            <a:r>
              <a:rPr lang="en-US" sz="2400" dirty="0" smtClean="0"/>
              <a:t> </a:t>
            </a:r>
            <a:r>
              <a:rPr lang="en-US" sz="2400" dirty="0" err="1" smtClean="0"/>
              <a:t>umum</a:t>
            </a:r>
            <a:r>
              <a:rPr lang="en-US" sz="2400" dirty="0" smtClean="0"/>
              <a:t> </a:t>
            </a:r>
            <a:r>
              <a:rPr lang="en-US" sz="2400" dirty="0" err="1" smtClean="0"/>
              <a:t>dapat</a:t>
            </a:r>
            <a:r>
              <a:rPr lang="en-US" sz="2400" dirty="0" smtClean="0"/>
              <a:t> </a:t>
            </a:r>
            <a:r>
              <a:rPr lang="en-US" sz="2400" dirty="0" err="1" smtClean="0"/>
              <a:t>diartikan</a:t>
            </a:r>
            <a:r>
              <a:rPr lang="en-US" sz="2400" dirty="0" smtClean="0"/>
              <a:t> </a:t>
            </a:r>
            <a:r>
              <a:rPr lang="en-US" sz="2400" dirty="0" err="1" smtClean="0"/>
              <a:t>sebagai</a:t>
            </a:r>
            <a:r>
              <a:rPr lang="en-US" sz="2400" dirty="0" smtClean="0"/>
              <a:t> </a:t>
            </a:r>
            <a:r>
              <a:rPr lang="en-US" sz="2400" dirty="0" err="1" smtClean="0"/>
              <a:t>penggunaan</a:t>
            </a:r>
            <a:r>
              <a:rPr lang="en-US" sz="2400" dirty="0" smtClean="0"/>
              <a:t> </a:t>
            </a:r>
            <a:r>
              <a:rPr lang="en-US" sz="2400" dirty="0" err="1" smtClean="0"/>
              <a:t>komputer</a:t>
            </a:r>
            <a:r>
              <a:rPr lang="en-US" sz="2400" dirty="0" smtClean="0"/>
              <a:t> </a:t>
            </a:r>
            <a:r>
              <a:rPr lang="en-US" sz="2400" dirty="0" err="1" smtClean="0"/>
              <a:t>secara</a:t>
            </a:r>
            <a:r>
              <a:rPr lang="en-US" sz="2400" dirty="0" smtClean="0"/>
              <a:t> </a:t>
            </a:r>
            <a:r>
              <a:rPr lang="en-US" sz="2400" dirty="0" err="1" smtClean="0"/>
              <a:t>ilegal</a:t>
            </a:r>
            <a:r>
              <a:rPr lang="en-US" sz="2400" dirty="0" smtClean="0"/>
              <a:t> “ ( </a:t>
            </a:r>
            <a:r>
              <a:rPr lang="en-US" sz="2400" dirty="0" err="1" smtClean="0"/>
              <a:t>Andi</a:t>
            </a:r>
            <a:r>
              <a:rPr lang="en-US" sz="2400" dirty="0" smtClean="0"/>
              <a:t> </a:t>
            </a:r>
            <a:r>
              <a:rPr lang="en-US" sz="2400" dirty="0" err="1" smtClean="0"/>
              <a:t>Hamzah</a:t>
            </a:r>
            <a:r>
              <a:rPr lang="en-US" sz="2400" dirty="0" smtClean="0"/>
              <a:t> )</a:t>
            </a:r>
          </a:p>
          <a:p>
            <a:pPr algn="just">
              <a:buFontTx/>
              <a:buChar char="-"/>
            </a:pPr>
            <a:endParaRPr lang="id-ID"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9000" r="-29000"/>
          </a:stretch>
        </a:blipFill>
        <a:effectLst/>
      </p:bgPr>
    </p:bg>
    <p:spTree>
      <p:nvGrpSpPr>
        <p:cNvPr id="1" name=""/>
        <p:cNvGrpSpPr/>
        <p:nvPr/>
      </p:nvGrpSpPr>
      <p:grpSpPr>
        <a:xfrm>
          <a:off x="0" y="0"/>
          <a:ext cx="0" cy="0"/>
          <a:chOff x="0" y="0"/>
          <a:chExt cx="0" cy="0"/>
        </a:xfrm>
      </p:grpSpPr>
      <p:sp>
        <p:nvSpPr>
          <p:cNvPr id="5" name="TextBox 4"/>
          <p:cNvSpPr txBox="1"/>
          <p:nvPr/>
        </p:nvSpPr>
        <p:spPr>
          <a:xfrm>
            <a:off x="571472" y="357166"/>
            <a:ext cx="7643866"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KEJAHATAN KOMPUTER</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itle 1"/>
          <p:cNvSpPr txBox="1">
            <a:spLocks/>
          </p:cNvSpPr>
          <p:nvPr/>
        </p:nvSpPr>
        <p:spPr>
          <a:xfrm>
            <a:off x="-185758" y="5862622"/>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Hukum</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Telematika</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UEU ©2015 by : Men </a:t>
            </a:r>
            <a:r>
              <a:rPr kumimoji="0" lang="en-US" sz="2400" b="1" i="0" u="none" strike="noStrike" kern="1200" cap="none" spc="0" normalizeH="0" baseline="0" noProof="0" dirty="0" err="1" smtClean="0">
                <a:ln>
                  <a:noFill/>
                </a:ln>
                <a:solidFill>
                  <a:srgbClr val="FF0000"/>
                </a:solidFill>
                <a:effectLst/>
                <a:uLnTx/>
                <a:uFillTx/>
                <a:latin typeface="+mj-lt"/>
                <a:ea typeface="+mj-ea"/>
                <a:cs typeface="+mj-cs"/>
              </a:rPr>
              <a:t>Wih</a:t>
            </a:r>
            <a:r>
              <a:rPr kumimoji="0" lang="en-US" sz="2400" b="1" i="0" u="none" strike="noStrike" kern="1200" cap="none" spc="0" normalizeH="0" baseline="0" noProof="0" dirty="0" smtClean="0">
                <a:ln>
                  <a:noFill/>
                </a:ln>
                <a:solidFill>
                  <a:srgbClr val="FF0000"/>
                </a:solidFill>
                <a:effectLst/>
                <a:uLnTx/>
                <a:uFillTx/>
                <a:latin typeface="+mj-lt"/>
                <a:ea typeface="+mj-ea"/>
                <a:cs typeface="+mj-cs"/>
              </a:rPr>
              <a:t> W. </a:t>
            </a:r>
            <a:endParaRPr kumimoji="0" lang="en-US" sz="2400" b="1" i="0" u="none" strike="noStrike" kern="1200" cap="none" spc="0" normalizeH="0" baseline="0" noProof="0" dirty="0">
              <a:ln>
                <a:noFill/>
              </a:ln>
              <a:solidFill>
                <a:srgbClr val="FF0000"/>
              </a:solidFill>
              <a:effectLst/>
              <a:uLnTx/>
              <a:uFillTx/>
              <a:latin typeface="+mj-lt"/>
              <a:ea typeface="+mj-ea"/>
              <a:cs typeface="+mj-cs"/>
            </a:endParaRPr>
          </a:p>
        </p:txBody>
      </p:sp>
      <p:pic>
        <p:nvPicPr>
          <p:cNvPr id="7" name="Picture 6" descr="ueu.jpg"/>
          <p:cNvPicPr>
            <a:picLocks noChangeAspect="1"/>
          </p:cNvPicPr>
          <p:nvPr/>
        </p:nvPicPr>
        <p:blipFill>
          <a:blip r:embed="rId3"/>
          <a:stretch>
            <a:fillRect/>
          </a:stretch>
        </p:blipFill>
        <p:spPr>
          <a:xfrm>
            <a:off x="8196242" y="5938822"/>
            <a:ext cx="533400" cy="537062"/>
          </a:xfrm>
          <a:prstGeom prst="rect">
            <a:avLst/>
          </a:prstGeom>
        </p:spPr>
      </p:pic>
      <p:sp>
        <p:nvSpPr>
          <p:cNvPr id="9" name="TextBox 8"/>
          <p:cNvSpPr txBox="1"/>
          <p:nvPr/>
        </p:nvSpPr>
        <p:spPr>
          <a:xfrm>
            <a:off x="357158" y="1071546"/>
            <a:ext cx="8429684" cy="563231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just">
              <a:buNone/>
            </a:pPr>
            <a:r>
              <a:rPr lang="en-US" sz="2400" dirty="0" err="1" smtClean="0"/>
              <a:t>Karakteristik</a:t>
            </a:r>
            <a:r>
              <a:rPr lang="en-US" sz="2400" dirty="0" smtClean="0"/>
              <a:t> </a:t>
            </a:r>
            <a:r>
              <a:rPr lang="en-US" sz="2400" dirty="0" err="1" smtClean="0"/>
              <a:t>Kejahatan</a:t>
            </a:r>
            <a:r>
              <a:rPr lang="en-US" sz="2400" dirty="0" smtClean="0"/>
              <a:t> </a:t>
            </a:r>
            <a:r>
              <a:rPr lang="en-US" sz="2400" dirty="0" err="1" smtClean="0"/>
              <a:t>Komputer</a:t>
            </a:r>
            <a:r>
              <a:rPr lang="en-US" sz="2400" dirty="0" smtClean="0"/>
              <a:t> :</a:t>
            </a:r>
          </a:p>
          <a:p>
            <a:pPr marL="457200" indent="-457200" algn="just">
              <a:buAutoNum type="arabicPeriod"/>
            </a:pPr>
            <a:r>
              <a:rPr lang="en-US" sz="2400" dirty="0" err="1" smtClean="0"/>
              <a:t>Tindak</a:t>
            </a:r>
            <a:r>
              <a:rPr lang="en-US" sz="2400" dirty="0" smtClean="0"/>
              <a:t> </a:t>
            </a:r>
            <a:r>
              <a:rPr lang="en-US" sz="2400" dirty="0" err="1" smtClean="0"/>
              <a:t>Pidana</a:t>
            </a:r>
            <a:r>
              <a:rPr lang="en-US" sz="2400" dirty="0" smtClean="0"/>
              <a:t> yang </a:t>
            </a:r>
            <a:r>
              <a:rPr lang="en-US" sz="2400" dirty="0" err="1" smtClean="0"/>
              <a:t>tidak</a:t>
            </a:r>
            <a:r>
              <a:rPr lang="en-US" sz="2400" dirty="0" smtClean="0"/>
              <a:t> </a:t>
            </a:r>
            <a:r>
              <a:rPr lang="en-US" sz="2400" dirty="0" err="1" smtClean="0"/>
              <a:t>sama</a:t>
            </a:r>
            <a:r>
              <a:rPr lang="en-US" sz="2400" dirty="0" smtClean="0"/>
              <a:t> </a:t>
            </a:r>
            <a:r>
              <a:rPr lang="en-US" sz="2400" dirty="0" err="1" smtClean="0"/>
              <a:t>dengan</a:t>
            </a:r>
            <a:r>
              <a:rPr lang="en-US" sz="2400" dirty="0" smtClean="0"/>
              <a:t> </a:t>
            </a:r>
            <a:r>
              <a:rPr lang="en-US" sz="2400" dirty="0" err="1" smtClean="0"/>
              <a:t>tindak</a:t>
            </a:r>
            <a:r>
              <a:rPr lang="en-US" sz="2400" dirty="0" smtClean="0"/>
              <a:t> </a:t>
            </a:r>
            <a:r>
              <a:rPr lang="en-US" sz="2400" dirty="0" err="1" smtClean="0"/>
              <a:t>pidana</a:t>
            </a:r>
            <a:r>
              <a:rPr lang="en-US" sz="2400" dirty="0" smtClean="0"/>
              <a:t> </a:t>
            </a:r>
            <a:r>
              <a:rPr lang="en-US" sz="2400" dirty="0" err="1" smtClean="0"/>
              <a:t>konvensional</a:t>
            </a:r>
            <a:r>
              <a:rPr lang="en-US" sz="2400" dirty="0" smtClean="0"/>
              <a:t> </a:t>
            </a:r>
            <a:r>
              <a:rPr lang="en-US" sz="2400" dirty="0" err="1" smtClean="0"/>
              <a:t>karena</a:t>
            </a:r>
            <a:r>
              <a:rPr lang="en-US" sz="2400" dirty="0" smtClean="0"/>
              <a:t> </a:t>
            </a:r>
            <a:r>
              <a:rPr lang="en-US" sz="2400" dirty="0" err="1" smtClean="0"/>
              <a:t>adanya</a:t>
            </a:r>
            <a:r>
              <a:rPr lang="en-US" sz="2400" dirty="0" smtClean="0"/>
              <a:t>  </a:t>
            </a:r>
            <a:r>
              <a:rPr lang="en-US" sz="2400" dirty="0" err="1" smtClean="0"/>
              <a:t>konvergensi</a:t>
            </a:r>
            <a:r>
              <a:rPr lang="en-US" sz="2400" dirty="0" smtClean="0"/>
              <a:t> </a:t>
            </a:r>
            <a:r>
              <a:rPr lang="en-US" sz="2400" dirty="0" err="1" smtClean="0"/>
              <a:t>dan</a:t>
            </a:r>
            <a:r>
              <a:rPr lang="en-US" sz="2400" dirty="0" smtClean="0"/>
              <a:t> </a:t>
            </a:r>
            <a:r>
              <a:rPr lang="en-US" sz="2400" dirty="0" err="1" smtClean="0"/>
              <a:t>ketiga</a:t>
            </a:r>
            <a:r>
              <a:rPr lang="en-US" sz="2400" dirty="0" smtClean="0"/>
              <a:t> </a:t>
            </a:r>
            <a:r>
              <a:rPr lang="en-US" sz="2400" dirty="0" err="1" smtClean="0"/>
              <a:t>perkembangan</a:t>
            </a:r>
            <a:r>
              <a:rPr lang="en-US" sz="2400" dirty="0" smtClean="0"/>
              <a:t> </a:t>
            </a:r>
            <a:r>
              <a:rPr lang="en-US" sz="2400" dirty="0" err="1" smtClean="0"/>
              <a:t>teknologi</a:t>
            </a:r>
            <a:r>
              <a:rPr lang="en-US" sz="2400" dirty="0" smtClean="0"/>
              <a:t> </a:t>
            </a:r>
            <a:r>
              <a:rPr lang="en-US" sz="2400" dirty="0" err="1" smtClean="0"/>
              <a:t>telematika</a:t>
            </a:r>
            <a:r>
              <a:rPr lang="en-US" sz="2400" dirty="0" smtClean="0"/>
              <a:t> </a:t>
            </a:r>
            <a:r>
              <a:rPr lang="en-US" sz="2400" dirty="0" err="1" smtClean="0"/>
              <a:t>tersebut</a:t>
            </a:r>
            <a:r>
              <a:rPr lang="en-US" sz="2400" dirty="0" smtClean="0"/>
              <a:t>.</a:t>
            </a:r>
          </a:p>
          <a:p>
            <a:pPr marL="457200" indent="-457200" algn="just">
              <a:buAutoNum type="arabicPeriod"/>
            </a:pPr>
            <a:r>
              <a:rPr lang="en-US" sz="2400" dirty="0" err="1" smtClean="0"/>
              <a:t>Memanfaatkan</a:t>
            </a:r>
            <a:r>
              <a:rPr lang="en-US" sz="2400" dirty="0" smtClean="0"/>
              <a:t> </a:t>
            </a:r>
            <a:r>
              <a:rPr lang="en-US" sz="2400" dirty="0" err="1" smtClean="0"/>
              <a:t>perkembangan</a:t>
            </a:r>
            <a:r>
              <a:rPr lang="en-US" sz="2400" dirty="0" smtClean="0"/>
              <a:t> </a:t>
            </a:r>
            <a:r>
              <a:rPr lang="en-US" sz="2400" dirty="0" err="1" smtClean="0"/>
              <a:t>dibidang</a:t>
            </a:r>
            <a:r>
              <a:rPr lang="en-US" sz="2400" dirty="0" smtClean="0"/>
              <a:t> </a:t>
            </a:r>
            <a:r>
              <a:rPr lang="en-US" sz="2400" dirty="0" err="1" smtClean="0"/>
              <a:t>komunikasi</a:t>
            </a:r>
            <a:r>
              <a:rPr lang="en-US" sz="2400" dirty="0" smtClean="0"/>
              <a:t> </a:t>
            </a:r>
            <a:r>
              <a:rPr lang="en-US" sz="2400" dirty="0" err="1" smtClean="0"/>
              <a:t>dan</a:t>
            </a:r>
            <a:r>
              <a:rPr lang="en-US" sz="2400" dirty="0" smtClean="0"/>
              <a:t> </a:t>
            </a:r>
            <a:r>
              <a:rPr lang="en-US" sz="2400" dirty="0" err="1" smtClean="0"/>
              <a:t>informasi</a:t>
            </a:r>
            <a:r>
              <a:rPr lang="en-US" sz="2400" dirty="0" smtClean="0"/>
              <a:t> </a:t>
            </a:r>
            <a:r>
              <a:rPr lang="en-US" sz="2400" dirty="0" err="1" smtClean="0"/>
              <a:t>dimana</a:t>
            </a:r>
            <a:r>
              <a:rPr lang="en-US" sz="2400" dirty="0" smtClean="0"/>
              <a:t> </a:t>
            </a:r>
            <a:r>
              <a:rPr lang="en-US" sz="2400" dirty="0" err="1" smtClean="0"/>
              <a:t>komputer</a:t>
            </a:r>
            <a:r>
              <a:rPr lang="en-US" sz="2400" dirty="0" smtClean="0"/>
              <a:t> </a:t>
            </a:r>
            <a:r>
              <a:rPr lang="en-US" sz="2400" dirty="0" err="1" smtClean="0"/>
              <a:t>sebagai</a:t>
            </a:r>
            <a:r>
              <a:rPr lang="en-US" sz="2400" dirty="0" smtClean="0"/>
              <a:t> media.</a:t>
            </a:r>
          </a:p>
          <a:p>
            <a:pPr marL="457200" indent="-457200" algn="just">
              <a:buAutoNum type="arabicPeriod"/>
            </a:pPr>
            <a:r>
              <a:rPr lang="en-US" sz="2400" dirty="0" err="1" smtClean="0"/>
              <a:t>Pemanfaatan</a:t>
            </a:r>
            <a:r>
              <a:rPr lang="en-US" sz="2400" dirty="0" smtClean="0"/>
              <a:t> </a:t>
            </a:r>
            <a:r>
              <a:rPr lang="en-US" sz="2400" dirty="0" err="1" smtClean="0"/>
              <a:t>dunia</a:t>
            </a:r>
            <a:r>
              <a:rPr lang="en-US" sz="2400" dirty="0" smtClean="0"/>
              <a:t> </a:t>
            </a:r>
            <a:r>
              <a:rPr lang="en-US" sz="2400" dirty="0" err="1" smtClean="0"/>
              <a:t>maya</a:t>
            </a:r>
            <a:r>
              <a:rPr lang="en-US" sz="2400" dirty="0" smtClean="0"/>
              <a:t> (</a:t>
            </a:r>
            <a:r>
              <a:rPr lang="en-US" sz="2400" dirty="0" err="1" smtClean="0"/>
              <a:t>cybespase</a:t>
            </a:r>
            <a:r>
              <a:rPr lang="en-US" sz="2400" dirty="0" smtClean="0"/>
              <a:t> ) </a:t>
            </a:r>
            <a:r>
              <a:rPr lang="en-US" sz="2400" dirty="0" err="1" smtClean="0"/>
              <a:t>dilakukan</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dirty="0" err="1" smtClean="0"/>
              <a:t>teknologi</a:t>
            </a:r>
            <a:r>
              <a:rPr lang="en-US" sz="2400" dirty="0" smtClean="0"/>
              <a:t> </a:t>
            </a:r>
            <a:r>
              <a:rPr lang="en-US" sz="2400" dirty="0" err="1" smtClean="0"/>
              <a:t>komputer</a:t>
            </a:r>
            <a:r>
              <a:rPr lang="en-US" sz="2400" dirty="0" smtClean="0"/>
              <a:t> , </a:t>
            </a:r>
            <a:r>
              <a:rPr lang="en-US" sz="2400" dirty="0" err="1" smtClean="0"/>
              <a:t>informasi</a:t>
            </a:r>
            <a:r>
              <a:rPr lang="en-US" sz="2400" dirty="0" smtClean="0"/>
              <a:t> </a:t>
            </a:r>
            <a:r>
              <a:rPr lang="en-US" sz="2400" dirty="0" err="1" smtClean="0"/>
              <a:t>dan</a:t>
            </a:r>
            <a:r>
              <a:rPr lang="en-US" sz="2400" dirty="0" smtClean="0"/>
              <a:t> </a:t>
            </a:r>
            <a:r>
              <a:rPr lang="en-US" sz="2400" dirty="0" err="1" smtClean="0"/>
              <a:t>komunikasi</a:t>
            </a:r>
            <a:r>
              <a:rPr lang="en-US" sz="2400" dirty="0" smtClean="0"/>
              <a:t> </a:t>
            </a:r>
            <a:r>
              <a:rPr lang="en-US" sz="2400" dirty="0" err="1" smtClean="0"/>
              <a:t>pada</a:t>
            </a:r>
            <a:r>
              <a:rPr lang="en-US" sz="2400" dirty="0" smtClean="0"/>
              <a:t> </a:t>
            </a:r>
            <a:r>
              <a:rPr lang="en-US" sz="2400" dirty="0" err="1" smtClean="0"/>
              <a:t>jaringan</a:t>
            </a:r>
            <a:r>
              <a:rPr lang="en-US" sz="2400" dirty="0" smtClean="0"/>
              <a:t> internet.</a:t>
            </a:r>
          </a:p>
          <a:p>
            <a:pPr marL="457200" indent="-457200" algn="just">
              <a:buAutoNum type="arabicPeriod"/>
            </a:pPr>
            <a:r>
              <a:rPr lang="en-US" sz="2400" dirty="0" err="1" smtClean="0"/>
              <a:t>Sulitnya</a:t>
            </a:r>
            <a:r>
              <a:rPr lang="en-US" sz="2400" dirty="0" smtClean="0"/>
              <a:t> </a:t>
            </a:r>
            <a:r>
              <a:rPr lang="en-US" sz="2400" dirty="0" err="1" smtClean="0"/>
              <a:t>aktivitas</a:t>
            </a:r>
            <a:r>
              <a:rPr lang="en-US" sz="2400" dirty="0" smtClean="0"/>
              <a:t> </a:t>
            </a:r>
            <a:r>
              <a:rPr lang="en-US" sz="2400" dirty="0" err="1" smtClean="0"/>
              <a:t>dalam</a:t>
            </a:r>
            <a:r>
              <a:rPr lang="en-US" sz="2400" dirty="0" smtClean="0"/>
              <a:t> </a:t>
            </a:r>
            <a:r>
              <a:rPr lang="en-US" sz="2400" dirty="0" err="1" smtClean="0"/>
              <a:t>dunia</a:t>
            </a:r>
            <a:r>
              <a:rPr lang="en-US" sz="2400" dirty="0" smtClean="0"/>
              <a:t> </a:t>
            </a:r>
            <a:r>
              <a:rPr lang="en-US" sz="2400" dirty="0" err="1" smtClean="0"/>
              <a:t>maya</a:t>
            </a:r>
            <a:r>
              <a:rPr lang="en-US" sz="2400" dirty="0" smtClean="0"/>
              <a:t>  </a:t>
            </a:r>
            <a:r>
              <a:rPr lang="en-US" sz="2400" dirty="0" err="1" smtClean="0"/>
              <a:t>untuk</a:t>
            </a:r>
            <a:r>
              <a:rPr lang="en-US" sz="2400" dirty="0" smtClean="0"/>
              <a:t> </a:t>
            </a:r>
            <a:r>
              <a:rPr lang="en-US" sz="2400" dirty="0" err="1" smtClean="0"/>
              <a:t>dideteksi</a:t>
            </a:r>
            <a:r>
              <a:rPr lang="en-US" sz="2400" dirty="0" smtClean="0"/>
              <a:t> </a:t>
            </a:r>
            <a:r>
              <a:rPr lang="en-US" sz="2400" dirty="0" err="1" smtClean="0"/>
              <a:t>secara</a:t>
            </a:r>
            <a:r>
              <a:rPr lang="en-US" sz="2400" dirty="0" smtClean="0"/>
              <a:t> </a:t>
            </a:r>
            <a:r>
              <a:rPr lang="en-US" sz="2400" dirty="0" err="1" smtClean="0"/>
              <a:t>konvensional</a:t>
            </a:r>
            <a:r>
              <a:rPr lang="en-US" sz="2400" dirty="0" smtClean="0"/>
              <a:t> </a:t>
            </a:r>
            <a:r>
              <a:rPr lang="en-US" sz="2400" dirty="0" err="1" smtClean="0"/>
              <a:t>sehingga</a:t>
            </a:r>
            <a:r>
              <a:rPr lang="en-US" sz="2400" dirty="0" smtClean="0"/>
              <a:t> </a:t>
            </a:r>
            <a:r>
              <a:rPr lang="en-US" sz="2400" dirty="0" err="1" smtClean="0"/>
              <a:t>memerlukan</a:t>
            </a:r>
            <a:r>
              <a:rPr lang="en-US" sz="2400" dirty="0" smtClean="0"/>
              <a:t> </a:t>
            </a:r>
            <a:r>
              <a:rPr lang="en-US" sz="2400" dirty="0" err="1" smtClean="0"/>
              <a:t>penangangan</a:t>
            </a:r>
            <a:r>
              <a:rPr lang="en-US" sz="2400" dirty="0" smtClean="0"/>
              <a:t> </a:t>
            </a:r>
            <a:r>
              <a:rPr lang="en-US" sz="2400" dirty="0" err="1" smtClean="0"/>
              <a:t>khusus</a:t>
            </a:r>
            <a:r>
              <a:rPr lang="en-US" sz="2400" dirty="0" smtClean="0"/>
              <a:t> </a:t>
            </a:r>
            <a:r>
              <a:rPr lang="en-US" sz="2400" dirty="0" err="1" smtClean="0"/>
              <a:t>bidang</a:t>
            </a:r>
            <a:r>
              <a:rPr lang="en-US" sz="2400" dirty="0" smtClean="0"/>
              <a:t> </a:t>
            </a:r>
            <a:r>
              <a:rPr lang="en-US" sz="2400" dirty="0" err="1" smtClean="0"/>
              <a:t>Informasi</a:t>
            </a:r>
            <a:r>
              <a:rPr lang="en-US" sz="2400" dirty="0" smtClean="0"/>
              <a:t> </a:t>
            </a:r>
            <a:r>
              <a:rPr lang="en-US" sz="2400" dirty="0" err="1" smtClean="0"/>
              <a:t>Teknology</a:t>
            </a:r>
            <a:r>
              <a:rPr lang="en-US" sz="2400" dirty="0" smtClean="0"/>
              <a:t> ( IT )</a:t>
            </a:r>
          </a:p>
          <a:p>
            <a:pPr marL="457200" indent="-457200" algn="just">
              <a:buAutoNum type="arabicPeriod"/>
            </a:pPr>
            <a:r>
              <a:rPr lang="en-US" sz="2400" dirty="0" err="1" smtClean="0"/>
              <a:t>Esensi</a:t>
            </a:r>
            <a:r>
              <a:rPr lang="en-US" sz="2400" dirty="0" smtClean="0"/>
              <a:t> : </a:t>
            </a:r>
            <a:r>
              <a:rPr lang="en-US" sz="2400" dirty="0" err="1" smtClean="0"/>
              <a:t>Setiap</a:t>
            </a:r>
            <a:r>
              <a:rPr lang="en-US" sz="2400" dirty="0" smtClean="0"/>
              <a:t> </a:t>
            </a:r>
            <a:r>
              <a:rPr lang="en-US" sz="2400" dirty="0" err="1" smtClean="0"/>
              <a:t>tindakan</a:t>
            </a:r>
            <a:r>
              <a:rPr lang="en-US" sz="2400" dirty="0" smtClean="0"/>
              <a:t>  yang </a:t>
            </a:r>
            <a:r>
              <a:rPr lang="en-US" sz="2400" dirty="0" err="1" smtClean="0"/>
              <a:t>dengan</a:t>
            </a:r>
            <a:r>
              <a:rPr lang="en-US" sz="2400" dirty="0" smtClean="0"/>
              <a:t> </a:t>
            </a:r>
            <a:r>
              <a:rPr lang="en-US" sz="2400" dirty="0" err="1" smtClean="0"/>
              <a:t>sengaja</a:t>
            </a:r>
            <a:r>
              <a:rPr lang="en-US" sz="2400" dirty="0" smtClean="0"/>
              <a:t> </a:t>
            </a:r>
            <a:r>
              <a:rPr lang="en-US" sz="2400" dirty="0" err="1" smtClean="0"/>
              <a:t>dan</a:t>
            </a:r>
            <a:r>
              <a:rPr lang="en-US" sz="2400" dirty="0" smtClean="0"/>
              <a:t> </a:t>
            </a:r>
            <a:r>
              <a:rPr lang="en-US" sz="2400" dirty="0" err="1" smtClean="0"/>
              <a:t>melwawan</a:t>
            </a:r>
            <a:r>
              <a:rPr lang="en-US" sz="2400" dirty="0" smtClean="0"/>
              <a:t> </a:t>
            </a:r>
            <a:r>
              <a:rPr lang="en-US" sz="2400" dirty="0" err="1" smtClean="0"/>
              <a:t>hukum</a:t>
            </a:r>
            <a:r>
              <a:rPr lang="en-US" sz="2400" dirty="0" smtClean="0"/>
              <a:t>  </a:t>
            </a:r>
            <a:r>
              <a:rPr lang="en-US" sz="2400" dirty="0" err="1" smtClean="0"/>
              <a:t>terhadap</a:t>
            </a:r>
            <a:r>
              <a:rPr lang="en-US" sz="2400" dirty="0" smtClean="0"/>
              <a:t> </a:t>
            </a:r>
            <a:r>
              <a:rPr lang="en-US" sz="2400" dirty="0" err="1" smtClean="0"/>
              <a:t>keutuhan</a:t>
            </a:r>
            <a:r>
              <a:rPr lang="en-US" sz="2400" dirty="0" smtClean="0"/>
              <a:t> </a:t>
            </a:r>
            <a:r>
              <a:rPr lang="en-US" sz="2400" dirty="0" err="1" smtClean="0"/>
              <a:t>informasi</a:t>
            </a:r>
            <a:r>
              <a:rPr lang="en-US" sz="2400" dirty="0" smtClean="0"/>
              <a:t> </a:t>
            </a:r>
            <a:r>
              <a:rPr lang="en-US" sz="2400" dirty="0" err="1" smtClean="0"/>
              <a:t>elektronik</a:t>
            </a:r>
            <a:r>
              <a:rPr lang="en-US" sz="2400" dirty="0" smtClean="0"/>
              <a:t> </a:t>
            </a:r>
            <a:r>
              <a:rPr lang="en-US" sz="2400" dirty="0" err="1" smtClean="0"/>
              <a:t>atau</a:t>
            </a:r>
            <a:r>
              <a:rPr lang="en-US" sz="2400" dirty="0" smtClean="0"/>
              <a:t> </a:t>
            </a:r>
            <a:r>
              <a:rPr lang="en-US" sz="2400" dirty="0" err="1" smtClean="0"/>
              <a:t>sistem</a:t>
            </a:r>
            <a:r>
              <a:rPr lang="en-US" sz="2400" dirty="0" smtClean="0"/>
              <a:t> </a:t>
            </a:r>
            <a:r>
              <a:rPr lang="en-US" sz="2400" dirty="0" err="1" smtClean="0"/>
              <a:t>elektronik</a:t>
            </a:r>
            <a:r>
              <a:rPr lang="en-US" sz="2400" dirty="0" smtClean="0"/>
              <a:t>  yang </a:t>
            </a:r>
            <a:r>
              <a:rPr lang="en-US" sz="2400" dirty="0" err="1" smtClean="0"/>
              <a:t>merupakan</a:t>
            </a:r>
            <a:r>
              <a:rPr lang="en-US" sz="2400" dirty="0" smtClean="0"/>
              <a:t> </a:t>
            </a:r>
            <a:r>
              <a:rPr lang="en-US" sz="2400" dirty="0" err="1" smtClean="0"/>
              <a:t>tindak</a:t>
            </a:r>
            <a:r>
              <a:rPr lang="en-US" sz="2400" dirty="0" smtClean="0"/>
              <a:t> </a:t>
            </a:r>
            <a:r>
              <a:rPr lang="en-US" sz="2400" dirty="0" err="1" smtClean="0"/>
              <a:t>pidana</a:t>
            </a:r>
            <a:r>
              <a:rPr lang="en-US" sz="2400" dirty="0" smtClean="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1495</Words>
  <Application>Microsoft Office PowerPoint</Application>
  <PresentationFormat>On-screen Show (4:3)</PresentationFormat>
  <Paragraphs>178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MenWih</dc:creator>
  <cp:lastModifiedBy>MenWih</cp:lastModifiedBy>
  <cp:revision>21</cp:revision>
  <dcterms:created xsi:type="dcterms:W3CDTF">2015-05-28T11:57:34Z</dcterms:created>
  <dcterms:modified xsi:type="dcterms:W3CDTF">2015-05-28T22:31:12Z</dcterms:modified>
</cp:coreProperties>
</file>