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5" r:id="rId5"/>
    <p:sldId id="260" r:id="rId6"/>
    <p:sldId id="266" r:id="rId7"/>
    <p:sldId id="261" r:id="rId8"/>
    <p:sldId id="262" r:id="rId9"/>
    <p:sldId id="267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6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5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6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385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3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69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2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19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1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1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8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5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5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F1ED2A3-201F-40C8-A9D4-CD834939C3E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2C7264D-6789-47B3-AF5C-A76A5A48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6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Kuliah III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4000" dirty="0" smtClean="0">
                <a:solidFill>
                  <a:schemeClr val="accent6">
                    <a:lumMod val="5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Asas, Fungsi, Hak, Kewajiban dan Peranan Pers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4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68288" indent="-268288">
              <a:buNone/>
            </a:pPr>
            <a:r>
              <a:rPr lang="id-ID" dirty="0" smtClean="0"/>
              <a:t>3.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21 </a:t>
            </a:r>
            <a:r>
              <a:rPr lang="en-US" dirty="0" err="1"/>
              <a:t>Juni</a:t>
            </a:r>
            <a:r>
              <a:rPr lang="en-US" dirty="0"/>
              <a:t> 1994, </a:t>
            </a:r>
            <a:r>
              <a:rPr lang="en-US" dirty="0" err="1"/>
              <a:t>majalah</a:t>
            </a:r>
            <a:r>
              <a:rPr lang="en-US" dirty="0"/>
              <a:t> Tempo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,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tabloid </a:t>
            </a:r>
            <a:r>
              <a:rPr lang="en-US" dirty="0" err="1"/>
              <a:t>Detik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Editor </a:t>
            </a:r>
            <a:r>
              <a:rPr lang="en-US" dirty="0" err="1"/>
              <a:t>dibredel</a:t>
            </a:r>
            <a:r>
              <a:rPr lang="en-US" dirty="0"/>
              <a:t>. </a:t>
            </a:r>
            <a:r>
              <a:rPr lang="en-US" dirty="0" err="1"/>
              <a:t>Pembredelan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. Ada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pembredelan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penyelewengan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Editor </a:t>
            </a:r>
            <a:r>
              <a:rPr lang="en-US" dirty="0" err="1"/>
              <a:t>dibredel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redaksi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1993, </a:t>
            </a:r>
            <a:r>
              <a:rPr lang="en-US" dirty="0" err="1"/>
              <a:t>sedangkan</a:t>
            </a:r>
            <a:r>
              <a:rPr lang="en-US" dirty="0"/>
              <a:t> tabloid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dirty="0" err="1"/>
              <a:t>diputuskan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perizinan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tabloid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detektif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tabloid </a:t>
            </a:r>
            <a:r>
              <a:rPr lang="en-US" dirty="0" err="1"/>
              <a:t>politik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2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68288" indent="-268288">
              <a:buNone/>
            </a:pPr>
            <a:r>
              <a:rPr lang="id-ID" dirty="0" smtClean="0"/>
              <a:t>4.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/>
              <a:t>talk show Indonesia Lawyer Club (ILC) yang </a:t>
            </a:r>
            <a:r>
              <a:rPr lang="en-US" dirty="0" err="1"/>
              <a:t>dipandu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senior </a:t>
            </a:r>
            <a:r>
              <a:rPr lang="en-US" dirty="0" err="1"/>
              <a:t>Karni</a:t>
            </a:r>
            <a:r>
              <a:rPr lang="en-US" dirty="0"/>
              <a:t> </a:t>
            </a:r>
            <a:r>
              <a:rPr lang="en-US" dirty="0" err="1"/>
              <a:t>Ilyas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tayang</a:t>
            </a:r>
            <a:r>
              <a:rPr lang="en-US" dirty="0"/>
              <a:t> di </a:t>
            </a:r>
            <a:r>
              <a:rPr lang="en-US" dirty="0" err="1"/>
              <a:t>TVOne</a:t>
            </a:r>
            <a:r>
              <a:rPr lang="en-US" dirty="0"/>
              <a:t> </a:t>
            </a:r>
            <a:r>
              <a:rPr lang="en-US" dirty="0" err="1"/>
              <a:t>harusnya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digelar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"Habib </a:t>
            </a:r>
            <a:r>
              <a:rPr lang="en-US" dirty="0" err="1"/>
              <a:t>Rizieq</a:t>
            </a:r>
            <a:r>
              <a:rPr lang="en-US" dirty="0"/>
              <a:t> </a:t>
            </a:r>
            <a:r>
              <a:rPr lang="en-US" dirty="0" err="1"/>
              <a:t>Dibidik</a:t>
            </a:r>
            <a:r>
              <a:rPr lang="en-US" dirty="0"/>
              <a:t>"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tiba-tiba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4974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62365"/>
          </a:xfrm>
        </p:spPr>
        <p:txBody>
          <a:bodyPr/>
          <a:lstStyle/>
          <a:p>
            <a:r>
              <a:rPr lang="id-ID" dirty="0" smtClean="0"/>
              <a:t>wartawan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73306"/>
            <a:ext cx="10363826" cy="4217893"/>
          </a:xfrm>
        </p:spPr>
        <p:txBody>
          <a:bodyPr/>
          <a:lstStyle/>
          <a:p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 smtClean="0"/>
              <a:t>.</a:t>
            </a:r>
            <a:r>
              <a:rPr lang="id-ID" dirty="0" smtClean="0"/>
              <a:t> ( Pasal 1 ANGKA 4 UU NO. 40 TAHUN 1999 TENTANG PERS)</a:t>
            </a:r>
          </a:p>
          <a:p>
            <a:r>
              <a:rPr lang="id-ID" dirty="0" smtClean="0"/>
              <a:t>WARTAWAN IALAH ORANG YANG PEKERJAANNYA MENCARI DAN MENYUSUN BERITA UNTUK DIMUAT DI SURAT KABAR, MAJALAH, RADIO, DAN TELEVISI.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94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ORGANISASI WARTAWAN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36376"/>
            <a:ext cx="10363826" cy="38548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Pasal</a:t>
            </a:r>
            <a:r>
              <a:rPr lang="en-US" b="1" dirty="0"/>
              <a:t> </a:t>
            </a:r>
            <a:r>
              <a:rPr lang="en-US" b="1" dirty="0" smtClean="0"/>
              <a:t>7</a:t>
            </a:r>
            <a:r>
              <a:rPr lang="id-ID" b="1" dirty="0" smtClean="0"/>
              <a:t> UU NO. 40 TAHUN 1999</a:t>
            </a:r>
            <a:endParaRPr lang="en-US" b="1" dirty="0"/>
          </a:p>
          <a:p>
            <a:pPr marL="457200" indent="-457200">
              <a:buAutoNum type="arabicPeriod"/>
            </a:pP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TAHUN 2008 TERDAPAT 29 ORGANISASI WARTAWAN YANG TURUT MENYUSUN KODE ETIK JURNALISTIK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15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KODE ETIK 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DEWAN PERS MENGELUARKAN PERATURAN DEWAN PERS NOMOR 6/PERATURAN-DP/V/2008 TENTANG PENGESAHAN SURAT KEPUTUSAN DEWAN PERS NOMOR 03/SK-DP/III/2006 TENTANG KODE ETIK JURNALISTIK SEBAGAI PERATURAN DEAN PERS.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6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62365"/>
          </a:xfrm>
        </p:spPr>
        <p:txBody>
          <a:bodyPr/>
          <a:lstStyle/>
          <a:p>
            <a:r>
              <a:rPr lang="id-ID" dirty="0" smtClean="0"/>
              <a:t>PEMBUKAAN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25388"/>
            <a:ext cx="10363826" cy="516367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, </a:t>
            </a:r>
            <a:r>
              <a:rPr lang="en-US" dirty="0" err="1"/>
              <a:t>berekspresi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,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1945,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Deklarasi</a:t>
            </a:r>
            <a:r>
              <a:rPr lang="en-US" dirty="0"/>
              <a:t> Universal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PBB.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hakiki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keberagaman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norma-norma</a:t>
            </a:r>
            <a:r>
              <a:rPr lang="en-US" dirty="0"/>
              <a:t> agama.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,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peranannya</a:t>
            </a:r>
            <a:r>
              <a:rPr lang="en-US" dirty="0"/>
              <a:t>,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moral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.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7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3055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PASAL 1 KEJ</a:t>
            </a:r>
            <a:br>
              <a:rPr lang="id-ID" dirty="0" smtClean="0"/>
            </a:b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beritikad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126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Penafsiran</a:t>
            </a:r>
            <a:r>
              <a:rPr lang="id-ID" dirty="0" smtClean="0"/>
              <a:t>:</a:t>
            </a:r>
            <a:endParaRPr lang="id-ID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memberitakan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nurani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paksaan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smtClean="0"/>
              <a:t>pers.</a:t>
            </a:r>
            <a:endParaRPr lang="id-ID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Berimbang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beritikad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35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Pasal</a:t>
            </a:r>
            <a:r>
              <a:rPr lang="en-US" b="1" dirty="0"/>
              <a:t> </a:t>
            </a:r>
            <a:r>
              <a:rPr lang="en-US" b="1" dirty="0" smtClean="0"/>
              <a:t>2</a:t>
            </a:r>
            <a:r>
              <a:rPr lang="id-ID" b="1" dirty="0" smtClean="0"/>
              <a:t> kej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menempuh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yang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1"/>
            <a:ext cx="10363826" cy="43026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Penafsiran</a:t>
            </a: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Cara-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id-ID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;</a:t>
            </a:r>
            <a:endParaRPr lang="id-ID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;</a:t>
            </a:r>
            <a:endParaRPr lang="id-ID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menyuap</a:t>
            </a:r>
            <a:r>
              <a:rPr lang="en-US" dirty="0" smtClean="0"/>
              <a:t>;</a:t>
            </a:r>
            <a:endParaRPr lang="id-ID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 smtClean="0"/>
              <a:t>sumbernya</a:t>
            </a:r>
            <a:r>
              <a:rPr lang="en-US" dirty="0" smtClean="0"/>
              <a:t>;</a:t>
            </a:r>
            <a:endParaRPr lang="id-ID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pemuatan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berimbang</a:t>
            </a:r>
            <a:r>
              <a:rPr lang="en-US" dirty="0" smtClean="0"/>
              <a:t>;</a:t>
            </a:r>
            <a:endParaRPr lang="id-ID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traumatik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;</a:t>
            </a:r>
            <a:endParaRPr lang="id-ID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plagiat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liputan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lain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</a:t>
            </a:r>
            <a:endParaRPr lang="id-ID" dirty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peliputan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01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Cari berita atau perusahaan media yang dianggap bermasalah atau tidak valid, menimbulkan konflik, atau perusahaan pers atau penyiaran digugat.</a:t>
            </a:r>
          </a:p>
          <a:p>
            <a:pPr marL="457200" indent="-457200">
              <a:buAutoNum type="arabicPeriod"/>
            </a:pPr>
            <a:r>
              <a:rPr lang="id-ID" dirty="0" smtClean="0"/>
              <a:t>Buat analisa mengenai hal-hal apa saja yang menjadi permasalahan pada berita atau media tersebut.</a:t>
            </a:r>
          </a:p>
          <a:p>
            <a:pPr marL="457200" indent="-457200">
              <a:buAutoNum type="arabicPeriod"/>
            </a:pPr>
            <a:r>
              <a:rPr lang="id-ID" dirty="0" smtClean="0"/>
              <a:t>Jika mampu, buat solusi hukumnya sebagai pihak yang dirugikan.</a:t>
            </a:r>
          </a:p>
          <a:p>
            <a:pPr marL="457200" indent="-457200">
              <a:buAutoNum type="arabicPeriod"/>
            </a:pPr>
            <a:r>
              <a:rPr lang="id-ID" dirty="0" smtClean="0"/>
              <a:t>Dipresentasikan dipertemuan 6 dan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7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Asas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kedaulatan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yang </a:t>
            </a:r>
            <a:r>
              <a:rPr lang="en-US" dirty="0" err="1"/>
              <a:t>berasaskan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supremasi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id-ID" dirty="0" smtClean="0"/>
              <a:t>Demokrasi</a:t>
            </a:r>
          </a:p>
          <a:p>
            <a:pPr marL="457200" indent="-457200">
              <a:buAutoNum type="arabicPeriod"/>
            </a:pPr>
            <a:r>
              <a:rPr lang="id-ID" dirty="0" smtClean="0"/>
              <a:t>Keadilan</a:t>
            </a:r>
          </a:p>
          <a:p>
            <a:pPr marL="457200" indent="-457200">
              <a:buAutoNum type="arabicPeriod"/>
            </a:pPr>
            <a:r>
              <a:rPr lang="id-ID" dirty="0" smtClean="0"/>
              <a:t>Supremasi hukum</a:t>
            </a:r>
          </a:p>
          <a:p>
            <a:pPr marL="457200" indent="-457200">
              <a:buAutoNum type="arabicPeriod"/>
            </a:pPr>
            <a:endParaRPr lang="id-ID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9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90165"/>
            <a:ext cx="10363826" cy="4410635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Berdasarkan uu no. 40 tahun 1999, fungsi pers adalah: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hiburan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AutoNum type="arabicParenR"/>
            </a:pPr>
            <a:r>
              <a:rPr lang="en-US" dirty="0" smtClean="0"/>
              <a:t>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dirty="0" smtClean="0"/>
              <a:t>Perusahaan pers dikelola sesuai dengan prinsip ekonomi, agar kualitas pers dan kesejahteraan para wartawan dan karyawannya semakin meningkat dan tidak meninggalkan kewajiban sosialnya.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2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200" dirty="0" smtClean="0"/>
              <a:t>Menurut hikmat kusumaningrat, fungsi pers yang bertanggung jawan adalah: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80539"/>
            <a:ext cx="10363826" cy="44909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dirty="0" smtClean="0"/>
              <a:t>Fungsi informatif</a:t>
            </a:r>
          </a:p>
          <a:p>
            <a:pPr marL="457200" indent="-457200">
              <a:buAutoNum type="arabicPeriod"/>
            </a:pPr>
            <a:r>
              <a:rPr lang="id-ID" dirty="0" smtClean="0"/>
              <a:t>Fungsi kontrol</a:t>
            </a:r>
          </a:p>
          <a:p>
            <a:pPr marL="457200" indent="-457200">
              <a:buAutoNum type="arabicPeriod"/>
            </a:pPr>
            <a:r>
              <a:rPr lang="id-ID" dirty="0" smtClean="0"/>
              <a:t>Fungsi interpretatif dan direktif</a:t>
            </a:r>
          </a:p>
          <a:p>
            <a:pPr marL="457200" indent="-457200">
              <a:buAutoNum type="arabicPeriod"/>
            </a:pPr>
            <a:r>
              <a:rPr lang="id-ID" dirty="0" smtClean="0"/>
              <a:t>Fungsi menghibur</a:t>
            </a:r>
          </a:p>
          <a:p>
            <a:pPr marL="457200" indent="-457200">
              <a:buAutoNum type="arabicPeriod"/>
            </a:pPr>
            <a:r>
              <a:rPr lang="id-ID" dirty="0" smtClean="0"/>
              <a:t>Fungsi regeneratif</a:t>
            </a:r>
          </a:p>
          <a:p>
            <a:pPr marL="457200" indent="-457200">
              <a:buAutoNum type="arabicPeriod"/>
            </a:pPr>
            <a:r>
              <a:rPr lang="id-ID" dirty="0" smtClean="0"/>
              <a:t>Fungsi pengawalan hak-hak warga negara</a:t>
            </a:r>
          </a:p>
          <a:p>
            <a:pPr marL="457200" indent="-457200">
              <a:buAutoNum type="arabicPeriod"/>
            </a:pPr>
            <a:r>
              <a:rPr lang="id-ID" dirty="0" smtClean="0"/>
              <a:t>Fungsi ekonomi</a:t>
            </a:r>
          </a:p>
          <a:p>
            <a:pPr marL="457200" indent="-457200">
              <a:buAutoNum type="arabicPeriod"/>
            </a:pPr>
            <a:r>
              <a:rPr lang="id-ID" dirty="0" smtClean="0"/>
              <a:t>Fungsi swadaya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9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Hak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dijamin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u="sng" dirty="0" err="1"/>
              <a:t>hak</a:t>
            </a:r>
            <a:r>
              <a:rPr lang="en-US" u="sng" dirty="0"/>
              <a:t> </a:t>
            </a:r>
            <a:r>
              <a:rPr lang="en-US" u="sng" dirty="0" err="1"/>
              <a:t>asasi</a:t>
            </a:r>
            <a:r>
              <a:rPr lang="en-US" u="sng" dirty="0"/>
              <a:t> </a:t>
            </a:r>
            <a:r>
              <a:rPr lang="en-US" u="sng" dirty="0" err="1"/>
              <a:t>warga</a:t>
            </a:r>
            <a:r>
              <a:rPr lang="en-US" u="sng" dirty="0"/>
              <a:t> </a:t>
            </a:r>
            <a:r>
              <a:rPr lang="en-US" u="sng" dirty="0" err="1" smtClean="0"/>
              <a:t>negara</a:t>
            </a:r>
            <a:r>
              <a:rPr lang="en-US" u="sng" dirty="0" smtClean="0"/>
              <a:t>,</a:t>
            </a:r>
            <a:endParaRPr lang="id-ID" u="sng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u="sng" dirty="0" err="1"/>
              <a:t>penyensoran</a:t>
            </a:r>
            <a:r>
              <a:rPr lang="en-US" u="sng" dirty="0"/>
              <a:t>, </a:t>
            </a:r>
            <a:r>
              <a:rPr lang="en-US" u="sng" dirty="0" err="1"/>
              <a:t>pembredelan</a:t>
            </a:r>
            <a:r>
              <a:rPr lang="en-US" u="sng" dirty="0"/>
              <a:t> </a:t>
            </a:r>
            <a:r>
              <a:rPr lang="en-US" u="sng" dirty="0" err="1"/>
              <a:t>atau</a:t>
            </a:r>
            <a:r>
              <a:rPr lang="en-US" u="sng" dirty="0"/>
              <a:t> </a:t>
            </a:r>
            <a:r>
              <a:rPr lang="en-US" u="sng" dirty="0" err="1"/>
              <a:t>pelanggaran</a:t>
            </a:r>
            <a:r>
              <a:rPr lang="en-US" u="sng" dirty="0"/>
              <a:t> </a:t>
            </a:r>
            <a:r>
              <a:rPr lang="en-US" u="sng" dirty="0" err="1" smtClean="0"/>
              <a:t>penyiaran</a:t>
            </a:r>
            <a:r>
              <a:rPr lang="en-US" u="sng" dirty="0" smtClean="0"/>
              <a:t>.</a:t>
            </a:r>
            <a:endParaRPr lang="id-ID" u="sng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mempertanggungjawabkan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u="sng" dirty="0" err="1"/>
              <a:t>Hak</a:t>
            </a:r>
            <a:r>
              <a:rPr lang="en-US" u="sng" dirty="0"/>
              <a:t> </a:t>
            </a:r>
            <a:r>
              <a:rPr lang="en-US" u="sng" dirty="0" err="1"/>
              <a:t>Tolak</a:t>
            </a:r>
            <a:r>
              <a:rPr lang="en-US" u="sng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4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37130"/>
            <a:ext cx="10363826" cy="4554070"/>
          </a:xfrm>
        </p:spPr>
        <p:txBody>
          <a:bodyPr>
            <a:normAutofit/>
          </a:bodyPr>
          <a:lstStyle/>
          <a:p>
            <a:r>
              <a:rPr lang="en-US" dirty="0" err="1"/>
              <a:t>Penyensoran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penghapusan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paksa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id-ID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teguran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id-ID" dirty="0"/>
              <a:t> </a:t>
            </a:r>
            <a:r>
              <a:rPr lang="en-US" dirty="0" err="1"/>
              <a:t>peringatan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manapun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id-ID" dirty="0"/>
              <a:t> </a:t>
            </a:r>
            <a:r>
              <a:rPr lang="en-US" dirty="0" err="1"/>
              <a:t>melapor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berwajib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id-ID" dirty="0"/>
              <a:t> </a:t>
            </a:r>
            <a:r>
              <a:rPr lang="en-US" dirty="0" err="1"/>
              <a:t>jurnalistik</a:t>
            </a:r>
            <a:r>
              <a:rPr lang="en-US" dirty="0"/>
              <a:t>.</a:t>
            </a:r>
          </a:p>
          <a:p>
            <a:r>
              <a:rPr lang="en-US" dirty="0" err="1"/>
              <a:t>Pembredelan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pelarangan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id-ID" dirty="0"/>
              <a:t> </a:t>
            </a:r>
            <a:r>
              <a:rPr lang="en-US" dirty="0" err="1"/>
              <a:t>peredaran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paksa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id-ID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id-ID" dirty="0"/>
              <a:t> </a:t>
            </a:r>
            <a:r>
              <a:rPr lang="en-US" dirty="0" err="1"/>
              <a:t>dirahasiakannya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Kewajiban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memberitakan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norma-norma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kesusilaan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praduga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5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Peranan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26751"/>
            <a:ext cx="10363826" cy="39664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masyrakat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;</a:t>
            </a:r>
            <a:endParaRPr lang="id-ID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supremasi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meghormati</a:t>
            </a:r>
            <a:r>
              <a:rPr lang="en-US" dirty="0"/>
              <a:t> </a:t>
            </a:r>
            <a:r>
              <a:rPr lang="en-US" dirty="0" err="1" smtClean="0"/>
              <a:t>kebhinekaan</a:t>
            </a:r>
            <a:r>
              <a:rPr lang="en-US" dirty="0" smtClean="0"/>
              <a:t>;</a:t>
            </a:r>
            <a:endParaRPr lang="id-ID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;</a:t>
            </a:r>
            <a:endParaRPr lang="id-ID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pengawasan</a:t>
            </a:r>
            <a:r>
              <a:rPr lang="en-US" dirty="0"/>
              <a:t>, </a:t>
            </a:r>
            <a:r>
              <a:rPr lang="en-US" dirty="0" err="1"/>
              <a:t>kritik</a:t>
            </a:r>
            <a:r>
              <a:rPr lang="en-US" dirty="0"/>
              <a:t>, </a:t>
            </a:r>
            <a:r>
              <a:rPr lang="en-US" dirty="0" err="1"/>
              <a:t>koreksi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saran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;</a:t>
            </a:r>
            <a:endParaRPr lang="id-ID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/>
              <a:t>Redaksi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Tempo </a:t>
            </a:r>
            <a:r>
              <a:rPr lang="en-US" dirty="0" err="1"/>
              <a:t>Bambang</a:t>
            </a:r>
            <a:r>
              <a:rPr lang="en-US" dirty="0"/>
              <a:t> </a:t>
            </a:r>
            <a:r>
              <a:rPr lang="en-US" dirty="0" err="1"/>
              <a:t>Harymurti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Tomy</a:t>
            </a:r>
            <a:r>
              <a:rPr lang="en-US" dirty="0"/>
              <a:t> </a:t>
            </a:r>
            <a:r>
              <a:rPr lang="en-US" dirty="0" err="1"/>
              <a:t>Winata</a:t>
            </a:r>
            <a:r>
              <a:rPr lang="en-US" dirty="0"/>
              <a:t>. </a:t>
            </a:r>
            <a:r>
              <a:rPr lang="en-US" dirty="0" err="1" smtClean="0"/>
              <a:t>vonis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Bambang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Jakarta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r>
              <a:rPr lang="id-ID" dirty="0" smtClean="0"/>
              <a:t> dan bebas di ma.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pembredelan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1982 Tempo </a:t>
            </a:r>
            <a:r>
              <a:rPr lang="en-US" dirty="0" err="1"/>
              <a:t>dibredel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Ali </a:t>
            </a:r>
            <a:r>
              <a:rPr lang="en-US" dirty="0" err="1"/>
              <a:t>Moertopo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Penerangan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mengkritik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politiknya</a:t>
            </a:r>
            <a:r>
              <a:rPr lang="en-US" dirty="0"/>
              <a:t>, </a:t>
            </a:r>
            <a:r>
              <a:rPr lang="en-US" dirty="0" err="1"/>
              <a:t>Golkar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Banteng</a:t>
            </a:r>
            <a:r>
              <a:rPr lang="en-US" dirty="0"/>
              <a:t>, Jakarta yang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rusuh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prosesi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ricuh</a:t>
            </a:r>
            <a:r>
              <a:rPr lang="en-US" dirty="0"/>
              <a:t>.</a:t>
            </a:r>
          </a:p>
          <a:p>
            <a:pPr marL="457200" indent="-457200">
              <a:buAutoNum type="arabicPeriod"/>
            </a:pPr>
            <a:endParaRPr lang="id-ID" dirty="0" smtClean="0"/>
          </a:p>
          <a:p>
            <a:pPr marL="457200" indent="-457200">
              <a:buAutoNum type="arabicPeriod"/>
            </a:pPr>
            <a:endParaRPr lang="id-ID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392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257</TotalTime>
  <Words>948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Algerian</vt:lpstr>
      <vt:lpstr>Aparajita</vt:lpstr>
      <vt:lpstr>Arial</vt:lpstr>
      <vt:lpstr>Tw Cen MT</vt:lpstr>
      <vt:lpstr>Droplet</vt:lpstr>
      <vt:lpstr>Kuliah III</vt:lpstr>
      <vt:lpstr>Asas pers</vt:lpstr>
      <vt:lpstr>Fungsi pers</vt:lpstr>
      <vt:lpstr>Menurut hikmat kusumaningrat, fungsi pers yang bertanggung jawan adalah:</vt:lpstr>
      <vt:lpstr>Hak pers</vt:lpstr>
      <vt:lpstr>PowerPoint Presentation</vt:lpstr>
      <vt:lpstr>Kewajiban pers</vt:lpstr>
      <vt:lpstr>Peranan pers</vt:lpstr>
      <vt:lpstr>Beberapa kasus</vt:lpstr>
      <vt:lpstr>PowerPoint Presentation</vt:lpstr>
      <vt:lpstr>PowerPoint Presentation</vt:lpstr>
      <vt:lpstr>wartawan</vt:lpstr>
      <vt:lpstr>ORGANISASI WARTAWAN</vt:lpstr>
      <vt:lpstr>KODE ETIK JURNALISTIK</vt:lpstr>
      <vt:lpstr>PEMBUKAAN </vt:lpstr>
      <vt:lpstr>PASAL 1 KEJ Wartawan Indonesia bersikap independen, menghasilkan berita yang akurat, berimbang, dan tidak beritikad buruk.</vt:lpstr>
      <vt:lpstr>Pasal 2 kej Wartawan Indonesia menempuh cara-cara yang profesional dalam melaksanakan tugas jurnalistik</vt:lpstr>
      <vt:lpstr>Tugas kelompok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DEVICA RULLY</dc:creator>
  <cp:lastModifiedBy>DEVICA RULLY</cp:lastModifiedBy>
  <cp:revision>14</cp:revision>
  <dcterms:created xsi:type="dcterms:W3CDTF">2017-09-18T06:41:24Z</dcterms:created>
  <dcterms:modified xsi:type="dcterms:W3CDTF">2017-09-28T02:06:08Z</dcterms:modified>
</cp:coreProperties>
</file>