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2" r:id="rId6"/>
    <p:sldId id="264" r:id="rId7"/>
    <p:sldId id="265" r:id="rId8"/>
    <p:sldId id="266" r:id="rId9"/>
    <p:sldId id="267" r:id="rId10"/>
    <p:sldId id="268" r:id="rId11"/>
    <p:sldId id="26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7765BBB-E5BD-46D3-B27C-FA4E64EA3E9C}" type="datetimeFigureOut">
              <a:rPr lang="en-US" smtClean="0"/>
              <a:t>10/16/2017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3CD98E8-E0B0-42E8-8911-32C2A97BFB6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06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65BBB-E5BD-46D3-B27C-FA4E64EA3E9C}"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98E8-E0B0-42E8-8911-32C2A97BFB65}" type="slidenum">
              <a:rPr lang="en-US" smtClean="0"/>
              <a:t>‹#›</a:t>
            </a:fld>
            <a:endParaRPr lang="en-US"/>
          </a:p>
        </p:txBody>
      </p:sp>
    </p:spTree>
    <p:extLst>
      <p:ext uri="{BB962C8B-B14F-4D97-AF65-F5344CB8AC3E}">
        <p14:creationId xmlns:p14="http://schemas.microsoft.com/office/powerpoint/2010/main" val="408052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65BBB-E5BD-46D3-B27C-FA4E64EA3E9C}"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98E8-E0B0-42E8-8911-32C2A97BFB6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656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65BBB-E5BD-46D3-B27C-FA4E64EA3E9C}"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98E8-E0B0-42E8-8911-32C2A97BFB6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86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65BBB-E5BD-46D3-B27C-FA4E64EA3E9C}"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98E8-E0B0-42E8-8911-32C2A97BFB65}" type="slidenum">
              <a:rPr lang="en-US" smtClean="0"/>
              <a:t>‹#›</a:t>
            </a:fld>
            <a:endParaRPr lang="en-US"/>
          </a:p>
        </p:txBody>
      </p:sp>
    </p:spTree>
    <p:extLst>
      <p:ext uri="{BB962C8B-B14F-4D97-AF65-F5344CB8AC3E}">
        <p14:creationId xmlns:p14="http://schemas.microsoft.com/office/powerpoint/2010/main" val="167484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65BBB-E5BD-46D3-B27C-FA4E64EA3E9C}"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98E8-E0B0-42E8-8911-32C2A97BFB6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53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65BBB-E5BD-46D3-B27C-FA4E64EA3E9C}"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98E8-E0B0-42E8-8911-32C2A97BFB6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489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765BBB-E5BD-46D3-B27C-FA4E64EA3E9C}"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98E8-E0B0-42E8-8911-32C2A97BFB6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57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765BBB-E5BD-46D3-B27C-FA4E64EA3E9C}"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98E8-E0B0-42E8-8911-32C2A97BFB6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00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765BBB-E5BD-46D3-B27C-FA4E64EA3E9C}"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98E8-E0B0-42E8-8911-32C2A97BFB65}" type="slidenum">
              <a:rPr lang="en-US" smtClean="0"/>
              <a:t>‹#›</a:t>
            </a:fld>
            <a:endParaRPr lang="en-US"/>
          </a:p>
        </p:txBody>
      </p:sp>
    </p:spTree>
    <p:extLst>
      <p:ext uri="{BB962C8B-B14F-4D97-AF65-F5344CB8AC3E}">
        <p14:creationId xmlns:p14="http://schemas.microsoft.com/office/powerpoint/2010/main" val="419747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65BBB-E5BD-46D3-B27C-FA4E64EA3E9C}"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98E8-E0B0-42E8-8911-32C2A97BFB6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99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765BBB-E5BD-46D3-B27C-FA4E64EA3E9C}"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98E8-E0B0-42E8-8911-32C2A97BFB65}" type="slidenum">
              <a:rPr lang="en-US" smtClean="0"/>
              <a:t>‹#›</a:t>
            </a:fld>
            <a:endParaRPr lang="en-US"/>
          </a:p>
        </p:txBody>
      </p:sp>
    </p:spTree>
    <p:extLst>
      <p:ext uri="{BB962C8B-B14F-4D97-AF65-F5344CB8AC3E}">
        <p14:creationId xmlns:p14="http://schemas.microsoft.com/office/powerpoint/2010/main" val="104750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765BBB-E5BD-46D3-B27C-FA4E64EA3E9C}"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D98E8-E0B0-42E8-8911-32C2A97BFB6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2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765BBB-E5BD-46D3-B27C-FA4E64EA3E9C}"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D98E8-E0B0-42E8-8911-32C2A97BFB6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74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65BBB-E5BD-46D3-B27C-FA4E64EA3E9C}"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D98E8-E0B0-42E8-8911-32C2A97BFB65}" type="slidenum">
              <a:rPr lang="en-US" smtClean="0"/>
              <a:t>‹#›</a:t>
            </a:fld>
            <a:endParaRPr lang="en-US"/>
          </a:p>
        </p:txBody>
      </p:sp>
    </p:spTree>
    <p:extLst>
      <p:ext uri="{BB962C8B-B14F-4D97-AF65-F5344CB8AC3E}">
        <p14:creationId xmlns:p14="http://schemas.microsoft.com/office/powerpoint/2010/main" val="310937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65BBB-E5BD-46D3-B27C-FA4E64EA3E9C}"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98E8-E0B0-42E8-8911-32C2A97BFB6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25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65BBB-E5BD-46D3-B27C-FA4E64EA3E9C}"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98E8-E0B0-42E8-8911-32C2A97BFB65}" type="slidenum">
              <a:rPr lang="en-US" smtClean="0"/>
              <a:t>‹#›</a:t>
            </a:fld>
            <a:endParaRPr lang="en-US"/>
          </a:p>
        </p:txBody>
      </p:sp>
    </p:spTree>
    <p:extLst>
      <p:ext uri="{BB962C8B-B14F-4D97-AF65-F5344CB8AC3E}">
        <p14:creationId xmlns:p14="http://schemas.microsoft.com/office/powerpoint/2010/main" val="308454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765BBB-E5BD-46D3-B27C-FA4E64EA3E9C}" type="datetimeFigureOut">
              <a:rPr lang="en-US" smtClean="0"/>
              <a:t>10/16/2017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CD98E8-E0B0-42E8-8911-32C2A97BFB65}" type="slidenum">
              <a:rPr lang="en-US" smtClean="0"/>
              <a:t>‹#›</a:t>
            </a:fld>
            <a:endParaRPr lang="en-US"/>
          </a:p>
        </p:txBody>
      </p:sp>
    </p:spTree>
    <p:extLst>
      <p:ext uri="{BB962C8B-B14F-4D97-AF65-F5344CB8AC3E}">
        <p14:creationId xmlns:p14="http://schemas.microsoft.com/office/powerpoint/2010/main" val="3119361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Media Sosial</a:t>
            </a:r>
            <a:endParaRPr lang="en-US" dirty="0"/>
          </a:p>
        </p:txBody>
      </p:sp>
      <p:sp>
        <p:nvSpPr>
          <p:cNvPr id="3" name="Subtitle 2"/>
          <p:cNvSpPr>
            <a:spLocks noGrp="1"/>
          </p:cNvSpPr>
          <p:nvPr>
            <p:ph type="subTitle" idx="1"/>
          </p:nvPr>
        </p:nvSpPr>
        <p:spPr/>
        <p:txBody>
          <a:bodyPr/>
          <a:lstStyle/>
          <a:p>
            <a:r>
              <a:rPr lang="id-ID" dirty="0" smtClean="0"/>
              <a:t>Kuliah </a:t>
            </a:r>
            <a:r>
              <a:rPr lang="id-ID" dirty="0" smtClean="0"/>
              <a:t>VI</a:t>
            </a:r>
            <a:endParaRPr lang="en-US" dirty="0"/>
          </a:p>
        </p:txBody>
      </p:sp>
    </p:spTree>
    <p:extLst>
      <p:ext uri="{BB962C8B-B14F-4D97-AF65-F5344CB8AC3E}">
        <p14:creationId xmlns:p14="http://schemas.microsoft.com/office/powerpoint/2010/main" val="1223362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54741"/>
            <a:ext cx="9601196" cy="4921127"/>
          </a:xfrm>
        </p:spPr>
        <p:txBody>
          <a:bodyPr/>
          <a:lstStyle/>
          <a:p>
            <a:pPr lvl="0"/>
            <a:r>
              <a:rPr lang="en-US" dirty="0" err="1"/>
              <a:t>Meski</a:t>
            </a:r>
            <a:r>
              <a:rPr lang="en-US" dirty="0"/>
              <a:t> </a:t>
            </a:r>
            <a:r>
              <a:rPr lang="en-US" dirty="0" err="1"/>
              <a:t>pada</a:t>
            </a:r>
            <a:r>
              <a:rPr lang="en-US" dirty="0"/>
              <a:t> </a:t>
            </a:r>
            <a:r>
              <a:rPr lang="en-US" dirty="0" err="1"/>
              <a:t>kenyataannya</a:t>
            </a:r>
            <a:r>
              <a:rPr lang="en-US" dirty="0"/>
              <a:t> </a:t>
            </a:r>
            <a:r>
              <a:rPr lang="en-US" dirty="0" err="1"/>
              <a:t>banyak</a:t>
            </a:r>
            <a:r>
              <a:rPr lang="en-US" dirty="0"/>
              <a:t> </a:t>
            </a:r>
            <a:r>
              <a:rPr lang="en-US" dirty="0" err="1"/>
              <a:t>wartawan</a:t>
            </a:r>
            <a:r>
              <a:rPr lang="en-US" dirty="0"/>
              <a:t> </a:t>
            </a:r>
            <a:r>
              <a:rPr lang="en-US" dirty="0" err="1"/>
              <a:t>berita</a:t>
            </a:r>
            <a:r>
              <a:rPr lang="en-US" dirty="0"/>
              <a:t> </a:t>
            </a:r>
            <a:r>
              <a:rPr lang="en-US" dirty="0" err="1"/>
              <a:t>hiburan</a:t>
            </a:r>
            <a:r>
              <a:rPr lang="en-US" dirty="0"/>
              <a:t> </a:t>
            </a:r>
            <a:r>
              <a:rPr lang="en-US" dirty="0" err="1"/>
              <a:t>berbasis</a:t>
            </a:r>
            <a:r>
              <a:rPr lang="en-US" dirty="0"/>
              <a:t> di Los Angeles, </a:t>
            </a:r>
            <a:r>
              <a:rPr lang="en-US" dirty="0" err="1"/>
              <a:t>berita</a:t>
            </a:r>
            <a:r>
              <a:rPr lang="en-US" dirty="0"/>
              <a:t> </a:t>
            </a:r>
            <a:r>
              <a:rPr lang="en-US" dirty="0" err="1"/>
              <a:t>kematian</a:t>
            </a:r>
            <a:r>
              <a:rPr lang="en-US" dirty="0"/>
              <a:t> </a:t>
            </a:r>
            <a:r>
              <a:rPr lang="en-US" b="1" dirty="0"/>
              <a:t>Michael Jackson</a:t>
            </a:r>
            <a:r>
              <a:rPr lang="en-US" dirty="0"/>
              <a:t> </a:t>
            </a:r>
            <a:r>
              <a:rPr lang="en-US" dirty="0" err="1"/>
              <a:t>pada</a:t>
            </a:r>
            <a:r>
              <a:rPr lang="en-US" dirty="0"/>
              <a:t> </a:t>
            </a:r>
            <a:r>
              <a:rPr lang="en-US" dirty="0" err="1"/>
              <a:t>bulan</a:t>
            </a:r>
            <a:r>
              <a:rPr lang="en-US" dirty="0"/>
              <a:t> </a:t>
            </a:r>
            <a:r>
              <a:rPr lang="en-US" dirty="0" err="1"/>
              <a:t>Juni</a:t>
            </a:r>
            <a:r>
              <a:rPr lang="en-US" dirty="0"/>
              <a:t> 2009 </a:t>
            </a:r>
            <a:r>
              <a:rPr lang="en-US" dirty="0" err="1"/>
              <a:t>datang</a:t>
            </a:r>
            <a:r>
              <a:rPr lang="en-US" dirty="0"/>
              <a:t> </a:t>
            </a:r>
            <a:r>
              <a:rPr lang="en-US" dirty="0" err="1"/>
              <a:t>pertama</a:t>
            </a:r>
            <a:r>
              <a:rPr lang="en-US" dirty="0"/>
              <a:t> kali </a:t>
            </a:r>
            <a:r>
              <a:rPr lang="en-US" dirty="0" err="1"/>
              <a:t>dari</a:t>
            </a:r>
            <a:r>
              <a:rPr lang="en-US" dirty="0"/>
              <a:t> </a:t>
            </a:r>
            <a:r>
              <a:rPr lang="en-US" dirty="0" err="1"/>
              <a:t>situs</a:t>
            </a:r>
            <a:r>
              <a:rPr lang="en-US" dirty="0"/>
              <a:t> </a:t>
            </a:r>
            <a:r>
              <a:rPr lang="en-US" dirty="0" err="1"/>
              <a:t>berita</a:t>
            </a:r>
            <a:r>
              <a:rPr lang="en-US" dirty="0"/>
              <a:t> </a:t>
            </a:r>
            <a:r>
              <a:rPr lang="en-US" dirty="0" err="1"/>
              <a:t>sosial</a:t>
            </a:r>
            <a:r>
              <a:rPr lang="en-US" dirty="0"/>
              <a:t>, </a:t>
            </a:r>
            <a:r>
              <a:rPr lang="en-US" i="1" dirty="0"/>
              <a:t>TMZ</a:t>
            </a:r>
            <a:r>
              <a:rPr lang="en-US" dirty="0"/>
              <a:t> </a:t>
            </a:r>
            <a:r>
              <a:rPr lang="en-US" dirty="0" err="1"/>
              <a:t>dan</a:t>
            </a:r>
            <a:r>
              <a:rPr lang="en-US" dirty="0"/>
              <a:t> </a:t>
            </a:r>
            <a:r>
              <a:rPr lang="en-US" dirty="0" err="1"/>
              <a:t>diteruskan</a:t>
            </a:r>
            <a:r>
              <a:rPr lang="en-US" dirty="0"/>
              <a:t> </a:t>
            </a:r>
            <a:r>
              <a:rPr lang="en-US" dirty="0" err="1"/>
              <a:t>kepada</a:t>
            </a:r>
            <a:r>
              <a:rPr lang="en-US" dirty="0"/>
              <a:t> </a:t>
            </a:r>
            <a:r>
              <a:rPr lang="en-US" dirty="0" err="1"/>
              <a:t>jutaan</a:t>
            </a:r>
            <a:r>
              <a:rPr lang="en-US" dirty="0"/>
              <a:t> orang di </a:t>
            </a:r>
            <a:r>
              <a:rPr lang="en-US" dirty="0" err="1"/>
              <a:t>seluruh</a:t>
            </a:r>
            <a:r>
              <a:rPr lang="en-US" dirty="0"/>
              <a:t> </a:t>
            </a:r>
            <a:r>
              <a:rPr lang="en-US" dirty="0" err="1"/>
              <a:t>dunia</a:t>
            </a:r>
            <a:r>
              <a:rPr lang="en-US" dirty="0"/>
              <a:t> </a:t>
            </a:r>
            <a:r>
              <a:rPr lang="en-US" dirty="0" err="1"/>
              <a:t>melalui</a:t>
            </a:r>
            <a:r>
              <a:rPr lang="en-US" dirty="0"/>
              <a:t> </a:t>
            </a:r>
            <a:r>
              <a:rPr lang="en-US" i="1" dirty="0"/>
              <a:t>Twitter</a:t>
            </a:r>
            <a:r>
              <a:rPr lang="en-US" dirty="0"/>
              <a:t> </a:t>
            </a:r>
            <a:r>
              <a:rPr lang="en-US" dirty="0" err="1"/>
              <a:t>dan</a:t>
            </a:r>
            <a:r>
              <a:rPr lang="en-US" dirty="0"/>
              <a:t> media </a:t>
            </a:r>
            <a:r>
              <a:rPr lang="en-US" dirty="0" err="1"/>
              <a:t>sosial</a:t>
            </a:r>
            <a:r>
              <a:rPr lang="en-US" dirty="0"/>
              <a:t> </a:t>
            </a:r>
            <a:r>
              <a:rPr lang="en-US" dirty="0" err="1"/>
              <a:t>lainnya</a:t>
            </a:r>
            <a:r>
              <a:rPr lang="en-US" dirty="0"/>
              <a:t>. </a:t>
            </a:r>
          </a:p>
          <a:p>
            <a:pPr lvl="0"/>
            <a:r>
              <a:rPr lang="en-US" dirty="0" err="1"/>
              <a:t>Berita</a:t>
            </a:r>
            <a:r>
              <a:rPr lang="en-US" dirty="0"/>
              <a:t> </a:t>
            </a:r>
            <a:r>
              <a:rPr lang="en-US" dirty="0" err="1"/>
              <a:t>kematian</a:t>
            </a:r>
            <a:r>
              <a:rPr lang="en-US" dirty="0"/>
              <a:t> </a:t>
            </a:r>
            <a:r>
              <a:rPr lang="en-US" b="1" dirty="0"/>
              <a:t>Osama Bin Laden</a:t>
            </a:r>
            <a:r>
              <a:rPr lang="en-US" dirty="0"/>
              <a:t> </a:t>
            </a:r>
            <a:r>
              <a:rPr lang="en-US" dirty="0" err="1"/>
              <a:t>pada</a:t>
            </a:r>
            <a:r>
              <a:rPr lang="en-US" dirty="0"/>
              <a:t> 2011 </a:t>
            </a:r>
            <a:r>
              <a:rPr lang="en-US" dirty="0" err="1"/>
              <a:t>dimuat</a:t>
            </a:r>
            <a:r>
              <a:rPr lang="en-US" dirty="0"/>
              <a:t> </a:t>
            </a:r>
            <a:r>
              <a:rPr lang="en-US" dirty="0" err="1"/>
              <a:t>pertama</a:t>
            </a:r>
            <a:r>
              <a:rPr lang="en-US" dirty="0"/>
              <a:t> kali di </a:t>
            </a:r>
            <a:r>
              <a:rPr lang="en-US" i="1" dirty="0"/>
              <a:t>Twitter</a:t>
            </a:r>
            <a:r>
              <a:rPr lang="en-US" dirty="0"/>
              <a:t> </a:t>
            </a:r>
            <a:r>
              <a:rPr lang="en-US" dirty="0" err="1"/>
              <a:t>ketika</a:t>
            </a:r>
            <a:r>
              <a:rPr lang="en-US" dirty="0"/>
              <a:t> </a:t>
            </a:r>
            <a:r>
              <a:rPr lang="en-US" dirty="0" err="1"/>
              <a:t>seorang</a:t>
            </a:r>
            <a:r>
              <a:rPr lang="en-US" dirty="0"/>
              <a:t>  </a:t>
            </a:r>
            <a:r>
              <a:rPr lang="en-US" dirty="0" err="1"/>
              <a:t>tetangga</a:t>
            </a:r>
            <a:r>
              <a:rPr lang="en-US" dirty="0"/>
              <a:t> men-twit </a:t>
            </a:r>
            <a:r>
              <a:rPr lang="en-US" dirty="0" err="1"/>
              <a:t>kegaduhan</a:t>
            </a:r>
            <a:r>
              <a:rPr lang="en-US" dirty="0"/>
              <a:t> </a:t>
            </a:r>
            <a:r>
              <a:rPr lang="en-US" dirty="0" err="1"/>
              <a:t>dari</a:t>
            </a:r>
            <a:r>
              <a:rPr lang="en-US" dirty="0"/>
              <a:t> </a:t>
            </a:r>
            <a:r>
              <a:rPr lang="en-US" dirty="0" err="1"/>
              <a:t>seberang</a:t>
            </a:r>
            <a:r>
              <a:rPr lang="en-US" dirty="0"/>
              <a:t> </a:t>
            </a:r>
            <a:r>
              <a:rPr lang="en-US" dirty="0" err="1"/>
              <a:t>rumahnya</a:t>
            </a:r>
            <a:r>
              <a:rPr lang="en-US" dirty="0"/>
              <a:t> </a:t>
            </a:r>
            <a:r>
              <a:rPr lang="en-US" dirty="0" err="1"/>
              <a:t>ketika</a:t>
            </a:r>
            <a:r>
              <a:rPr lang="en-US" dirty="0"/>
              <a:t> </a:t>
            </a:r>
            <a:r>
              <a:rPr lang="en-US" dirty="0" err="1"/>
              <a:t>pasukan</a:t>
            </a:r>
            <a:r>
              <a:rPr lang="en-US" dirty="0"/>
              <a:t> </a:t>
            </a:r>
            <a:r>
              <a:rPr lang="en-US" dirty="0" err="1"/>
              <a:t>keamanan</a:t>
            </a:r>
            <a:r>
              <a:rPr lang="en-US" dirty="0"/>
              <a:t> AS </a:t>
            </a:r>
            <a:r>
              <a:rPr lang="en-US" dirty="0" err="1"/>
              <a:t>menyerang</a:t>
            </a:r>
            <a:r>
              <a:rPr lang="en-US" dirty="0"/>
              <a:t> </a:t>
            </a:r>
            <a:r>
              <a:rPr lang="en-US" dirty="0" err="1"/>
              <a:t>tempat</a:t>
            </a:r>
            <a:r>
              <a:rPr lang="en-US" dirty="0"/>
              <a:t> </a:t>
            </a:r>
            <a:r>
              <a:rPr lang="en-US" dirty="0" err="1"/>
              <a:t>persembunyian</a:t>
            </a:r>
            <a:r>
              <a:rPr lang="en-US" dirty="0"/>
              <a:t> Bin Laden</a:t>
            </a:r>
            <a:r>
              <a:rPr lang="en-US" dirty="0" smtClean="0"/>
              <a:t>.</a:t>
            </a:r>
            <a:endParaRPr lang="id-ID" dirty="0" smtClean="0"/>
          </a:p>
          <a:p>
            <a:r>
              <a:rPr lang="en-US" dirty="0" err="1"/>
              <a:t>Dua</a:t>
            </a:r>
            <a:r>
              <a:rPr lang="en-US" dirty="0"/>
              <a:t> </a:t>
            </a:r>
            <a:r>
              <a:rPr lang="en-US" dirty="0" err="1"/>
              <a:t>puluh</a:t>
            </a:r>
            <a:r>
              <a:rPr lang="en-US" dirty="0"/>
              <a:t> </a:t>
            </a:r>
            <a:r>
              <a:rPr lang="en-US" dirty="0" err="1"/>
              <a:t>tujuh</a:t>
            </a:r>
            <a:r>
              <a:rPr lang="en-US" dirty="0"/>
              <a:t> </a:t>
            </a:r>
            <a:r>
              <a:rPr lang="en-US" dirty="0" err="1"/>
              <a:t>menit</a:t>
            </a:r>
            <a:r>
              <a:rPr lang="en-US" dirty="0"/>
              <a:t> </a:t>
            </a:r>
            <a:r>
              <a:rPr lang="en-US" dirty="0" err="1"/>
              <a:t>sebelum</a:t>
            </a:r>
            <a:r>
              <a:rPr lang="en-US" dirty="0"/>
              <a:t> media mainstream </a:t>
            </a:r>
            <a:r>
              <a:rPr lang="en-US" dirty="0" err="1"/>
              <a:t>menyampaikan</a:t>
            </a:r>
            <a:r>
              <a:rPr lang="en-US" dirty="0"/>
              <a:t> </a:t>
            </a:r>
            <a:r>
              <a:rPr lang="en-US" dirty="0" err="1"/>
              <a:t>berita</a:t>
            </a:r>
            <a:r>
              <a:rPr lang="en-US" dirty="0"/>
              <a:t> </a:t>
            </a:r>
            <a:r>
              <a:rPr lang="en-US" dirty="0" err="1"/>
              <a:t>kematian</a:t>
            </a:r>
            <a:r>
              <a:rPr lang="en-US" dirty="0"/>
              <a:t> </a:t>
            </a:r>
            <a:r>
              <a:rPr lang="en-US" b="1" dirty="0"/>
              <a:t>Whitney Houston</a:t>
            </a:r>
            <a:r>
              <a:rPr lang="en-US" dirty="0"/>
              <a:t> </a:t>
            </a:r>
            <a:r>
              <a:rPr lang="en-US" dirty="0" err="1"/>
              <a:t>pada</a:t>
            </a:r>
            <a:r>
              <a:rPr lang="en-US" dirty="0"/>
              <a:t> </a:t>
            </a:r>
            <a:r>
              <a:rPr lang="en-US" dirty="0" err="1"/>
              <a:t>tahun</a:t>
            </a:r>
            <a:r>
              <a:rPr lang="en-US" dirty="0"/>
              <a:t> 2012, </a:t>
            </a:r>
            <a:r>
              <a:rPr lang="en-US" dirty="0" err="1"/>
              <a:t>cerita</a:t>
            </a:r>
            <a:r>
              <a:rPr lang="en-US" dirty="0"/>
              <a:t> </a:t>
            </a:r>
            <a:r>
              <a:rPr lang="en-US" dirty="0" err="1"/>
              <a:t>itu</a:t>
            </a:r>
            <a:r>
              <a:rPr lang="en-US" dirty="0"/>
              <a:t> </a:t>
            </a:r>
            <a:r>
              <a:rPr lang="en-US" dirty="0" err="1"/>
              <a:t>telah</a:t>
            </a:r>
            <a:r>
              <a:rPr lang="en-US" dirty="0"/>
              <a:t> </a:t>
            </a:r>
            <a:r>
              <a:rPr lang="en-US" dirty="0" err="1"/>
              <a:t>beredar</a:t>
            </a:r>
            <a:r>
              <a:rPr lang="en-US" dirty="0"/>
              <a:t> di </a:t>
            </a:r>
            <a:r>
              <a:rPr lang="en-US" i="1" dirty="0"/>
              <a:t>Twitter</a:t>
            </a:r>
            <a:r>
              <a:rPr lang="en-US" dirty="0"/>
              <a:t>, </a:t>
            </a:r>
            <a:r>
              <a:rPr lang="en-US" dirty="0" err="1"/>
              <a:t>dilaporkan</a:t>
            </a:r>
            <a:r>
              <a:rPr lang="en-US" dirty="0"/>
              <a:t> </a:t>
            </a:r>
            <a:r>
              <a:rPr lang="en-US" dirty="0" err="1"/>
              <a:t>oleh</a:t>
            </a:r>
            <a:r>
              <a:rPr lang="en-US" dirty="0"/>
              <a:t> </a:t>
            </a:r>
            <a:r>
              <a:rPr lang="en-US" dirty="0" err="1"/>
              <a:t>seorang</a:t>
            </a:r>
            <a:r>
              <a:rPr lang="en-US" dirty="0"/>
              <a:t> </a:t>
            </a:r>
            <a:r>
              <a:rPr lang="en-US" dirty="0" err="1"/>
              <a:t>pria</a:t>
            </a:r>
            <a:r>
              <a:rPr lang="en-US" dirty="0"/>
              <a:t> yang men-twit </a:t>
            </a:r>
            <a:r>
              <a:rPr lang="en-US" dirty="0" err="1"/>
              <a:t>kabar</a:t>
            </a:r>
            <a:r>
              <a:rPr lang="en-US" dirty="0"/>
              <a:t> </a:t>
            </a:r>
            <a:r>
              <a:rPr lang="en-US" dirty="0" err="1"/>
              <a:t>tersebut</a:t>
            </a:r>
            <a:r>
              <a:rPr lang="en-US" dirty="0"/>
              <a:t> </a:t>
            </a:r>
            <a:r>
              <a:rPr lang="en-US" dirty="0" err="1"/>
              <a:t>ke</a:t>
            </a:r>
            <a:r>
              <a:rPr lang="en-US" dirty="0"/>
              <a:t> 14 </a:t>
            </a:r>
            <a:r>
              <a:rPr lang="en-US" dirty="0" err="1"/>
              <a:t>pengikutnya</a:t>
            </a:r>
            <a:r>
              <a:rPr lang="en-US" dirty="0"/>
              <a:t>.</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209112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82132"/>
            <a:ext cx="9601196" cy="4893736"/>
          </a:xfrm>
        </p:spPr>
        <p:txBody>
          <a:bodyPr>
            <a:normAutofit/>
          </a:bodyPr>
          <a:lstStyle/>
          <a:p>
            <a:pPr marL="0" indent="0">
              <a:buNone/>
            </a:pPr>
            <a:r>
              <a:rPr lang="en-US" dirty="0"/>
              <a:t>Media </a:t>
            </a:r>
            <a:r>
              <a:rPr lang="en-US" dirty="0" err="1"/>
              <a:t>massa</a:t>
            </a:r>
            <a:r>
              <a:rPr lang="en-US" dirty="0"/>
              <a:t> (</a:t>
            </a:r>
            <a:r>
              <a:rPr lang="en-US" dirty="0" err="1"/>
              <a:t>tradisional</a:t>
            </a:r>
            <a:r>
              <a:rPr lang="en-US" dirty="0"/>
              <a:t>/</a:t>
            </a:r>
            <a:r>
              <a:rPr lang="en-US" i="1" dirty="0"/>
              <a:t> mainstream</a:t>
            </a:r>
            <a:r>
              <a:rPr lang="en-US" dirty="0"/>
              <a:t> ) </a:t>
            </a:r>
            <a:r>
              <a:rPr lang="en-US" dirty="0" err="1"/>
              <a:t>tetap</a:t>
            </a:r>
            <a:r>
              <a:rPr lang="en-US" dirty="0"/>
              <a:t> </a:t>
            </a:r>
            <a:r>
              <a:rPr lang="en-US" dirty="0" err="1"/>
              <a:t>merupakan</a:t>
            </a:r>
            <a:r>
              <a:rPr lang="en-US" dirty="0"/>
              <a:t> </a:t>
            </a:r>
            <a:r>
              <a:rPr lang="en-US" dirty="0" err="1"/>
              <a:t>saluran</a:t>
            </a:r>
            <a:r>
              <a:rPr lang="en-US" dirty="0"/>
              <a:t> </a:t>
            </a:r>
            <a:r>
              <a:rPr lang="en-US" dirty="0" err="1"/>
              <a:t>komunikasi</a:t>
            </a:r>
            <a:r>
              <a:rPr lang="en-US" dirty="0"/>
              <a:t> </a:t>
            </a:r>
            <a:r>
              <a:rPr lang="en-US" dirty="0" err="1"/>
              <a:t>utama</a:t>
            </a:r>
            <a:r>
              <a:rPr lang="en-US" dirty="0"/>
              <a:t> </a:t>
            </a:r>
            <a:r>
              <a:rPr lang="en-US" dirty="0" err="1"/>
              <a:t>karena</a:t>
            </a:r>
            <a:r>
              <a:rPr lang="en-US" dirty="0"/>
              <a:t>:</a:t>
            </a:r>
          </a:p>
          <a:p>
            <a:pPr lvl="0"/>
            <a:r>
              <a:rPr lang="en-US" dirty="0" err="1"/>
              <a:t>Berlanjutnya</a:t>
            </a:r>
            <a:r>
              <a:rPr lang="en-US" dirty="0"/>
              <a:t> </a:t>
            </a:r>
            <a:r>
              <a:rPr lang="en-US" dirty="0" err="1"/>
              <a:t>dominasi</a:t>
            </a:r>
            <a:r>
              <a:rPr lang="en-US" dirty="0"/>
              <a:t> TV </a:t>
            </a:r>
            <a:r>
              <a:rPr lang="en-US" dirty="0" err="1"/>
              <a:t>sebagai</a:t>
            </a:r>
            <a:r>
              <a:rPr lang="en-US" dirty="0"/>
              <a:t> </a:t>
            </a:r>
            <a:r>
              <a:rPr lang="en-US" dirty="0" err="1"/>
              <a:t>sumber</a:t>
            </a:r>
            <a:r>
              <a:rPr lang="en-US" dirty="0"/>
              <a:t> </a:t>
            </a:r>
            <a:r>
              <a:rPr lang="en-US" dirty="0" err="1"/>
              <a:t>berita</a:t>
            </a:r>
            <a:r>
              <a:rPr lang="en-US" dirty="0"/>
              <a:t> </a:t>
            </a:r>
            <a:r>
              <a:rPr lang="en-US" dirty="0" err="1"/>
              <a:t>massa</a:t>
            </a:r>
            <a:r>
              <a:rPr lang="en-US" dirty="0"/>
              <a:t>; </a:t>
            </a:r>
          </a:p>
          <a:p>
            <a:pPr lvl="0"/>
            <a:r>
              <a:rPr lang="en-US" dirty="0" err="1"/>
              <a:t>Peran</a:t>
            </a:r>
            <a:r>
              <a:rPr lang="en-US" dirty="0"/>
              <a:t> </a:t>
            </a:r>
            <a:r>
              <a:rPr lang="en-US" dirty="0" err="1"/>
              <a:t>koran</a:t>
            </a:r>
            <a:r>
              <a:rPr lang="en-US" dirty="0"/>
              <a:t> </a:t>
            </a:r>
            <a:r>
              <a:rPr lang="en-US" dirty="0" err="1"/>
              <a:t>terkemuka</a:t>
            </a:r>
            <a:r>
              <a:rPr lang="en-US" dirty="0"/>
              <a:t>, </a:t>
            </a:r>
            <a:r>
              <a:rPr lang="en-US" dirty="0" err="1"/>
              <a:t>terutama</a:t>
            </a:r>
            <a:r>
              <a:rPr lang="en-US" dirty="0"/>
              <a:t> </a:t>
            </a:r>
            <a:r>
              <a:rPr lang="en-US" dirty="0" err="1"/>
              <a:t>koran</a:t>
            </a:r>
            <a:r>
              <a:rPr lang="en-US" dirty="0"/>
              <a:t> </a:t>
            </a:r>
            <a:r>
              <a:rPr lang="en-US" dirty="0" err="1"/>
              <a:t>harian</a:t>
            </a:r>
            <a:r>
              <a:rPr lang="en-US" dirty="0"/>
              <a:t> </a:t>
            </a:r>
            <a:r>
              <a:rPr lang="en-US" dirty="0" err="1"/>
              <a:t>nasional</a:t>
            </a:r>
            <a:r>
              <a:rPr lang="en-US" dirty="0"/>
              <a:t> </a:t>
            </a:r>
            <a:r>
              <a:rPr lang="en-US" dirty="0" err="1"/>
              <a:t>dan</a:t>
            </a:r>
            <a:r>
              <a:rPr lang="en-US" dirty="0"/>
              <a:t> metropolitan </a:t>
            </a:r>
            <a:r>
              <a:rPr lang="en-US" dirty="0" err="1"/>
              <a:t>dan</a:t>
            </a:r>
            <a:r>
              <a:rPr lang="en-US" dirty="0"/>
              <a:t> </a:t>
            </a:r>
            <a:r>
              <a:rPr lang="en-US" dirty="0" err="1"/>
              <a:t>koran</a:t>
            </a:r>
            <a:r>
              <a:rPr lang="en-US" dirty="0"/>
              <a:t> </a:t>
            </a:r>
            <a:r>
              <a:rPr lang="en-US" dirty="0" err="1"/>
              <a:t>bisnis</a:t>
            </a:r>
            <a:r>
              <a:rPr lang="en-US" dirty="0"/>
              <a:t> </a:t>
            </a:r>
            <a:r>
              <a:rPr lang="en-US" dirty="0" err="1"/>
              <a:t>dan</a:t>
            </a:r>
            <a:r>
              <a:rPr lang="en-US" dirty="0"/>
              <a:t> </a:t>
            </a:r>
            <a:r>
              <a:rPr lang="en-US" dirty="0" err="1"/>
              <a:t>keuangan</a:t>
            </a:r>
            <a:r>
              <a:rPr lang="en-US" dirty="0"/>
              <a:t> </a:t>
            </a:r>
            <a:r>
              <a:rPr lang="en-US" dirty="0" err="1"/>
              <a:t>khusus</a:t>
            </a:r>
            <a:r>
              <a:rPr lang="en-US" dirty="0"/>
              <a:t> yang </a:t>
            </a:r>
            <a:r>
              <a:rPr lang="en-US" dirty="0" err="1"/>
              <a:t>telah</a:t>
            </a:r>
            <a:r>
              <a:rPr lang="en-US" dirty="0"/>
              <a:t> lama </a:t>
            </a:r>
            <a:r>
              <a:rPr lang="en-US" dirty="0" err="1"/>
              <a:t>terbentuk</a:t>
            </a:r>
            <a:r>
              <a:rPr lang="en-US" dirty="0"/>
              <a:t>, yang </a:t>
            </a:r>
            <a:r>
              <a:rPr lang="en-US" dirty="0" err="1"/>
              <a:t>dipandang</a:t>
            </a:r>
            <a:r>
              <a:rPr lang="en-US" dirty="0"/>
              <a:t> </a:t>
            </a:r>
            <a:r>
              <a:rPr lang="en-US" dirty="0" err="1"/>
              <a:t>berkuasa</a:t>
            </a:r>
            <a:r>
              <a:rPr lang="en-US" dirty="0"/>
              <a:t> </a:t>
            </a:r>
            <a:r>
              <a:rPr lang="en-US" dirty="0" err="1"/>
              <a:t>meski</a:t>
            </a:r>
            <a:r>
              <a:rPr lang="en-US" dirty="0"/>
              <a:t> </a:t>
            </a:r>
            <a:r>
              <a:rPr lang="en-US" dirty="0" err="1"/>
              <a:t>jika</a:t>
            </a:r>
            <a:r>
              <a:rPr lang="en-US" dirty="0"/>
              <a:t> </a:t>
            </a:r>
            <a:r>
              <a:rPr lang="en-US" dirty="0" err="1"/>
              <a:t>sirkulasi</a:t>
            </a:r>
            <a:r>
              <a:rPr lang="en-US" dirty="0"/>
              <a:t> </a:t>
            </a:r>
            <a:r>
              <a:rPr lang="en-US" dirty="0" err="1"/>
              <a:t>mereka</a:t>
            </a:r>
            <a:r>
              <a:rPr lang="en-US" dirty="0"/>
              <a:t> </a:t>
            </a:r>
            <a:r>
              <a:rPr lang="en-US" dirty="0" err="1"/>
              <a:t>kecil</a:t>
            </a:r>
            <a:r>
              <a:rPr lang="en-US" dirty="0"/>
              <a:t> </a:t>
            </a:r>
            <a:r>
              <a:rPr lang="en-US" dirty="0" err="1"/>
              <a:t>dan</a:t>
            </a:r>
            <a:r>
              <a:rPr lang="en-US" dirty="0"/>
              <a:t>/</a:t>
            </a:r>
            <a:r>
              <a:rPr lang="en-US" dirty="0" err="1"/>
              <a:t>atau</a:t>
            </a:r>
            <a:r>
              <a:rPr lang="en-US" dirty="0"/>
              <a:t> </a:t>
            </a:r>
            <a:r>
              <a:rPr lang="en-US" dirty="0" err="1"/>
              <a:t>menurun</a:t>
            </a:r>
            <a:r>
              <a:rPr lang="en-US" dirty="0"/>
              <a:t>; </a:t>
            </a:r>
          </a:p>
          <a:p>
            <a:pPr lvl="0"/>
            <a:r>
              <a:rPr lang="en-US" dirty="0" err="1"/>
              <a:t>Pengaruh</a:t>
            </a:r>
            <a:r>
              <a:rPr lang="en-US" dirty="0"/>
              <a:t> media </a:t>
            </a:r>
            <a:r>
              <a:rPr lang="en-US" dirty="0" err="1"/>
              <a:t>massa</a:t>
            </a:r>
            <a:r>
              <a:rPr lang="en-US" dirty="0"/>
              <a:t>, </a:t>
            </a:r>
            <a:r>
              <a:rPr lang="en-US" dirty="0" err="1"/>
              <a:t>terutama</a:t>
            </a:r>
            <a:r>
              <a:rPr lang="en-US" dirty="0"/>
              <a:t> </a:t>
            </a:r>
            <a:r>
              <a:rPr lang="en-US" dirty="0" err="1"/>
              <a:t>koran</a:t>
            </a:r>
            <a:r>
              <a:rPr lang="en-US" dirty="0"/>
              <a:t> </a:t>
            </a:r>
            <a:r>
              <a:rPr lang="en-US" dirty="0" err="1"/>
              <a:t>utama</a:t>
            </a:r>
            <a:r>
              <a:rPr lang="en-US" dirty="0"/>
              <a:t> </a:t>
            </a:r>
            <a:r>
              <a:rPr lang="en-US" dirty="0" err="1"/>
              <a:t>dan</a:t>
            </a:r>
            <a:r>
              <a:rPr lang="en-US" dirty="0"/>
              <a:t> </a:t>
            </a:r>
            <a:r>
              <a:rPr lang="en-US" dirty="0" err="1"/>
              <a:t>televisi</a:t>
            </a:r>
            <a:r>
              <a:rPr lang="en-US" dirty="0"/>
              <a:t> </a:t>
            </a:r>
            <a:r>
              <a:rPr lang="en-US" dirty="0" err="1"/>
              <a:t>terhadap</a:t>
            </a:r>
            <a:r>
              <a:rPr lang="en-US" dirty="0"/>
              <a:t> </a:t>
            </a:r>
            <a:r>
              <a:rPr lang="en-US" dirty="0" err="1"/>
              <a:t>politisi</a:t>
            </a:r>
            <a:r>
              <a:rPr lang="en-US" dirty="0"/>
              <a:t>, </a:t>
            </a:r>
            <a:r>
              <a:rPr lang="en-US" dirty="0" err="1"/>
              <a:t>pembuat</a:t>
            </a:r>
            <a:r>
              <a:rPr lang="en-US" dirty="0"/>
              <a:t> </a:t>
            </a:r>
            <a:r>
              <a:rPr lang="en-US" dirty="0" err="1"/>
              <a:t>kebijakan</a:t>
            </a:r>
            <a:r>
              <a:rPr lang="en-US" dirty="0"/>
              <a:t> </a:t>
            </a:r>
            <a:r>
              <a:rPr lang="en-US" dirty="0" err="1"/>
              <a:t>dan</a:t>
            </a:r>
            <a:r>
              <a:rPr lang="en-US" dirty="0"/>
              <a:t> </a:t>
            </a:r>
            <a:r>
              <a:rPr lang="en-US" dirty="0" err="1"/>
              <a:t>pemerintah</a:t>
            </a:r>
            <a:r>
              <a:rPr lang="en-US" dirty="0"/>
              <a:t> (yang </a:t>
            </a:r>
            <a:r>
              <a:rPr lang="en-US" dirty="0" err="1"/>
              <a:t>sering</a:t>
            </a:r>
            <a:r>
              <a:rPr lang="en-US" dirty="0"/>
              <a:t> </a:t>
            </a:r>
            <a:r>
              <a:rPr lang="en-US" dirty="0" err="1"/>
              <a:t>tidak</a:t>
            </a:r>
            <a:r>
              <a:rPr lang="en-US" dirty="0"/>
              <a:t> </a:t>
            </a:r>
            <a:r>
              <a:rPr lang="en-US" dirty="0" err="1"/>
              <a:t>proporsional</a:t>
            </a:r>
            <a:r>
              <a:rPr lang="en-US" dirty="0"/>
              <a:t> </a:t>
            </a:r>
            <a:r>
              <a:rPr lang="en-US" dirty="0" err="1"/>
              <a:t>kepada</a:t>
            </a:r>
            <a:r>
              <a:rPr lang="en-US" dirty="0"/>
              <a:t> </a:t>
            </a:r>
            <a:r>
              <a:rPr lang="en-US" dirty="0" err="1"/>
              <a:t>audiens</a:t>
            </a:r>
            <a:r>
              <a:rPr lang="en-US" dirty="0"/>
              <a:t> </a:t>
            </a:r>
            <a:r>
              <a:rPr lang="en-US" dirty="0" err="1"/>
              <a:t>mereka</a:t>
            </a:r>
            <a:r>
              <a:rPr lang="en-US" dirty="0"/>
              <a:t> </a:t>
            </a:r>
            <a:r>
              <a:rPr lang="en-US" dirty="0" err="1"/>
              <a:t>sebenarnya</a:t>
            </a:r>
            <a:r>
              <a:rPr lang="en-US" dirty="0"/>
              <a:t>); </a:t>
            </a:r>
          </a:p>
          <a:p>
            <a:pPr lvl="0"/>
            <a:r>
              <a:rPr lang="en-US" dirty="0" err="1"/>
              <a:t>Jangkauan</a:t>
            </a:r>
            <a:r>
              <a:rPr lang="en-US" dirty="0"/>
              <a:t> </a:t>
            </a:r>
            <a:r>
              <a:rPr lang="en-US" dirty="0" err="1"/>
              <a:t>mereka</a:t>
            </a:r>
            <a:r>
              <a:rPr lang="en-US" dirty="0"/>
              <a:t> </a:t>
            </a:r>
            <a:r>
              <a:rPr lang="en-US" dirty="0" err="1"/>
              <a:t>ke</a:t>
            </a:r>
            <a:r>
              <a:rPr lang="en-US" dirty="0"/>
              <a:t> </a:t>
            </a:r>
            <a:r>
              <a:rPr lang="en-US" dirty="0" err="1"/>
              <a:t>masyarakat</a:t>
            </a:r>
            <a:r>
              <a:rPr lang="en-US" dirty="0"/>
              <a:t> yang </a:t>
            </a:r>
            <a:r>
              <a:rPr lang="en-US" dirty="0" err="1"/>
              <a:t>lebih</a:t>
            </a:r>
            <a:r>
              <a:rPr lang="en-US" dirty="0"/>
              <a:t> </a:t>
            </a:r>
            <a:r>
              <a:rPr lang="en-US" dirty="0" err="1"/>
              <a:t>tua</a:t>
            </a:r>
            <a:r>
              <a:rPr lang="en-US" dirty="0" smtClean="0"/>
              <a:t>.</a:t>
            </a:r>
            <a:endParaRPr lang="en-US" dirty="0"/>
          </a:p>
        </p:txBody>
      </p:sp>
    </p:spTree>
    <p:extLst>
      <p:ext uri="{BB962C8B-B14F-4D97-AF65-F5344CB8AC3E}">
        <p14:creationId xmlns:p14="http://schemas.microsoft.com/office/powerpoint/2010/main" val="36090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60612"/>
            <a:ext cx="9601196" cy="5015256"/>
          </a:xfrm>
        </p:spPr>
        <p:txBody>
          <a:bodyPr>
            <a:normAutofit fontScale="92500" lnSpcReduction="10000"/>
          </a:bodyPr>
          <a:lstStyle/>
          <a:p>
            <a:r>
              <a:rPr lang="en-US" dirty="0"/>
              <a:t>Media </a:t>
            </a:r>
            <a:r>
              <a:rPr lang="en-US" dirty="0" err="1"/>
              <a:t>Sosial</a:t>
            </a:r>
            <a:r>
              <a:rPr lang="en-US" dirty="0"/>
              <a:t> </a:t>
            </a:r>
            <a:r>
              <a:rPr lang="en-US" dirty="0" err="1"/>
              <a:t>menjadi</a:t>
            </a:r>
            <a:r>
              <a:rPr lang="en-US" dirty="0"/>
              <a:t> </a:t>
            </a:r>
            <a:r>
              <a:rPr lang="en-US" dirty="0" err="1"/>
              <a:t>bermanfaat</a:t>
            </a:r>
            <a:r>
              <a:rPr lang="en-US" dirty="0"/>
              <a:t> </a:t>
            </a:r>
            <a:r>
              <a:rPr lang="en-US" dirty="0" err="1"/>
              <a:t>dan</a:t>
            </a:r>
            <a:r>
              <a:rPr lang="en-US" dirty="0"/>
              <a:t> </a:t>
            </a:r>
            <a:r>
              <a:rPr lang="en-US" dirty="0" err="1"/>
              <a:t>menjadi</a:t>
            </a:r>
            <a:r>
              <a:rPr lang="en-US" dirty="0"/>
              <a:t> </a:t>
            </a:r>
            <a:r>
              <a:rPr lang="en-US" dirty="0" err="1"/>
              <a:t>saluran</a:t>
            </a:r>
            <a:r>
              <a:rPr lang="en-US" dirty="0"/>
              <a:t> </a:t>
            </a:r>
            <a:r>
              <a:rPr lang="en-US" dirty="0" err="1"/>
              <a:t>komunikasi</a:t>
            </a:r>
            <a:r>
              <a:rPr lang="en-US" dirty="0"/>
              <a:t> yang </a:t>
            </a:r>
            <a:r>
              <a:rPr lang="en-US" dirty="0" err="1"/>
              <a:t>semakin</a:t>
            </a:r>
            <a:r>
              <a:rPr lang="en-US" dirty="0"/>
              <a:t> </a:t>
            </a:r>
            <a:r>
              <a:rPr lang="en-US" dirty="0" err="1"/>
              <a:t>penting</a:t>
            </a:r>
            <a:r>
              <a:rPr lang="en-US" dirty="0"/>
              <a:t> </a:t>
            </a:r>
            <a:r>
              <a:rPr lang="en-US" dirty="0" err="1"/>
              <a:t>karena</a:t>
            </a:r>
            <a:r>
              <a:rPr lang="en-US" dirty="0"/>
              <a:t>:</a:t>
            </a:r>
          </a:p>
          <a:p>
            <a:pPr lvl="0"/>
            <a:r>
              <a:rPr lang="en-US" dirty="0" err="1"/>
              <a:t>Meningkatnya</a:t>
            </a:r>
            <a:r>
              <a:rPr lang="en-US" dirty="0"/>
              <a:t> </a:t>
            </a:r>
            <a:r>
              <a:rPr lang="en-US" dirty="0" err="1"/>
              <a:t>penggunaan</a:t>
            </a:r>
            <a:r>
              <a:rPr lang="en-US" dirty="0"/>
              <a:t> media </a:t>
            </a:r>
            <a:r>
              <a:rPr lang="en-US" dirty="0" err="1"/>
              <a:t>sosial</a:t>
            </a:r>
            <a:r>
              <a:rPr lang="en-US" dirty="0"/>
              <a:t> </a:t>
            </a:r>
            <a:r>
              <a:rPr lang="en-US" dirty="0" err="1"/>
              <a:t>sebagai</a:t>
            </a:r>
            <a:r>
              <a:rPr lang="en-US" dirty="0"/>
              <a:t> </a:t>
            </a:r>
            <a:r>
              <a:rPr lang="en-US" dirty="0" err="1"/>
              <a:t>situs</a:t>
            </a:r>
            <a:r>
              <a:rPr lang="en-US" dirty="0"/>
              <a:t> </a:t>
            </a:r>
            <a:r>
              <a:rPr lang="en-US" dirty="0" err="1"/>
              <a:t>berita</a:t>
            </a:r>
            <a:r>
              <a:rPr lang="en-US" dirty="0"/>
              <a:t> </a:t>
            </a:r>
            <a:r>
              <a:rPr lang="en-US" dirty="0" err="1"/>
              <a:t>dan</a:t>
            </a:r>
            <a:r>
              <a:rPr lang="en-US" dirty="0"/>
              <a:t> </a:t>
            </a:r>
            <a:r>
              <a:rPr lang="en-US" dirty="0" err="1"/>
              <a:t>informasi</a:t>
            </a:r>
            <a:r>
              <a:rPr lang="en-US" dirty="0"/>
              <a:t> </a:t>
            </a:r>
            <a:r>
              <a:rPr lang="en-US" dirty="0" err="1"/>
              <a:t>oleh</a:t>
            </a:r>
            <a:r>
              <a:rPr lang="en-US" dirty="0"/>
              <a:t> </a:t>
            </a:r>
            <a:r>
              <a:rPr lang="en-US" dirty="0" err="1"/>
              <a:t>semakin</a:t>
            </a:r>
            <a:r>
              <a:rPr lang="en-US" dirty="0"/>
              <a:t> </a:t>
            </a:r>
            <a:r>
              <a:rPr lang="en-US" dirty="0" err="1"/>
              <a:t>banyak</a:t>
            </a:r>
            <a:r>
              <a:rPr lang="en-US" dirty="0"/>
              <a:t> orang; </a:t>
            </a:r>
          </a:p>
          <a:p>
            <a:pPr lvl="0"/>
            <a:r>
              <a:rPr lang="en-US" dirty="0" err="1"/>
              <a:t>Penggunaan</a:t>
            </a:r>
            <a:r>
              <a:rPr lang="en-US" dirty="0"/>
              <a:t> </a:t>
            </a:r>
            <a:r>
              <a:rPr lang="en-US" dirty="0" err="1"/>
              <a:t>terus-menerus</a:t>
            </a:r>
            <a:r>
              <a:rPr lang="en-US" dirty="0"/>
              <a:t> </a:t>
            </a:r>
            <a:r>
              <a:rPr lang="en-US" dirty="0" err="1"/>
              <a:t>dan</a:t>
            </a:r>
            <a:r>
              <a:rPr lang="en-US" dirty="0"/>
              <a:t> </a:t>
            </a:r>
            <a:r>
              <a:rPr lang="en-US" dirty="0" err="1"/>
              <a:t>ketergantungan</a:t>
            </a:r>
            <a:r>
              <a:rPr lang="en-US" dirty="0"/>
              <a:t> </a:t>
            </a:r>
            <a:r>
              <a:rPr lang="en-US" dirty="0" err="1"/>
              <a:t>terhadap</a:t>
            </a:r>
            <a:r>
              <a:rPr lang="en-US" dirty="0"/>
              <a:t> media </a:t>
            </a:r>
            <a:r>
              <a:rPr lang="en-US" dirty="0" err="1"/>
              <a:t>sosial</a:t>
            </a:r>
            <a:r>
              <a:rPr lang="en-US" dirty="0"/>
              <a:t> di </a:t>
            </a:r>
            <a:r>
              <a:rPr lang="en-US" dirty="0" err="1"/>
              <a:t>kalangan</a:t>
            </a:r>
            <a:r>
              <a:rPr lang="en-US" dirty="0"/>
              <a:t> </a:t>
            </a:r>
            <a:r>
              <a:rPr lang="en-US" dirty="0" err="1"/>
              <a:t>masyarakat</a:t>
            </a:r>
            <a:r>
              <a:rPr lang="en-US" dirty="0"/>
              <a:t> </a:t>
            </a:r>
            <a:r>
              <a:rPr lang="en-US" dirty="0" err="1"/>
              <a:t>muda</a:t>
            </a:r>
            <a:r>
              <a:rPr lang="en-US" dirty="0"/>
              <a:t> </a:t>
            </a:r>
            <a:r>
              <a:rPr lang="en-US" dirty="0" err="1"/>
              <a:t>khususnya</a:t>
            </a:r>
            <a:r>
              <a:rPr lang="en-US" dirty="0"/>
              <a:t>; </a:t>
            </a:r>
          </a:p>
          <a:p>
            <a:pPr lvl="0"/>
            <a:r>
              <a:rPr lang="en-US" dirty="0" err="1"/>
              <a:t>Penyebarluasan</a:t>
            </a:r>
            <a:r>
              <a:rPr lang="en-US" dirty="0"/>
              <a:t> </a:t>
            </a:r>
            <a:r>
              <a:rPr lang="en-US" dirty="0" err="1"/>
              <a:t>berita</a:t>
            </a:r>
            <a:r>
              <a:rPr lang="en-US" dirty="0"/>
              <a:t> </a:t>
            </a:r>
            <a:r>
              <a:rPr lang="en-US" dirty="0" err="1"/>
              <a:t>dan</a:t>
            </a:r>
            <a:r>
              <a:rPr lang="en-US" dirty="0"/>
              <a:t> </a:t>
            </a:r>
            <a:r>
              <a:rPr lang="en-US" dirty="0" err="1"/>
              <a:t>informasi</a:t>
            </a:r>
            <a:r>
              <a:rPr lang="en-US" dirty="0"/>
              <a:t> </a:t>
            </a:r>
            <a:r>
              <a:rPr lang="en-US" dirty="0" err="1"/>
              <a:t>melalui</a:t>
            </a:r>
            <a:r>
              <a:rPr lang="en-US" dirty="0"/>
              <a:t> media </a:t>
            </a:r>
            <a:r>
              <a:rPr lang="en-US" dirty="0" err="1"/>
              <a:t>sosial</a:t>
            </a:r>
            <a:r>
              <a:rPr lang="en-US" dirty="0"/>
              <a:t> </a:t>
            </a:r>
            <a:r>
              <a:rPr lang="en-US" dirty="0" err="1"/>
              <a:t>dan</a:t>
            </a:r>
            <a:r>
              <a:rPr lang="en-US" dirty="0"/>
              <a:t> </a:t>
            </a:r>
            <a:r>
              <a:rPr lang="en-US" dirty="0" err="1"/>
              <a:t>jejaring</a:t>
            </a:r>
            <a:r>
              <a:rPr lang="en-US" dirty="0"/>
              <a:t> </a:t>
            </a:r>
            <a:r>
              <a:rPr lang="en-US" dirty="0" err="1"/>
              <a:t>sosial</a:t>
            </a:r>
            <a:r>
              <a:rPr lang="en-US" dirty="0"/>
              <a:t>, </a:t>
            </a:r>
            <a:r>
              <a:rPr lang="en-US" dirty="0" err="1"/>
              <a:t>memperluas</a:t>
            </a:r>
            <a:r>
              <a:rPr lang="en-US" dirty="0"/>
              <a:t> </a:t>
            </a:r>
            <a:r>
              <a:rPr lang="en-US" dirty="0" err="1"/>
              <a:t>audiens</a:t>
            </a:r>
            <a:r>
              <a:rPr lang="en-US" dirty="0"/>
              <a:t> media </a:t>
            </a:r>
            <a:r>
              <a:rPr lang="en-US" dirty="0" err="1"/>
              <a:t>massa</a:t>
            </a:r>
            <a:r>
              <a:rPr lang="en-US" dirty="0"/>
              <a:t>; </a:t>
            </a:r>
          </a:p>
          <a:p>
            <a:pPr lvl="0"/>
            <a:r>
              <a:rPr lang="en-US" dirty="0" err="1"/>
              <a:t>Referensi</a:t>
            </a:r>
            <a:r>
              <a:rPr lang="en-US" dirty="0"/>
              <a:t> </a:t>
            </a:r>
            <a:r>
              <a:rPr lang="en-US" dirty="0" err="1"/>
              <a:t>ke</a:t>
            </a:r>
            <a:r>
              <a:rPr lang="en-US" dirty="0"/>
              <a:t> </a:t>
            </a:r>
            <a:r>
              <a:rPr lang="en-US" dirty="0" err="1"/>
              <a:t>situs</a:t>
            </a:r>
            <a:r>
              <a:rPr lang="en-US" dirty="0"/>
              <a:t> </a:t>
            </a:r>
            <a:r>
              <a:rPr lang="en-US" dirty="0" err="1"/>
              <a:t>berita</a:t>
            </a:r>
            <a:r>
              <a:rPr lang="en-US" dirty="0"/>
              <a:t> </a:t>
            </a:r>
            <a:r>
              <a:rPr lang="en-US" dirty="0" err="1"/>
              <a:t>utama</a:t>
            </a:r>
            <a:r>
              <a:rPr lang="en-US" dirty="0"/>
              <a:t> yang </a:t>
            </a:r>
            <a:r>
              <a:rPr lang="en-US" dirty="0" err="1"/>
              <a:t>seringkali</a:t>
            </a:r>
            <a:r>
              <a:rPr lang="en-US" dirty="0"/>
              <a:t> </a:t>
            </a:r>
            <a:r>
              <a:rPr lang="en-US" dirty="0" err="1"/>
              <a:t>datang</a:t>
            </a:r>
            <a:r>
              <a:rPr lang="en-US" dirty="0"/>
              <a:t> </a:t>
            </a:r>
            <a:r>
              <a:rPr lang="en-US" dirty="0" err="1"/>
              <a:t>dari</a:t>
            </a:r>
            <a:r>
              <a:rPr lang="en-US" dirty="0"/>
              <a:t> media </a:t>
            </a:r>
            <a:r>
              <a:rPr lang="en-US" dirty="0" err="1"/>
              <a:t>sosial</a:t>
            </a:r>
            <a:r>
              <a:rPr lang="en-US" dirty="0"/>
              <a:t> (</a:t>
            </a:r>
            <a:r>
              <a:rPr lang="en-US" dirty="0" err="1"/>
              <a:t>misalnya</a:t>
            </a:r>
            <a:r>
              <a:rPr lang="en-US" dirty="0"/>
              <a:t>, </a:t>
            </a:r>
            <a:r>
              <a:rPr lang="en-US" dirty="0" err="1"/>
              <a:t>dalam</a:t>
            </a:r>
            <a:r>
              <a:rPr lang="en-US" dirty="0"/>
              <a:t> </a:t>
            </a:r>
            <a:r>
              <a:rPr lang="en-US" dirty="0" err="1"/>
              <a:t>percakapan</a:t>
            </a:r>
            <a:r>
              <a:rPr lang="en-US" dirty="0"/>
              <a:t> online </a:t>
            </a:r>
            <a:r>
              <a:rPr lang="en-US" dirty="0" err="1"/>
              <a:t>dan</a:t>
            </a:r>
            <a:r>
              <a:rPr lang="en-US" dirty="0"/>
              <a:t> link posting); </a:t>
            </a:r>
          </a:p>
          <a:p>
            <a:pPr lvl="0"/>
            <a:r>
              <a:rPr lang="en-US" dirty="0" err="1"/>
              <a:t>Peningkatan</a:t>
            </a:r>
            <a:r>
              <a:rPr lang="en-US" dirty="0"/>
              <a:t> </a:t>
            </a:r>
            <a:r>
              <a:rPr lang="en-US" dirty="0" err="1"/>
              <a:t>penggunaan</a:t>
            </a:r>
            <a:r>
              <a:rPr lang="en-US" dirty="0"/>
              <a:t> media </a:t>
            </a:r>
            <a:r>
              <a:rPr lang="en-US" dirty="0" err="1"/>
              <a:t>sosial</a:t>
            </a:r>
            <a:r>
              <a:rPr lang="en-US" dirty="0"/>
              <a:t> </a:t>
            </a:r>
            <a:r>
              <a:rPr lang="en-US" dirty="0" err="1"/>
              <a:t>untuk</a:t>
            </a:r>
            <a:r>
              <a:rPr lang="en-US" dirty="0"/>
              <a:t> </a:t>
            </a:r>
            <a:r>
              <a:rPr lang="en-US" dirty="0" err="1"/>
              <a:t>komunikasi</a:t>
            </a:r>
            <a:r>
              <a:rPr lang="en-US" dirty="0"/>
              <a:t> </a:t>
            </a:r>
            <a:r>
              <a:rPr lang="en-US" dirty="0" err="1"/>
              <a:t>publik</a:t>
            </a:r>
            <a:r>
              <a:rPr lang="en-US" dirty="0"/>
              <a:t> yang </a:t>
            </a:r>
            <a:r>
              <a:rPr lang="en-US" dirty="0" err="1"/>
              <a:t>diawali</a:t>
            </a:r>
            <a:r>
              <a:rPr lang="en-US" dirty="0"/>
              <a:t> </a:t>
            </a:r>
            <a:r>
              <a:rPr lang="en-US" dirty="0" err="1"/>
              <a:t>oleh</a:t>
            </a:r>
            <a:r>
              <a:rPr lang="en-US" dirty="0"/>
              <a:t> </a:t>
            </a:r>
            <a:r>
              <a:rPr lang="en-US" dirty="0" err="1"/>
              <a:t>pelanggan</a:t>
            </a:r>
            <a:r>
              <a:rPr lang="en-US" dirty="0"/>
              <a:t>, </a:t>
            </a:r>
            <a:r>
              <a:rPr lang="en-US" dirty="0" err="1"/>
              <a:t>karyawan</a:t>
            </a:r>
            <a:r>
              <a:rPr lang="en-US" dirty="0"/>
              <a:t> </a:t>
            </a:r>
            <a:r>
              <a:rPr lang="en-US" dirty="0" err="1"/>
              <a:t>dan</a:t>
            </a:r>
            <a:r>
              <a:rPr lang="en-US" dirty="0"/>
              <a:t> </a:t>
            </a:r>
            <a:r>
              <a:rPr lang="en-US" dirty="0" err="1"/>
              <a:t>warga</a:t>
            </a:r>
            <a:r>
              <a:rPr lang="en-US" dirty="0"/>
              <a:t>, </a:t>
            </a:r>
            <a:r>
              <a:rPr lang="en-US" dirty="0" err="1"/>
              <a:t>termasuk</a:t>
            </a:r>
            <a:r>
              <a:rPr lang="en-US" dirty="0"/>
              <a:t> </a:t>
            </a:r>
            <a:r>
              <a:rPr lang="en-US" dirty="0" err="1"/>
              <a:t>komentar</a:t>
            </a:r>
            <a:r>
              <a:rPr lang="en-US" dirty="0"/>
              <a:t> </a:t>
            </a:r>
            <a:r>
              <a:rPr lang="en-US" dirty="0" err="1"/>
              <a:t>tentang</a:t>
            </a:r>
            <a:r>
              <a:rPr lang="en-US" dirty="0"/>
              <a:t> brand , </a:t>
            </a:r>
            <a:r>
              <a:rPr lang="en-US" dirty="0" err="1"/>
              <a:t>produk</a:t>
            </a:r>
            <a:r>
              <a:rPr lang="en-US" dirty="0"/>
              <a:t> </a:t>
            </a:r>
            <a:r>
              <a:rPr lang="en-US" dirty="0" err="1"/>
              <a:t>dan</a:t>
            </a:r>
            <a:r>
              <a:rPr lang="en-US" dirty="0"/>
              <a:t> </a:t>
            </a:r>
            <a:r>
              <a:rPr lang="en-US" dirty="0" err="1"/>
              <a:t>layanan</a:t>
            </a:r>
            <a:r>
              <a:rPr lang="en-US" dirty="0"/>
              <a:t>.</a:t>
            </a:r>
          </a:p>
          <a:p>
            <a:pPr marL="0" indent="0">
              <a:buNone/>
            </a:pPr>
            <a:endParaRPr lang="en-US" dirty="0"/>
          </a:p>
        </p:txBody>
      </p:sp>
    </p:spTree>
    <p:extLst>
      <p:ext uri="{BB962C8B-B14F-4D97-AF65-F5344CB8AC3E}">
        <p14:creationId xmlns:p14="http://schemas.microsoft.com/office/powerpoint/2010/main" val="389061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Media </a:t>
            </a:r>
            <a:r>
              <a:rPr lang="en-US" dirty="0" err="1"/>
              <a:t>sosial</a:t>
            </a:r>
            <a:r>
              <a:rPr lang="en-US" dirty="0"/>
              <a:t> </a:t>
            </a:r>
            <a:r>
              <a:rPr lang="en-US" dirty="0" err="1"/>
              <a:t>adalah</a:t>
            </a:r>
            <a:r>
              <a:rPr lang="en-US" dirty="0"/>
              <a:t> </a:t>
            </a:r>
            <a:r>
              <a:rPr lang="en-US" dirty="0" err="1"/>
              <a:t>sebuah</a:t>
            </a:r>
            <a:r>
              <a:rPr lang="en-US" dirty="0"/>
              <a:t> media online, </a:t>
            </a:r>
            <a:r>
              <a:rPr lang="en-US" dirty="0" err="1"/>
              <a:t>dengan</a:t>
            </a:r>
            <a:r>
              <a:rPr lang="en-US" dirty="0"/>
              <a:t> para </a:t>
            </a:r>
            <a:r>
              <a:rPr lang="en-US" dirty="0" err="1"/>
              <a:t>penggunanya</a:t>
            </a:r>
            <a:r>
              <a:rPr lang="en-US" dirty="0"/>
              <a:t> </a:t>
            </a:r>
            <a:r>
              <a:rPr lang="en-US" dirty="0" err="1"/>
              <a:t>bisa</a:t>
            </a:r>
            <a:r>
              <a:rPr lang="en-US" dirty="0"/>
              <a:t> </a:t>
            </a:r>
            <a:r>
              <a:rPr lang="en-US" dirty="0" err="1"/>
              <a:t>dengan</a:t>
            </a:r>
            <a:r>
              <a:rPr lang="en-US" dirty="0"/>
              <a:t> </a:t>
            </a:r>
            <a:r>
              <a:rPr lang="en-US" dirty="0" err="1"/>
              <a:t>mudah</a:t>
            </a:r>
            <a:r>
              <a:rPr lang="en-US" dirty="0"/>
              <a:t> </a:t>
            </a:r>
            <a:r>
              <a:rPr lang="en-US" dirty="0" err="1"/>
              <a:t>berpartisipasi</a:t>
            </a:r>
            <a:r>
              <a:rPr lang="en-US" dirty="0"/>
              <a:t>, </a:t>
            </a:r>
            <a:r>
              <a:rPr lang="en-US" dirty="0" err="1"/>
              <a:t>berbagi</a:t>
            </a:r>
            <a:r>
              <a:rPr lang="en-US" dirty="0"/>
              <a:t>, </a:t>
            </a:r>
            <a:r>
              <a:rPr lang="en-US" dirty="0" err="1"/>
              <a:t>dan</a:t>
            </a:r>
            <a:r>
              <a:rPr lang="en-US" dirty="0"/>
              <a:t> </a:t>
            </a:r>
            <a:r>
              <a:rPr lang="en-US" dirty="0" err="1"/>
              <a:t>menciptakan</a:t>
            </a:r>
            <a:r>
              <a:rPr lang="en-US" dirty="0"/>
              <a:t> </a:t>
            </a:r>
            <a:r>
              <a:rPr lang="en-US" dirty="0" err="1"/>
              <a:t>isi</a:t>
            </a:r>
            <a:r>
              <a:rPr lang="en-US" dirty="0"/>
              <a:t> </a:t>
            </a:r>
            <a:r>
              <a:rPr lang="en-US" dirty="0" err="1"/>
              <a:t>meliputi</a:t>
            </a:r>
            <a:r>
              <a:rPr lang="en-US" dirty="0"/>
              <a:t> blog, </a:t>
            </a:r>
            <a:r>
              <a:rPr lang="en-US" dirty="0" err="1"/>
              <a:t>jejaring</a:t>
            </a:r>
            <a:r>
              <a:rPr lang="en-US" dirty="0"/>
              <a:t> </a:t>
            </a:r>
            <a:r>
              <a:rPr lang="en-US" dirty="0" err="1"/>
              <a:t>sosial</a:t>
            </a:r>
            <a:r>
              <a:rPr lang="en-US" dirty="0"/>
              <a:t>, wiki, forum </a:t>
            </a:r>
            <a:r>
              <a:rPr lang="en-US" dirty="0" err="1"/>
              <a:t>dan</a:t>
            </a:r>
            <a:r>
              <a:rPr lang="en-US" dirty="0"/>
              <a:t> </a:t>
            </a:r>
            <a:r>
              <a:rPr lang="en-US" dirty="0" err="1"/>
              <a:t>dunia</a:t>
            </a:r>
            <a:r>
              <a:rPr lang="en-US" dirty="0"/>
              <a:t> virtual. Blog, </a:t>
            </a:r>
            <a:r>
              <a:rPr lang="en-US" dirty="0" err="1"/>
              <a:t>jejaring</a:t>
            </a:r>
            <a:r>
              <a:rPr lang="en-US" dirty="0"/>
              <a:t> </a:t>
            </a:r>
            <a:r>
              <a:rPr lang="en-US" dirty="0" err="1"/>
              <a:t>sosial</a:t>
            </a:r>
            <a:r>
              <a:rPr lang="en-US" dirty="0"/>
              <a:t> </a:t>
            </a:r>
            <a:r>
              <a:rPr lang="en-US" dirty="0" err="1"/>
              <a:t>dan</a:t>
            </a:r>
            <a:r>
              <a:rPr lang="en-US" dirty="0"/>
              <a:t> wiki </a:t>
            </a:r>
            <a:r>
              <a:rPr lang="en-US" dirty="0" err="1"/>
              <a:t>merupakan</a:t>
            </a:r>
            <a:r>
              <a:rPr lang="en-US" dirty="0"/>
              <a:t> </a:t>
            </a:r>
            <a:r>
              <a:rPr lang="en-US" dirty="0" err="1"/>
              <a:t>bentuk</a:t>
            </a:r>
            <a:r>
              <a:rPr lang="en-US" dirty="0"/>
              <a:t> media </a:t>
            </a:r>
            <a:r>
              <a:rPr lang="en-US" dirty="0" err="1"/>
              <a:t>sosial</a:t>
            </a:r>
            <a:r>
              <a:rPr lang="en-US" dirty="0"/>
              <a:t> yang paling </a:t>
            </a:r>
            <a:r>
              <a:rPr lang="en-US" dirty="0" err="1"/>
              <a:t>umum</a:t>
            </a:r>
            <a:r>
              <a:rPr lang="en-US" dirty="0"/>
              <a:t> </a:t>
            </a:r>
            <a:r>
              <a:rPr lang="en-US" dirty="0" err="1"/>
              <a:t>digunakan</a:t>
            </a:r>
            <a:r>
              <a:rPr lang="en-US" dirty="0"/>
              <a:t> </a:t>
            </a:r>
            <a:r>
              <a:rPr lang="en-US" dirty="0" err="1"/>
              <a:t>oleh</a:t>
            </a:r>
            <a:r>
              <a:rPr lang="en-US" dirty="0"/>
              <a:t> </a:t>
            </a:r>
            <a:r>
              <a:rPr lang="en-US" dirty="0" err="1"/>
              <a:t>masyarakat</a:t>
            </a:r>
            <a:r>
              <a:rPr lang="en-US" dirty="0"/>
              <a:t> di </a:t>
            </a:r>
            <a:r>
              <a:rPr lang="en-US" dirty="0" err="1"/>
              <a:t>seluruh</a:t>
            </a:r>
            <a:r>
              <a:rPr lang="en-US" dirty="0"/>
              <a:t> </a:t>
            </a:r>
            <a:r>
              <a:rPr lang="en-US" dirty="0" err="1"/>
              <a:t>dunia</a:t>
            </a:r>
            <a:r>
              <a:rPr lang="en-US" dirty="0"/>
              <a:t>.</a:t>
            </a:r>
          </a:p>
          <a:p>
            <a:pPr marL="0" indent="0">
              <a:buNone/>
            </a:pPr>
            <a:r>
              <a:rPr lang="en-US" dirty="0"/>
              <a:t>Andreas Kaplan </a:t>
            </a:r>
            <a:r>
              <a:rPr lang="en-US" dirty="0" err="1"/>
              <a:t>dan</a:t>
            </a:r>
            <a:r>
              <a:rPr lang="en-US" dirty="0"/>
              <a:t> Michael </a:t>
            </a:r>
            <a:r>
              <a:rPr lang="en-US" dirty="0" err="1"/>
              <a:t>Haenlein</a:t>
            </a:r>
            <a:r>
              <a:rPr lang="en-US" dirty="0"/>
              <a:t> </a:t>
            </a:r>
            <a:r>
              <a:rPr lang="en-US" dirty="0" err="1"/>
              <a:t>mendefinisikan</a:t>
            </a:r>
            <a:r>
              <a:rPr lang="en-US" dirty="0"/>
              <a:t> media </a:t>
            </a:r>
            <a:r>
              <a:rPr lang="en-US" dirty="0" err="1"/>
              <a:t>sosial</a:t>
            </a:r>
            <a:r>
              <a:rPr lang="en-US" dirty="0"/>
              <a:t> </a:t>
            </a:r>
            <a:r>
              <a:rPr lang="en-US" dirty="0" err="1"/>
              <a:t>sebagai</a:t>
            </a:r>
            <a:r>
              <a:rPr lang="en-US" dirty="0"/>
              <a:t> "</a:t>
            </a:r>
            <a:r>
              <a:rPr lang="en-US" dirty="0" err="1"/>
              <a:t>sebuah</a:t>
            </a:r>
            <a:r>
              <a:rPr lang="en-US" dirty="0"/>
              <a:t> </a:t>
            </a:r>
            <a:r>
              <a:rPr lang="en-US" dirty="0" err="1"/>
              <a:t>kelompok</a:t>
            </a:r>
            <a:r>
              <a:rPr lang="en-US" dirty="0"/>
              <a:t> </a:t>
            </a:r>
            <a:r>
              <a:rPr lang="en-US" dirty="0" err="1"/>
              <a:t>aplikasi</a:t>
            </a:r>
            <a:r>
              <a:rPr lang="en-US" dirty="0"/>
              <a:t> </a:t>
            </a:r>
            <a:r>
              <a:rPr lang="en-US" dirty="0" err="1"/>
              <a:t>berbasis</a:t>
            </a:r>
            <a:r>
              <a:rPr lang="en-US" dirty="0"/>
              <a:t> internet yang </a:t>
            </a:r>
            <a:r>
              <a:rPr lang="en-US" dirty="0" err="1"/>
              <a:t>membangun</a:t>
            </a:r>
            <a:r>
              <a:rPr lang="en-US" dirty="0"/>
              <a:t> di </a:t>
            </a:r>
            <a:r>
              <a:rPr lang="en-US" dirty="0" err="1"/>
              <a:t>atas</a:t>
            </a:r>
            <a:r>
              <a:rPr lang="en-US" dirty="0"/>
              <a:t> </a:t>
            </a:r>
            <a:r>
              <a:rPr lang="en-US" dirty="0" err="1"/>
              <a:t>dasar</a:t>
            </a:r>
            <a:r>
              <a:rPr lang="en-US" dirty="0"/>
              <a:t> </a:t>
            </a:r>
            <a:r>
              <a:rPr lang="en-US" dirty="0" err="1"/>
              <a:t>ideologi</a:t>
            </a:r>
            <a:r>
              <a:rPr lang="en-US" dirty="0"/>
              <a:t> </a:t>
            </a:r>
            <a:r>
              <a:rPr lang="en-US" dirty="0" err="1"/>
              <a:t>dan</a:t>
            </a:r>
            <a:r>
              <a:rPr lang="en-US" dirty="0"/>
              <a:t> </a:t>
            </a:r>
            <a:r>
              <a:rPr lang="en-US" dirty="0" err="1" smtClean="0"/>
              <a:t>teknologi</a:t>
            </a:r>
            <a:r>
              <a:rPr lang="en-US" dirty="0" smtClean="0"/>
              <a:t>, </a:t>
            </a:r>
            <a:r>
              <a:rPr lang="en-US" dirty="0" err="1"/>
              <a:t>dan</a:t>
            </a:r>
            <a:r>
              <a:rPr lang="en-US" dirty="0"/>
              <a:t> yang </a:t>
            </a:r>
            <a:r>
              <a:rPr lang="en-US" dirty="0" err="1"/>
              <a:t>memungkinkan</a:t>
            </a:r>
            <a:r>
              <a:rPr lang="en-US" dirty="0"/>
              <a:t> </a:t>
            </a:r>
            <a:r>
              <a:rPr lang="en-US" dirty="0" err="1"/>
              <a:t>penciptaan</a:t>
            </a:r>
            <a:r>
              <a:rPr lang="en-US" dirty="0"/>
              <a:t> </a:t>
            </a:r>
            <a:r>
              <a:rPr lang="en-US" dirty="0" err="1"/>
              <a:t>dan</a:t>
            </a:r>
            <a:r>
              <a:rPr lang="en-US" dirty="0"/>
              <a:t> </a:t>
            </a:r>
            <a:r>
              <a:rPr lang="en-US" dirty="0" err="1"/>
              <a:t>pertukaran</a:t>
            </a:r>
            <a:r>
              <a:rPr lang="en-US" dirty="0"/>
              <a:t> user-generated content"</a:t>
            </a:r>
          </a:p>
          <a:p>
            <a:pPr marL="0" indent="0">
              <a:buNone/>
            </a:pPr>
            <a:endParaRPr lang="en-US" dirty="0"/>
          </a:p>
        </p:txBody>
      </p:sp>
    </p:spTree>
    <p:extLst>
      <p:ext uri="{BB962C8B-B14F-4D97-AF65-F5344CB8AC3E}">
        <p14:creationId xmlns:p14="http://schemas.microsoft.com/office/powerpoint/2010/main" val="205844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Media </a:t>
            </a:r>
            <a:r>
              <a:rPr lang="en-US" dirty="0" err="1"/>
              <a:t>sosial</a:t>
            </a:r>
            <a:r>
              <a:rPr lang="en-US" dirty="0"/>
              <a:t> </a:t>
            </a:r>
            <a:r>
              <a:rPr lang="en-US" dirty="0" err="1"/>
              <a:t>mempunyai</a:t>
            </a:r>
            <a:r>
              <a:rPr lang="en-US" dirty="0"/>
              <a:t> </a:t>
            </a:r>
            <a:r>
              <a:rPr lang="en-US" dirty="0" err="1"/>
              <a:t>ciri-ciri</a:t>
            </a:r>
            <a:r>
              <a:rPr lang="en-US" dirty="0"/>
              <a:t> </a:t>
            </a:r>
            <a:r>
              <a:rPr lang="en-US" dirty="0" err="1"/>
              <a:t>sebagai</a:t>
            </a:r>
            <a:r>
              <a:rPr lang="en-US" dirty="0"/>
              <a:t> </a:t>
            </a:r>
            <a:r>
              <a:rPr lang="en-US" dirty="0" err="1"/>
              <a:t>berikut</a:t>
            </a:r>
            <a:r>
              <a:rPr lang="en-US" dirty="0"/>
              <a:t>  :</a:t>
            </a:r>
          </a:p>
          <a:p>
            <a:r>
              <a:rPr lang="en-US" dirty="0" err="1"/>
              <a:t>Pesan</a:t>
            </a:r>
            <a:r>
              <a:rPr lang="en-US" dirty="0"/>
              <a:t> yang di </a:t>
            </a:r>
            <a:r>
              <a:rPr lang="en-US" dirty="0" err="1"/>
              <a:t>sampaikan</a:t>
            </a:r>
            <a:r>
              <a:rPr lang="en-US" dirty="0"/>
              <a:t> </a:t>
            </a:r>
            <a:r>
              <a:rPr lang="en-US" dirty="0" err="1"/>
              <a:t>tidak</a:t>
            </a:r>
            <a:r>
              <a:rPr lang="en-US" dirty="0"/>
              <a:t> </a:t>
            </a:r>
            <a:r>
              <a:rPr lang="en-US" dirty="0" err="1"/>
              <a:t>hanya</a:t>
            </a:r>
            <a:r>
              <a:rPr lang="en-US" dirty="0"/>
              <a:t> </a:t>
            </a:r>
            <a:r>
              <a:rPr lang="en-US" dirty="0" err="1"/>
              <a:t>untuk</a:t>
            </a:r>
            <a:r>
              <a:rPr lang="en-US" dirty="0"/>
              <a:t> </a:t>
            </a:r>
            <a:r>
              <a:rPr lang="en-US" dirty="0" err="1"/>
              <a:t>satu</a:t>
            </a:r>
            <a:r>
              <a:rPr lang="en-US" dirty="0"/>
              <a:t> orang </a:t>
            </a:r>
            <a:r>
              <a:rPr lang="en-US" dirty="0" err="1"/>
              <a:t>saja</a:t>
            </a:r>
            <a:r>
              <a:rPr lang="en-US" dirty="0"/>
              <a:t> </a:t>
            </a:r>
            <a:r>
              <a:rPr lang="en-US" dirty="0" err="1"/>
              <a:t>namun</a:t>
            </a:r>
            <a:r>
              <a:rPr lang="en-US" dirty="0"/>
              <a:t> </a:t>
            </a:r>
            <a:r>
              <a:rPr lang="en-US" dirty="0" err="1"/>
              <a:t>bisa</a:t>
            </a:r>
            <a:r>
              <a:rPr lang="en-US" dirty="0"/>
              <a:t> </a:t>
            </a:r>
            <a:r>
              <a:rPr lang="en-US" dirty="0" err="1"/>
              <a:t>keberbagai</a:t>
            </a:r>
            <a:r>
              <a:rPr lang="en-US" dirty="0"/>
              <a:t> </a:t>
            </a:r>
            <a:r>
              <a:rPr lang="en-US" dirty="0" err="1"/>
              <a:t>banyak</a:t>
            </a:r>
            <a:r>
              <a:rPr lang="en-US" dirty="0"/>
              <a:t> orang </a:t>
            </a:r>
            <a:r>
              <a:rPr lang="en-US" dirty="0" err="1"/>
              <a:t>contohnya</a:t>
            </a:r>
            <a:r>
              <a:rPr lang="en-US" dirty="0"/>
              <a:t> </a:t>
            </a:r>
            <a:r>
              <a:rPr lang="en-US" dirty="0" err="1"/>
              <a:t>pesan</a:t>
            </a:r>
            <a:r>
              <a:rPr lang="en-US" dirty="0"/>
              <a:t> </a:t>
            </a:r>
            <a:r>
              <a:rPr lang="en-US" dirty="0" err="1"/>
              <a:t>melalui</a:t>
            </a:r>
            <a:r>
              <a:rPr lang="en-US" dirty="0"/>
              <a:t> SMS </a:t>
            </a:r>
            <a:r>
              <a:rPr lang="en-US" dirty="0" err="1"/>
              <a:t>ataupun</a:t>
            </a:r>
            <a:r>
              <a:rPr lang="en-US" dirty="0"/>
              <a:t> internet</a:t>
            </a:r>
          </a:p>
          <a:p>
            <a:r>
              <a:rPr lang="en-US" dirty="0" err="1"/>
              <a:t>Pesan</a:t>
            </a:r>
            <a:r>
              <a:rPr lang="en-US" dirty="0"/>
              <a:t> yang di </a:t>
            </a:r>
            <a:r>
              <a:rPr lang="en-US" dirty="0" err="1"/>
              <a:t>sampaikan</a:t>
            </a:r>
            <a:r>
              <a:rPr lang="en-US" dirty="0"/>
              <a:t> </a:t>
            </a:r>
            <a:r>
              <a:rPr lang="en-US" dirty="0" err="1"/>
              <a:t>bebas</a:t>
            </a:r>
            <a:r>
              <a:rPr lang="en-US" dirty="0"/>
              <a:t>, </a:t>
            </a:r>
            <a:r>
              <a:rPr lang="en-US" dirty="0" err="1"/>
              <a:t>tanpa</a:t>
            </a:r>
            <a:r>
              <a:rPr lang="en-US" dirty="0"/>
              <a:t> </a:t>
            </a:r>
            <a:r>
              <a:rPr lang="en-US" dirty="0" err="1"/>
              <a:t>harus</a:t>
            </a:r>
            <a:r>
              <a:rPr lang="en-US" dirty="0"/>
              <a:t> </a:t>
            </a:r>
            <a:r>
              <a:rPr lang="en-US" dirty="0" err="1"/>
              <a:t>melalui</a:t>
            </a:r>
            <a:r>
              <a:rPr lang="en-US" dirty="0"/>
              <a:t> </a:t>
            </a:r>
            <a:r>
              <a:rPr lang="en-US" dirty="0" err="1"/>
              <a:t>suatu</a:t>
            </a:r>
            <a:r>
              <a:rPr lang="en-US" dirty="0"/>
              <a:t> </a:t>
            </a:r>
            <a:r>
              <a:rPr lang="en-US" i="1" dirty="0"/>
              <a:t>Gatekeeper</a:t>
            </a:r>
            <a:endParaRPr lang="en-US" dirty="0"/>
          </a:p>
          <a:p>
            <a:r>
              <a:rPr lang="en-US" dirty="0" err="1"/>
              <a:t>Pesan</a:t>
            </a:r>
            <a:r>
              <a:rPr lang="en-US" dirty="0"/>
              <a:t> yang di </a:t>
            </a:r>
            <a:r>
              <a:rPr lang="en-US" dirty="0" err="1"/>
              <a:t>sampaikan</a:t>
            </a:r>
            <a:r>
              <a:rPr lang="en-US" dirty="0"/>
              <a:t> </a:t>
            </a:r>
            <a:r>
              <a:rPr lang="en-US" dirty="0" err="1"/>
              <a:t>cenderung</a:t>
            </a:r>
            <a:r>
              <a:rPr lang="en-US" dirty="0"/>
              <a:t> </a:t>
            </a:r>
            <a:r>
              <a:rPr lang="en-US" dirty="0" err="1"/>
              <a:t>lebih</a:t>
            </a:r>
            <a:r>
              <a:rPr lang="en-US" dirty="0"/>
              <a:t> </a:t>
            </a:r>
            <a:r>
              <a:rPr lang="en-US" dirty="0" err="1"/>
              <a:t>cepat</a:t>
            </a:r>
            <a:r>
              <a:rPr lang="en-US" dirty="0"/>
              <a:t> di banding media </a:t>
            </a:r>
            <a:r>
              <a:rPr lang="en-US" dirty="0" err="1"/>
              <a:t>lainnya</a:t>
            </a:r>
            <a:endParaRPr lang="en-US" dirty="0"/>
          </a:p>
          <a:p>
            <a:r>
              <a:rPr lang="en-US" dirty="0" err="1"/>
              <a:t>Penerima</a:t>
            </a:r>
            <a:r>
              <a:rPr lang="en-US" dirty="0"/>
              <a:t> </a:t>
            </a:r>
            <a:r>
              <a:rPr lang="en-US" dirty="0" err="1"/>
              <a:t>pesan</a:t>
            </a:r>
            <a:r>
              <a:rPr lang="en-US" dirty="0"/>
              <a:t> yang </a:t>
            </a:r>
            <a:r>
              <a:rPr lang="en-US" dirty="0" err="1"/>
              <a:t>menentukan</a:t>
            </a:r>
            <a:r>
              <a:rPr lang="en-US" dirty="0"/>
              <a:t> </a:t>
            </a:r>
            <a:r>
              <a:rPr lang="en-US" dirty="0" err="1"/>
              <a:t>waktu</a:t>
            </a:r>
            <a:r>
              <a:rPr lang="en-US" dirty="0"/>
              <a:t> </a:t>
            </a:r>
            <a:r>
              <a:rPr lang="en-US" dirty="0" err="1"/>
              <a:t>interaksi</a:t>
            </a:r>
            <a:endParaRPr lang="en-US" dirty="0"/>
          </a:p>
          <a:p>
            <a:pPr marL="0" indent="0">
              <a:buNone/>
            </a:pPr>
            <a:endParaRPr lang="en-US" dirty="0"/>
          </a:p>
        </p:txBody>
      </p:sp>
    </p:spTree>
    <p:extLst>
      <p:ext uri="{BB962C8B-B14F-4D97-AF65-F5344CB8AC3E}">
        <p14:creationId xmlns:p14="http://schemas.microsoft.com/office/powerpoint/2010/main" val="15198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Komunikasi Massa</a:t>
            </a:r>
            <a:endParaRPr lang="en-US" dirty="0"/>
          </a:p>
        </p:txBody>
      </p:sp>
      <p:sp>
        <p:nvSpPr>
          <p:cNvPr id="3" name="Content Placeholder 2"/>
          <p:cNvSpPr>
            <a:spLocks noGrp="1"/>
          </p:cNvSpPr>
          <p:nvPr>
            <p:ph idx="1"/>
          </p:nvPr>
        </p:nvSpPr>
        <p:spPr/>
        <p:txBody>
          <a:bodyPr/>
          <a:lstStyle/>
          <a:p>
            <a:r>
              <a:rPr lang="id-ID" dirty="0"/>
              <a:t>Komunikasi Massa adalah komunikasi yang melibatkan khalayak yang cakupannya luas. Ketika sebuah organisasi menggunakan teknologi sebagai sebuah media untuk berkomunikasi dengan khalayak yang besar, maka hal tersebut dapat dikatakan ‘komunikasi massa’ sedang terjadi. </a:t>
            </a:r>
            <a:endParaRPr lang="en-US" dirty="0"/>
          </a:p>
        </p:txBody>
      </p:sp>
    </p:spTree>
    <p:extLst>
      <p:ext uri="{BB962C8B-B14F-4D97-AF65-F5344CB8AC3E}">
        <p14:creationId xmlns:p14="http://schemas.microsoft.com/office/powerpoint/2010/main" val="280343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Media Massa</a:t>
            </a:r>
            <a:endParaRPr lang="en-US" dirty="0"/>
          </a:p>
        </p:txBody>
      </p:sp>
      <p:sp>
        <p:nvSpPr>
          <p:cNvPr id="3" name="Content Placeholder 2"/>
          <p:cNvSpPr>
            <a:spLocks noGrp="1"/>
          </p:cNvSpPr>
          <p:nvPr>
            <p:ph idx="1"/>
          </p:nvPr>
        </p:nvSpPr>
        <p:spPr/>
        <p:txBody>
          <a:bodyPr>
            <a:normAutofit lnSpcReduction="10000"/>
          </a:bodyPr>
          <a:lstStyle/>
          <a:p>
            <a:r>
              <a:rPr lang="en-ID" dirty="0"/>
              <a:t>Media </a:t>
            </a:r>
            <a:r>
              <a:rPr lang="en-ID" dirty="0" err="1"/>
              <a:t>massa</a:t>
            </a:r>
            <a:r>
              <a:rPr lang="en-ID" dirty="0"/>
              <a:t> </a:t>
            </a:r>
            <a:r>
              <a:rPr lang="en-ID" dirty="0" err="1"/>
              <a:t>adalah</a:t>
            </a:r>
            <a:r>
              <a:rPr lang="en-ID" dirty="0"/>
              <a:t> media </a:t>
            </a:r>
            <a:r>
              <a:rPr lang="en-ID" dirty="0" err="1"/>
              <a:t>komunikasi</a:t>
            </a:r>
            <a:r>
              <a:rPr lang="en-ID" dirty="0"/>
              <a:t> yang </a:t>
            </a:r>
            <a:r>
              <a:rPr lang="en-ID" dirty="0" err="1"/>
              <a:t>jangkauannya</a:t>
            </a:r>
            <a:r>
              <a:rPr lang="en-ID" dirty="0"/>
              <a:t> </a:t>
            </a:r>
            <a:r>
              <a:rPr lang="en-ID" dirty="0" err="1"/>
              <a:t>mencakup</a:t>
            </a:r>
            <a:r>
              <a:rPr lang="en-ID" dirty="0"/>
              <a:t> </a:t>
            </a:r>
            <a:r>
              <a:rPr lang="en-ID" dirty="0" err="1"/>
              <a:t>banyak</a:t>
            </a:r>
            <a:r>
              <a:rPr lang="en-ID" dirty="0"/>
              <a:t> orang. </a:t>
            </a:r>
            <a:r>
              <a:rPr lang="en-ID" dirty="0" err="1"/>
              <a:t>Dewasa</a:t>
            </a:r>
            <a:r>
              <a:rPr lang="en-ID" dirty="0"/>
              <a:t> </a:t>
            </a:r>
            <a:r>
              <a:rPr lang="en-ID" dirty="0" err="1"/>
              <a:t>ini</a:t>
            </a:r>
            <a:r>
              <a:rPr lang="en-ID" dirty="0"/>
              <a:t>, media </a:t>
            </a:r>
            <a:r>
              <a:rPr lang="en-ID" dirty="0" err="1"/>
              <a:t>massa</a:t>
            </a:r>
            <a:r>
              <a:rPr lang="en-ID" dirty="0"/>
              <a:t> </a:t>
            </a:r>
            <a:r>
              <a:rPr lang="en-ID" dirty="0" err="1"/>
              <a:t>telah</a:t>
            </a:r>
            <a:r>
              <a:rPr lang="en-ID" dirty="0"/>
              <a:t> </a:t>
            </a:r>
            <a:r>
              <a:rPr lang="en-ID" dirty="0" err="1"/>
              <a:t>menjadi</a:t>
            </a:r>
            <a:r>
              <a:rPr lang="en-ID" dirty="0"/>
              <a:t> </a:t>
            </a:r>
            <a:r>
              <a:rPr lang="en-ID" dirty="0" err="1"/>
              <a:t>bagian</a:t>
            </a:r>
            <a:r>
              <a:rPr lang="en-ID" dirty="0"/>
              <a:t> yang </a:t>
            </a:r>
            <a:r>
              <a:rPr lang="en-ID" dirty="0" err="1"/>
              <a:t>sangat</a:t>
            </a:r>
            <a:r>
              <a:rPr lang="en-ID" dirty="0"/>
              <a:t> </a:t>
            </a:r>
            <a:r>
              <a:rPr lang="en-ID" dirty="0" err="1"/>
              <a:t>penting</a:t>
            </a:r>
            <a:r>
              <a:rPr lang="en-ID" dirty="0"/>
              <a:t> </a:t>
            </a:r>
            <a:r>
              <a:rPr lang="en-ID" dirty="0" err="1"/>
              <a:t>bagi</a:t>
            </a:r>
            <a:r>
              <a:rPr lang="en-ID" dirty="0"/>
              <a:t> </a:t>
            </a:r>
            <a:r>
              <a:rPr lang="en-ID" dirty="0" err="1"/>
              <a:t>masyarakat</a:t>
            </a:r>
            <a:r>
              <a:rPr lang="en-ID" dirty="0"/>
              <a:t>, </a:t>
            </a:r>
            <a:r>
              <a:rPr lang="en-ID" dirty="0" err="1"/>
              <a:t>karena</a:t>
            </a:r>
            <a:r>
              <a:rPr lang="en-ID" dirty="0"/>
              <a:t> media </a:t>
            </a:r>
            <a:r>
              <a:rPr lang="en-ID" dirty="0" err="1"/>
              <a:t>massa</a:t>
            </a:r>
            <a:r>
              <a:rPr lang="en-ID" dirty="0"/>
              <a:t> </a:t>
            </a:r>
            <a:r>
              <a:rPr lang="en-ID" dirty="0" err="1"/>
              <a:t>adalah</a:t>
            </a:r>
            <a:r>
              <a:rPr lang="en-ID" dirty="0"/>
              <a:t> </a:t>
            </a:r>
            <a:r>
              <a:rPr lang="en-ID" dirty="0" err="1"/>
              <a:t>sarana</a:t>
            </a:r>
            <a:r>
              <a:rPr lang="en-ID" dirty="0"/>
              <a:t> </a:t>
            </a:r>
            <a:r>
              <a:rPr lang="en-ID" dirty="0" err="1"/>
              <a:t>untuk</a:t>
            </a:r>
            <a:r>
              <a:rPr lang="en-ID" dirty="0"/>
              <a:t> </a:t>
            </a:r>
            <a:r>
              <a:rPr lang="en-ID" dirty="0" err="1"/>
              <a:t>memperoleh</a:t>
            </a:r>
            <a:r>
              <a:rPr lang="en-ID" dirty="0"/>
              <a:t> </a:t>
            </a:r>
            <a:r>
              <a:rPr lang="en-ID" dirty="0" err="1"/>
              <a:t>berita</a:t>
            </a:r>
            <a:r>
              <a:rPr lang="en-ID" dirty="0"/>
              <a:t> </a:t>
            </a:r>
            <a:r>
              <a:rPr lang="en-ID" dirty="0" err="1"/>
              <a:t>dan</a:t>
            </a:r>
            <a:r>
              <a:rPr lang="en-ID" dirty="0"/>
              <a:t> </a:t>
            </a:r>
            <a:r>
              <a:rPr lang="en-ID" dirty="0" err="1"/>
              <a:t>informasi</a:t>
            </a:r>
            <a:r>
              <a:rPr lang="en-ID" dirty="0"/>
              <a:t>. </a:t>
            </a:r>
            <a:endParaRPr lang="id-ID" dirty="0" smtClean="0"/>
          </a:p>
          <a:p>
            <a:r>
              <a:rPr lang="id-ID" dirty="0"/>
              <a:t>F</a:t>
            </a:r>
            <a:r>
              <a:rPr lang="id-ID" dirty="0" smtClean="0"/>
              <a:t>ungsi media massa: </a:t>
            </a:r>
            <a:r>
              <a:rPr lang="id-ID" dirty="0"/>
              <a:t>media informasi, media pendidikan, media hiburan, lembaga ekonomi, dan sebagai media kontrol sosial. Dalam menjalankan fungsinya sebagai media kontrol sosial, media massa memiliki beberapa peranan yaitu ; </a:t>
            </a:r>
            <a:r>
              <a:rPr lang="id-ID" i="1" dirty="0"/>
              <a:t>Social Participation, Social Responsibility, Social Support, Social Control</a:t>
            </a:r>
            <a:r>
              <a:rPr lang="id-ID" dirty="0" smtClean="0"/>
              <a:t>.</a:t>
            </a:r>
          </a:p>
        </p:txBody>
      </p:sp>
    </p:spTree>
    <p:extLst>
      <p:ext uri="{BB962C8B-B14F-4D97-AF65-F5344CB8AC3E}">
        <p14:creationId xmlns:p14="http://schemas.microsoft.com/office/powerpoint/2010/main" val="38367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D" dirty="0"/>
              <a:t>Media </a:t>
            </a:r>
            <a:r>
              <a:rPr lang="en-ID" dirty="0" err="1"/>
              <a:t>sosial</a:t>
            </a:r>
            <a:r>
              <a:rPr lang="en-ID" dirty="0"/>
              <a:t> </a:t>
            </a:r>
            <a:r>
              <a:rPr lang="en-ID" dirty="0" err="1"/>
              <a:t>tersebut</a:t>
            </a:r>
            <a:r>
              <a:rPr lang="en-ID" dirty="0"/>
              <a:t> </a:t>
            </a:r>
            <a:r>
              <a:rPr lang="en-ID" dirty="0" err="1"/>
              <a:t>merupakan</a:t>
            </a:r>
            <a:r>
              <a:rPr lang="en-ID" dirty="0"/>
              <a:t> </a:t>
            </a:r>
            <a:r>
              <a:rPr lang="en-ID" dirty="0" err="1"/>
              <a:t>bagian</a:t>
            </a:r>
            <a:r>
              <a:rPr lang="en-ID" dirty="0"/>
              <a:t> </a:t>
            </a:r>
            <a:r>
              <a:rPr lang="en-ID" dirty="0" err="1"/>
              <a:t>dari</a:t>
            </a:r>
            <a:r>
              <a:rPr lang="en-ID" dirty="0"/>
              <a:t> </a:t>
            </a:r>
            <a:r>
              <a:rPr lang="en-ID" dirty="0" err="1"/>
              <a:t>komuniksi</a:t>
            </a:r>
            <a:r>
              <a:rPr lang="en-ID" dirty="0"/>
              <a:t> </a:t>
            </a:r>
            <a:r>
              <a:rPr lang="en-ID" dirty="0" err="1"/>
              <a:t>massa</a:t>
            </a:r>
            <a:r>
              <a:rPr lang="en-ID" dirty="0"/>
              <a:t> yang </a:t>
            </a:r>
            <a:r>
              <a:rPr lang="en-ID" dirty="0" err="1"/>
              <a:t>dimana</a:t>
            </a:r>
            <a:r>
              <a:rPr lang="en-ID" dirty="0"/>
              <a:t> </a:t>
            </a:r>
            <a:r>
              <a:rPr lang="en-ID" dirty="0" err="1"/>
              <a:t>telah</a:t>
            </a:r>
            <a:r>
              <a:rPr lang="en-ID" dirty="0"/>
              <a:t> </a:t>
            </a:r>
            <a:r>
              <a:rPr lang="en-ID" dirty="0" err="1"/>
              <a:t>terjadi</a:t>
            </a:r>
            <a:r>
              <a:rPr lang="en-ID" dirty="0"/>
              <a:t> </a:t>
            </a:r>
            <a:r>
              <a:rPr lang="en-ID" dirty="0" err="1"/>
              <a:t>perkembangan</a:t>
            </a:r>
            <a:r>
              <a:rPr lang="en-ID" dirty="0"/>
              <a:t> </a:t>
            </a:r>
            <a:r>
              <a:rPr lang="en-ID" dirty="0" err="1"/>
              <a:t>teknologi</a:t>
            </a:r>
            <a:r>
              <a:rPr lang="en-ID" dirty="0"/>
              <a:t>. </a:t>
            </a:r>
            <a:endParaRPr lang="en-US" dirty="0"/>
          </a:p>
          <a:p>
            <a:r>
              <a:rPr lang="en-ID" dirty="0"/>
              <a:t>Media </a:t>
            </a:r>
            <a:r>
              <a:rPr lang="en-ID" dirty="0" err="1"/>
              <a:t>sosial</a:t>
            </a:r>
            <a:r>
              <a:rPr lang="en-ID" dirty="0"/>
              <a:t> </a:t>
            </a:r>
            <a:r>
              <a:rPr lang="en-ID" dirty="0" err="1"/>
              <a:t>atau</a:t>
            </a:r>
            <a:r>
              <a:rPr lang="en-ID" dirty="0"/>
              <a:t> </a:t>
            </a:r>
            <a:r>
              <a:rPr lang="en-ID" i="1" dirty="0"/>
              <a:t>social media</a:t>
            </a:r>
            <a:r>
              <a:rPr lang="en-ID" dirty="0"/>
              <a:t> </a:t>
            </a:r>
            <a:r>
              <a:rPr lang="en-ID" dirty="0" err="1"/>
              <a:t>adalah</a:t>
            </a:r>
            <a:r>
              <a:rPr lang="en-ID" dirty="0"/>
              <a:t> </a:t>
            </a:r>
            <a:r>
              <a:rPr lang="en-ID" dirty="0" err="1"/>
              <a:t>sebuah</a:t>
            </a:r>
            <a:r>
              <a:rPr lang="en-ID" dirty="0"/>
              <a:t> media </a:t>
            </a:r>
            <a:r>
              <a:rPr lang="en-ID" dirty="0" err="1"/>
              <a:t>untuk</a:t>
            </a:r>
            <a:r>
              <a:rPr lang="en-ID" dirty="0"/>
              <a:t> </a:t>
            </a:r>
            <a:r>
              <a:rPr lang="en-ID" dirty="0" err="1"/>
              <a:t>bersosialisasi</a:t>
            </a:r>
            <a:r>
              <a:rPr lang="en-ID" dirty="0"/>
              <a:t> </a:t>
            </a:r>
            <a:r>
              <a:rPr lang="en-ID" dirty="0" err="1"/>
              <a:t>satu</a:t>
            </a:r>
            <a:r>
              <a:rPr lang="en-ID" dirty="0"/>
              <a:t> </a:t>
            </a:r>
            <a:r>
              <a:rPr lang="en-ID" dirty="0" err="1"/>
              <a:t>sama</a:t>
            </a:r>
            <a:r>
              <a:rPr lang="en-ID" dirty="0"/>
              <a:t> lain </a:t>
            </a:r>
            <a:r>
              <a:rPr lang="en-ID" dirty="0" err="1"/>
              <a:t>dan</a:t>
            </a:r>
            <a:r>
              <a:rPr lang="en-ID" dirty="0"/>
              <a:t> </a:t>
            </a:r>
            <a:r>
              <a:rPr lang="en-ID" dirty="0" err="1"/>
              <a:t>dilakukan</a:t>
            </a:r>
            <a:r>
              <a:rPr lang="en-ID" dirty="0"/>
              <a:t> </a:t>
            </a:r>
            <a:r>
              <a:rPr lang="en-ID" dirty="0" err="1"/>
              <a:t>secara</a:t>
            </a:r>
            <a:r>
              <a:rPr lang="en-ID" dirty="0"/>
              <a:t> online yang </a:t>
            </a:r>
            <a:r>
              <a:rPr lang="en-ID" dirty="0" err="1"/>
              <a:t>memungkinkan</a:t>
            </a:r>
            <a:r>
              <a:rPr lang="en-ID" dirty="0"/>
              <a:t> </a:t>
            </a:r>
            <a:r>
              <a:rPr lang="en-ID" dirty="0" err="1"/>
              <a:t>manusia</a:t>
            </a:r>
            <a:r>
              <a:rPr lang="en-ID" dirty="0"/>
              <a:t> </a:t>
            </a:r>
            <a:r>
              <a:rPr lang="en-ID" dirty="0" err="1"/>
              <a:t>untuk</a:t>
            </a:r>
            <a:r>
              <a:rPr lang="en-ID" dirty="0"/>
              <a:t> </a:t>
            </a:r>
            <a:r>
              <a:rPr lang="en-ID" dirty="0" err="1"/>
              <a:t>saling</a:t>
            </a:r>
            <a:r>
              <a:rPr lang="en-ID" dirty="0"/>
              <a:t> </a:t>
            </a:r>
            <a:r>
              <a:rPr lang="en-ID" dirty="0" err="1"/>
              <a:t>berinteraksi</a:t>
            </a:r>
            <a:r>
              <a:rPr lang="en-ID" dirty="0"/>
              <a:t> </a:t>
            </a:r>
            <a:r>
              <a:rPr lang="en-ID" dirty="0" err="1"/>
              <a:t>tanpa</a:t>
            </a:r>
            <a:r>
              <a:rPr lang="en-ID" dirty="0"/>
              <a:t> </a:t>
            </a:r>
            <a:r>
              <a:rPr lang="en-ID" dirty="0" err="1"/>
              <a:t>dibatasi</a:t>
            </a:r>
            <a:r>
              <a:rPr lang="en-ID" dirty="0"/>
              <a:t> </a:t>
            </a:r>
            <a:r>
              <a:rPr lang="en-ID" dirty="0" err="1"/>
              <a:t>ruang</a:t>
            </a:r>
            <a:r>
              <a:rPr lang="en-ID" dirty="0"/>
              <a:t> </a:t>
            </a:r>
            <a:r>
              <a:rPr lang="en-ID" dirty="0" err="1"/>
              <a:t>dan</a:t>
            </a:r>
            <a:r>
              <a:rPr lang="en-ID" dirty="0"/>
              <a:t> </a:t>
            </a:r>
            <a:r>
              <a:rPr lang="en-ID" dirty="0" err="1"/>
              <a:t>waktu</a:t>
            </a:r>
            <a:r>
              <a:rPr lang="en-ID" dirty="0"/>
              <a:t>. </a:t>
            </a:r>
            <a:endParaRPr lang="en-US" dirty="0"/>
          </a:p>
        </p:txBody>
      </p:sp>
    </p:spTree>
    <p:extLst>
      <p:ext uri="{BB962C8B-B14F-4D97-AF65-F5344CB8AC3E}">
        <p14:creationId xmlns:p14="http://schemas.microsoft.com/office/powerpoint/2010/main" val="15986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95082"/>
            <a:ext cx="9601196" cy="4880786"/>
          </a:xfrm>
        </p:spPr>
        <p:txBody>
          <a:bodyPr>
            <a:normAutofit fontScale="62500" lnSpcReduction="20000"/>
          </a:bodyPr>
          <a:lstStyle/>
          <a:p>
            <a:pPr marL="0" lvl="0" indent="0">
              <a:buNone/>
            </a:pPr>
            <a:r>
              <a:rPr lang="id-ID" b="1" dirty="0" smtClean="0"/>
              <a:t>Kategori Sosial Media:</a:t>
            </a:r>
          </a:p>
          <a:p>
            <a:pPr lvl="0"/>
            <a:r>
              <a:rPr lang="en-ID" i="1" dirty="0" smtClean="0"/>
              <a:t>Social </a:t>
            </a:r>
            <a:r>
              <a:rPr lang="en-ID" i="1" dirty="0"/>
              <a:t>Networks</a:t>
            </a:r>
            <a:r>
              <a:rPr lang="en-ID" dirty="0"/>
              <a:t>, media </a:t>
            </a:r>
            <a:r>
              <a:rPr lang="en-ID" dirty="0" err="1"/>
              <a:t>sosial</a:t>
            </a:r>
            <a:r>
              <a:rPr lang="en-ID" dirty="0"/>
              <a:t> </a:t>
            </a:r>
            <a:r>
              <a:rPr lang="en-ID" dirty="0" err="1"/>
              <a:t>untuk</a:t>
            </a:r>
            <a:r>
              <a:rPr lang="en-ID" dirty="0"/>
              <a:t> </a:t>
            </a:r>
            <a:r>
              <a:rPr lang="en-ID" dirty="0" err="1"/>
              <a:t>bersosialisasi</a:t>
            </a:r>
            <a:r>
              <a:rPr lang="en-ID" dirty="0"/>
              <a:t> </a:t>
            </a:r>
            <a:r>
              <a:rPr lang="en-ID" dirty="0" err="1"/>
              <a:t>dan</a:t>
            </a:r>
            <a:r>
              <a:rPr lang="en-ID" dirty="0"/>
              <a:t> </a:t>
            </a:r>
            <a:r>
              <a:rPr lang="en-ID" dirty="0" err="1"/>
              <a:t>berinteraksi</a:t>
            </a:r>
            <a:r>
              <a:rPr lang="en-ID" dirty="0"/>
              <a:t>.</a:t>
            </a:r>
            <a:endParaRPr lang="en-US" dirty="0"/>
          </a:p>
          <a:p>
            <a:r>
              <a:rPr lang="en-ID" dirty="0"/>
              <a:t>(</a:t>
            </a:r>
            <a:r>
              <a:rPr lang="en-ID" i="1" dirty="0"/>
              <a:t>Facebook,  Myspace, Hi5, Linked in, </a:t>
            </a:r>
            <a:r>
              <a:rPr lang="en-ID" i="1" dirty="0" err="1"/>
              <a:t>Bebo</a:t>
            </a:r>
            <a:r>
              <a:rPr lang="en-ID" i="1" dirty="0"/>
              <a:t>,</a:t>
            </a:r>
            <a:r>
              <a:rPr lang="en-ID" dirty="0"/>
              <a:t> </a:t>
            </a:r>
            <a:r>
              <a:rPr lang="en-ID" dirty="0" err="1"/>
              <a:t>dan</a:t>
            </a:r>
            <a:r>
              <a:rPr lang="en-ID" dirty="0"/>
              <a:t> </a:t>
            </a:r>
            <a:r>
              <a:rPr lang="en-ID" dirty="0" err="1"/>
              <a:t>sebagainya</a:t>
            </a:r>
            <a:r>
              <a:rPr lang="en-ID" dirty="0"/>
              <a:t>) </a:t>
            </a:r>
            <a:endParaRPr lang="en-US" dirty="0"/>
          </a:p>
          <a:p>
            <a:pPr lvl="0"/>
            <a:r>
              <a:rPr lang="en-ID" i="1" dirty="0"/>
              <a:t>Discuss</a:t>
            </a:r>
            <a:r>
              <a:rPr lang="en-ID" dirty="0"/>
              <a:t>, media </a:t>
            </a:r>
            <a:r>
              <a:rPr lang="en-ID" dirty="0" err="1"/>
              <a:t>sosial</a:t>
            </a:r>
            <a:r>
              <a:rPr lang="en-ID" dirty="0"/>
              <a:t> yang </a:t>
            </a:r>
            <a:r>
              <a:rPr lang="en-ID" dirty="0" err="1"/>
              <a:t>memfasilitasi</a:t>
            </a:r>
            <a:r>
              <a:rPr lang="en-ID" dirty="0"/>
              <a:t> </a:t>
            </a:r>
            <a:r>
              <a:rPr lang="en-ID" dirty="0" err="1"/>
              <a:t>sekelompok</a:t>
            </a:r>
            <a:r>
              <a:rPr lang="en-ID" dirty="0"/>
              <a:t> orang </a:t>
            </a:r>
            <a:r>
              <a:rPr lang="en-ID" dirty="0" err="1"/>
              <a:t>untuk</a:t>
            </a:r>
            <a:r>
              <a:rPr lang="en-ID" dirty="0"/>
              <a:t> </a:t>
            </a:r>
            <a:r>
              <a:rPr lang="en-ID" dirty="0" err="1"/>
              <a:t>melakukan</a:t>
            </a:r>
            <a:r>
              <a:rPr lang="en-ID" dirty="0"/>
              <a:t> </a:t>
            </a:r>
            <a:r>
              <a:rPr lang="en-ID" dirty="0" err="1"/>
              <a:t>obrolan</a:t>
            </a:r>
            <a:r>
              <a:rPr lang="en-ID" dirty="0"/>
              <a:t> </a:t>
            </a:r>
            <a:r>
              <a:rPr lang="en-ID" dirty="0" err="1"/>
              <a:t>dan</a:t>
            </a:r>
            <a:r>
              <a:rPr lang="en-ID" dirty="0"/>
              <a:t> </a:t>
            </a:r>
            <a:r>
              <a:rPr lang="en-ID" dirty="0" err="1"/>
              <a:t>diskusi</a:t>
            </a:r>
            <a:r>
              <a:rPr lang="en-ID" dirty="0"/>
              <a:t> .</a:t>
            </a:r>
            <a:endParaRPr lang="en-US" dirty="0"/>
          </a:p>
          <a:p>
            <a:r>
              <a:rPr lang="en-ID" dirty="0"/>
              <a:t>(</a:t>
            </a:r>
            <a:r>
              <a:rPr lang="en-ID" i="1" dirty="0"/>
              <a:t>Google Talk, Yahoo! M, Skype, </a:t>
            </a:r>
            <a:r>
              <a:rPr lang="en-ID" i="1" dirty="0" err="1"/>
              <a:t>Phorum</a:t>
            </a:r>
            <a:r>
              <a:rPr lang="en-ID" dirty="0"/>
              <a:t>, </a:t>
            </a:r>
            <a:r>
              <a:rPr lang="en-ID" dirty="0" err="1"/>
              <a:t>dan</a:t>
            </a:r>
            <a:r>
              <a:rPr lang="en-ID" dirty="0"/>
              <a:t> </a:t>
            </a:r>
            <a:r>
              <a:rPr lang="en-ID" dirty="0" err="1"/>
              <a:t>sebagainya</a:t>
            </a:r>
            <a:r>
              <a:rPr lang="en-ID" dirty="0"/>
              <a:t>) </a:t>
            </a:r>
            <a:endParaRPr lang="en-US" dirty="0"/>
          </a:p>
          <a:p>
            <a:pPr lvl="0"/>
            <a:r>
              <a:rPr lang="en-ID" i="1" dirty="0"/>
              <a:t>Share</a:t>
            </a:r>
            <a:r>
              <a:rPr lang="en-ID" dirty="0"/>
              <a:t>, media </a:t>
            </a:r>
            <a:r>
              <a:rPr lang="en-ID" dirty="0" err="1"/>
              <a:t>sosial</a:t>
            </a:r>
            <a:r>
              <a:rPr lang="en-ID" dirty="0"/>
              <a:t> yang </a:t>
            </a:r>
            <a:r>
              <a:rPr lang="en-ID" dirty="0" err="1"/>
              <a:t>memfasilitasi</a:t>
            </a:r>
            <a:r>
              <a:rPr lang="en-ID" dirty="0"/>
              <a:t> </a:t>
            </a:r>
            <a:r>
              <a:rPr lang="en-ID" dirty="0" err="1"/>
              <a:t>kita</a:t>
            </a:r>
            <a:r>
              <a:rPr lang="en-ID" dirty="0"/>
              <a:t> </a:t>
            </a:r>
            <a:r>
              <a:rPr lang="en-ID" dirty="0" err="1"/>
              <a:t>untuk</a:t>
            </a:r>
            <a:r>
              <a:rPr lang="en-ID" dirty="0"/>
              <a:t> </a:t>
            </a:r>
            <a:r>
              <a:rPr lang="en-ID" dirty="0" err="1"/>
              <a:t>saling</a:t>
            </a:r>
            <a:r>
              <a:rPr lang="en-ID" dirty="0"/>
              <a:t> </a:t>
            </a:r>
            <a:r>
              <a:rPr lang="en-ID" dirty="0" err="1"/>
              <a:t>berbagi</a:t>
            </a:r>
            <a:r>
              <a:rPr lang="en-ID" dirty="0"/>
              <a:t> file, video, music.</a:t>
            </a:r>
            <a:endParaRPr lang="en-US" dirty="0"/>
          </a:p>
          <a:p>
            <a:r>
              <a:rPr lang="en-ID" dirty="0"/>
              <a:t>(</a:t>
            </a:r>
            <a:r>
              <a:rPr lang="en-ID" i="1" dirty="0" err="1"/>
              <a:t>Youtube</a:t>
            </a:r>
            <a:r>
              <a:rPr lang="en-ID" i="1" dirty="0"/>
              <a:t>, </a:t>
            </a:r>
            <a:r>
              <a:rPr lang="en-ID" i="1" dirty="0" err="1"/>
              <a:t>Slideshare</a:t>
            </a:r>
            <a:r>
              <a:rPr lang="en-ID" i="1" dirty="0"/>
              <a:t>, Feedback, Flickr, </a:t>
            </a:r>
            <a:r>
              <a:rPr lang="en-ID" i="1" dirty="0" err="1"/>
              <a:t>Crowdstorm</a:t>
            </a:r>
            <a:r>
              <a:rPr lang="en-ID" dirty="0"/>
              <a:t>, </a:t>
            </a:r>
            <a:r>
              <a:rPr lang="en-ID" dirty="0" err="1"/>
              <a:t>dan</a:t>
            </a:r>
            <a:r>
              <a:rPr lang="en-ID" dirty="0"/>
              <a:t> </a:t>
            </a:r>
            <a:r>
              <a:rPr lang="en-ID" dirty="0" err="1"/>
              <a:t>sebagainya</a:t>
            </a:r>
            <a:r>
              <a:rPr lang="en-ID" dirty="0"/>
              <a:t>)</a:t>
            </a:r>
            <a:endParaRPr lang="en-US" dirty="0"/>
          </a:p>
          <a:p>
            <a:pPr lvl="0"/>
            <a:r>
              <a:rPr lang="en-ID" i="1" dirty="0"/>
              <a:t>Publish</a:t>
            </a:r>
            <a:r>
              <a:rPr lang="en-ID" dirty="0"/>
              <a:t>, (</a:t>
            </a:r>
            <a:r>
              <a:rPr lang="en-ID" i="1" dirty="0" err="1"/>
              <a:t>Wordpredss</a:t>
            </a:r>
            <a:r>
              <a:rPr lang="en-ID" i="1" dirty="0"/>
              <a:t>, Wikipedia, Blog, </a:t>
            </a:r>
            <a:r>
              <a:rPr lang="en-ID" i="1" dirty="0" err="1"/>
              <a:t>Wikia</a:t>
            </a:r>
            <a:r>
              <a:rPr lang="en-ID" i="1" dirty="0"/>
              <a:t>, </a:t>
            </a:r>
            <a:r>
              <a:rPr lang="en-ID" i="1" dirty="0" err="1"/>
              <a:t>Digg</a:t>
            </a:r>
            <a:r>
              <a:rPr lang="en-ID" dirty="0"/>
              <a:t>, </a:t>
            </a:r>
            <a:r>
              <a:rPr lang="en-ID" dirty="0" err="1"/>
              <a:t>dan</a:t>
            </a:r>
            <a:r>
              <a:rPr lang="en-ID" dirty="0"/>
              <a:t> </a:t>
            </a:r>
            <a:r>
              <a:rPr lang="en-ID" dirty="0" err="1"/>
              <a:t>sebagainya</a:t>
            </a:r>
            <a:r>
              <a:rPr lang="en-ID" dirty="0"/>
              <a:t>) </a:t>
            </a:r>
            <a:endParaRPr lang="en-US" dirty="0"/>
          </a:p>
          <a:p>
            <a:pPr lvl="0"/>
            <a:r>
              <a:rPr lang="en-ID" i="1" dirty="0"/>
              <a:t>Social game</a:t>
            </a:r>
            <a:r>
              <a:rPr lang="en-ID" dirty="0"/>
              <a:t>, media </a:t>
            </a:r>
            <a:r>
              <a:rPr lang="en-ID" dirty="0" err="1"/>
              <a:t>sosial</a:t>
            </a:r>
            <a:r>
              <a:rPr lang="en-ID" dirty="0"/>
              <a:t> </a:t>
            </a:r>
            <a:r>
              <a:rPr lang="en-ID" dirty="0" err="1"/>
              <a:t>berupa</a:t>
            </a:r>
            <a:r>
              <a:rPr lang="en-ID" dirty="0"/>
              <a:t> game yang </a:t>
            </a:r>
            <a:r>
              <a:rPr lang="en-ID" dirty="0" err="1"/>
              <a:t>dapat</a:t>
            </a:r>
            <a:r>
              <a:rPr lang="en-ID" dirty="0"/>
              <a:t> </a:t>
            </a:r>
            <a:r>
              <a:rPr lang="en-ID" dirty="0" err="1"/>
              <a:t>dilakukan</a:t>
            </a:r>
            <a:r>
              <a:rPr lang="en-ID" dirty="0"/>
              <a:t> </a:t>
            </a:r>
            <a:r>
              <a:rPr lang="en-ID" dirty="0" err="1"/>
              <a:t>atau</a:t>
            </a:r>
            <a:r>
              <a:rPr lang="en-ID" dirty="0"/>
              <a:t> </a:t>
            </a:r>
            <a:r>
              <a:rPr lang="en-ID" dirty="0" err="1"/>
              <a:t>dimainkan</a:t>
            </a:r>
            <a:r>
              <a:rPr lang="en-ID" dirty="0"/>
              <a:t> </a:t>
            </a:r>
            <a:r>
              <a:rPr lang="en-ID" dirty="0" err="1"/>
              <a:t>bersama-sama</a:t>
            </a:r>
            <a:r>
              <a:rPr lang="en-ID" dirty="0"/>
              <a:t>. (</a:t>
            </a:r>
            <a:r>
              <a:rPr lang="en-ID" i="1" dirty="0" err="1"/>
              <a:t>Koongregate</a:t>
            </a:r>
            <a:r>
              <a:rPr lang="en-ID" i="1" dirty="0"/>
              <a:t>, </a:t>
            </a:r>
            <a:r>
              <a:rPr lang="en-ID" i="1" dirty="0" err="1"/>
              <a:t>Doof</a:t>
            </a:r>
            <a:r>
              <a:rPr lang="en-ID" i="1" dirty="0"/>
              <a:t>, Pogo, Cafe.com</a:t>
            </a:r>
            <a:r>
              <a:rPr lang="en-ID" dirty="0"/>
              <a:t>, </a:t>
            </a:r>
            <a:r>
              <a:rPr lang="en-ID" dirty="0" err="1"/>
              <a:t>dan</a:t>
            </a:r>
            <a:r>
              <a:rPr lang="en-ID" dirty="0"/>
              <a:t> </a:t>
            </a:r>
            <a:r>
              <a:rPr lang="en-ID" dirty="0" err="1"/>
              <a:t>sebagainya</a:t>
            </a:r>
            <a:r>
              <a:rPr lang="en-ID" dirty="0"/>
              <a:t>) </a:t>
            </a:r>
            <a:endParaRPr lang="en-US" dirty="0"/>
          </a:p>
          <a:p>
            <a:pPr lvl="0"/>
            <a:r>
              <a:rPr lang="en-ID" i="1" dirty="0"/>
              <a:t>MMO (</a:t>
            </a:r>
            <a:r>
              <a:rPr lang="en-ID" i="1" dirty="0" err="1"/>
              <a:t>Kartrider</a:t>
            </a:r>
            <a:r>
              <a:rPr lang="en-ID" i="1" dirty="0"/>
              <a:t>, Warcraft, </a:t>
            </a:r>
            <a:r>
              <a:rPr lang="en-ID" i="1" dirty="0" err="1"/>
              <a:t>Neopets</a:t>
            </a:r>
            <a:r>
              <a:rPr lang="en-ID" i="1" dirty="0"/>
              <a:t>, Conan</a:t>
            </a:r>
            <a:r>
              <a:rPr lang="en-ID" dirty="0"/>
              <a:t>, </a:t>
            </a:r>
            <a:r>
              <a:rPr lang="en-ID" dirty="0" err="1"/>
              <a:t>dan</a:t>
            </a:r>
            <a:r>
              <a:rPr lang="en-ID" dirty="0"/>
              <a:t> </a:t>
            </a:r>
            <a:r>
              <a:rPr lang="en-ID" dirty="0" err="1"/>
              <a:t>sebagainya</a:t>
            </a:r>
            <a:r>
              <a:rPr lang="en-ID" dirty="0"/>
              <a:t>) </a:t>
            </a:r>
            <a:endParaRPr lang="en-US" dirty="0"/>
          </a:p>
          <a:p>
            <a:pPr lvl="0"/>
            <a:r>
              <a:rPr lang="en-ID" i="1" dirty="0"/>
              <a:t>Virtual worlds (</a:t>
            </a:r>
            <a:r>
              <a:rPr lang="en-ID" i="1" dirty="0" err="1"/>
              <a:t>Habbo</a:t>
            </a:r>
            <a:r>
              <a:rPr lang="en-ID" i="1" dirty="0"/>
              <a:t>, </a:t>
            </a:r>
            <a:r>
              <a:rPr lang="en-ID" i="1" dirty="0" err="1"/>
              <a:t>Imvu</a:t>
            </a:r>
            <a:r>
              <a:rPr lang="en-ID" i="1" dirty="0"/>
              <a:t>, </a:t>
            </a:r>
            <a:r>
              <a:rPr lang="en-ID" i="1" dirty="0" err="1"/>
              <a:t>Starday</a:t>
            </a:r>
            <a:r>
              <a:rPr lang="en-ID" dirty="0"/>
              <a:t>, </a:t>
            </a:r>
            <a:r>
              <a:rPr lang="en-ID" dirty="0" err="1"/>
              <a:t>dan</a:t>
            </a:r>
            <a:r>
              <a:rPr lang="en-ID" dirty="0"/>
              <a:t> </a:t>
            </a:r>
            <a:r>
              <a:rPr lang="en-ID" dirty="0" err="1"/>
              <a:t>sebagainya</a:t>
            </a:r>
            <a:r>
              <a:rPr lang="en-ID" dirty="0"/>
              <a:t>) </a:t>
            </a:r>
            <a:endParaRPr lang="en-US" dirty="0"/>
          </a:p>
          <a:p>
            <a:pPr lvl="0"/>
            <a:r>
              <a:rPr lang="en-ID" i="1" dirty="0" err="1"/>
              <a:t>Livecast</a:t>
            </a:r>
            <a:r>
              <a:rPr lang="en-ID" i="1" dirty="0"/>
              <a:t> (Y! Live, Blog </a:t>
            </a:r>
            <a:r>
              <a:rPr lang="en-ID" i="1" dirty="0" err="1"/>
              <a:t>tv</a:t>
            </a:r>
            <a:r>
              <a:rPr lang="en-ID" i="1" dirty="0"/>
              <a:t>, Justin </a:t>
            </a:r>
            <a:r>
              <a:rPr lang="en-ID" i="1" dirty="0" err="1"/>
              <a:t>tv</a:t>
            </a:r>
            <a:r>
              <a:rPr lang="en-ID" i="1" dirty="0"/>
              <a:t>, </a:t>
            </a:r>
            <a:r>
              <a:rPr lang="en-ID" i="1" dirty="0" err="1"/>
              <a:t>Listream</a:t>
            </a:r>
            <a:r>
              <a:rPr lang="en-ID" i="1" dirty="0"/>
              <a:t> </a:t>
            </a:r>
            <a:r>
              <a:rPr lang="en-ID" i="1" dirty="0" err="1"/>
              <a:t>tv</a:t>
            </a:r>
            <a:r>
              <a:rPr lang="en-ID" i="1" dirty="0"/>
              <a:t>, </a:t>
            </a:r>
            <a:r>
              <a:rPr lang="en-ID" i="1" dirty="0" err="1"/>
              <a:t>Livecastr</a:t>
            </a:r>
            <a:r>
              <a:rPr lang="en-ID" i="1" dirty="0"/>
              <a:t>,</a:t>
            </a:r>
            <a:r>
              <a:rPr lang="en-ID" dirty="0"/>
              <a:t> </a:t>
            </a:r>
            <a:r>
              <a:rPr lang="en-ID" dirty="0" err="1"/>
              <a:t>dan</a:t>
            </a:r>
            <a:r>
              <a:rPr lang="en-ID" dirty="0"/>
              <a:t> </a:t>
            </a:r>
            <a:r>
              <a:rPr lang="en-ID" dirty="0" err="1"/>
              <a:t>sebagainya</a:t>
            </a:r>
            <a:r>
              <a:rPr lang="en-ID" dirty="0"/>
              <a:t>) </a:t>
            </a:r>
            <a:endParaRPr lang="en-US" dirty="0"/>
          </a:p>
          <a:p>
            <a:pPr lvl="0"/>
            <a:r>
              <a:rPr lang="en-ID" i="1" dirty="0" err="1"/>
              <a:t>Livestream</a:t>
            </a:r>
            <a:r>
              <a:rPr lang="en-ID" i="1" dirty="0"/>
              <a:t> (</a:t>
            </a:r>
            <a:r>
              <a:rPr lang="en-ID" i="1" dirty="0" err="1"/>
              <a:t>Socializr</a:t>
            </a:r>
            <a:r>
              <a:rPr lang="en-ID" i="1" dirty="0"/>
              <a:t>, </a:t>
            </a:r>
            <a:r>
              <a:rPr lang="en-ID" i="1" dirty="0" err="1"/>
              <a:t>Froendsfreed</a:t>
            </a:r>
            <a:r>
              <a:rPr lang="en-ID" i="1" dirty="0"/>
              <a:t>, </a:t>
            </a:r>
            <a:r>
              <a:rPr lang="en-ID" i="1" dirty="0" err="1"/>
              <a:t>Socialthings</a:t>
            </a:r>
            <a:r>
              <a:rPr lang="en-ID" dirty="0"/>
              <a:t>!, </a:t>
            </a:r>
            <a:r>
              <a:rPr lang="en-ID" dirty="0" err="1"/>
              <a:t>dan</a:t>
            </a:r>
            <a:r>
              <a:rPr lang="en-ID" dirty="0"/>
              <a:t> </a:t>
            </a:r>
            <a:r>
              <a:rPr lang="en-ID" dirty="0" err="1"/>
              <a:t>sebagainya</a:t>
            </a:r>
            <a:r>
              <a:rPr lang="en-ID" dirty="0"/>
              <a:t>) </a:t>
            </a:r>
            <a:endParaRPr lang="en-US" dirty="0"/>
          </a:p>
          <a:p>
            <a:pPr lvl="0"/>
            <a:r>
              <a:rPr lang="en-ID" i="1" dirty="0"/>
              <a:t>Micro blog (Twitter, </a:t>
            </a:r>
            <a:r>
              <a:rPr lang="en-ID" i="1" dirty="0" err="1"/>
              <a:t>Plurk</a:t>
            </a:r>
            <a:r>
              <a:rPr lang="en-ID" i="1" dirty="0"/>
              <a:t>, </a:t>
            </a:r>
            <a:r>
              <a:rPr lang="en-ID" i="1" dirty="0" err="1"/>
              <a:t>Pownce</a:t>
            </a:r>
            <a:r>
              <a:rPr lang="en-ID" i="1" dirty="0"/>
              <a:t>, </a:t>
            </a:r>
            <a:r>
              <a:rPr lang="en-ID" i="1" dirty="0" err="1"/>
              <a:t>Ttwirxr</a:t>
            </a:r>
            <a:r>
              <a:rPr lang="en-ID" i="1" dirty="0"/>
              <a:t>, </a:t>
            </a:r>
            <a:r>
              <a:rPr lang="en-ID" i="1" dirty="0" err="1"/>
              <a:t>Plazes</a:t>
            </a:r>
            <a:r>
              <a:rPr lang="en-ID" i="1" dirty="0"/>
              <a:t>, </a:t>
            </a:r>
            <a:r>
              <a:rPr lang="en-ID" i="1" dirty="0" err="1"/>
              <a:t>Tweetpeek</a:t>
            </a:r>
            <a:r>
              <a:rPr lang="en-ID" i="1" dirty="0"/>
              <a:t>,</a:t>
            </a:r>
            <a:r>
              <a:rPr lang="en-ID" dirty="0"/>
              <a:t> </a:t>
            </a:r>
            <a:r>
              <a:rPr lang="en-ID" dirty="0" err="1"/>
              <a:t>dan</a:t>
            </a:r>
            <a:r>
              <a:rPr lang="en-ID" dirty="0"/>
              <a:t> </a:t>
            </a:r>
            <a:endParaRPr lang="en-US" dirty="0"/>
          </a:p>
          <a:p>
            <a:r>
              <a:rPr lang="en-ID" dirty="0" err="1"/>
              <a:t>sebagainya</a:t>
            </a:r>
            <a:r>
              <a:rPr lang="en-ID" dirty="0"/>
              <a:t>) </a:t>
            </a:r>
            <a:endParaRPr lang="en-US" dirty="0"/>
          </a:p>
          <a:p>
            <a:endParaRPr lang="en-US" dirty="0"/>
          </a:p>
        </p:txBody>
      </p:sp>
    </p:spTree>
    <p:extLst>
      <p:ext uri="{BB962C8B-B14F-4D97-AF65-F5344CB8AC3E}">
        <p14:creationId xmlns:p14="http://schemas.microsoft.com/office/powerpoint/2010/main" val="281092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ADALAH NAIF UNTUK MELIHAT MEDIA MASSA DAN SOSIAL MEDIA SEBAGAI SALING BERLAWANAN – BENTUK-BENTUK MEDIA TERSEBUT KIAN TERIKAT SATU SAMA LAIN</a:t>
            </a:r>
            <a:r>
              <a:rPr lang="en-US" b="1" dirty="0"/>
              <a:t>” - </a:t>
            </a:r>
            <a:r>
              <a:rPr lang="en-US" dirty="0"/>
              <a:t>Professor Jim </a:t>
            </a:r>
            <a:r>
              <a:rPr lang="en-US" dirty="0" err="1"/>
              <a:t>Macnamara</a:t>
            </a:r>
            <a:r>
              <a:rPr lang="en-US" dirty="0"/>
              <a:t>. </a:t>
            </a:r>
          </a:p>
        </p:txBody>
      </p:sp>
    </p:spTree>
    <p:extLst>
      <p:ext uri="{BB962C8B-B14F-4D97-AF65-F5344CB8AC3E}">
        <p14:creationId xmlns:p14="http://schemas.microsoft.com/office/powerpoint/2010/main" val="186692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MEDIA SOSIAL MEMILIKI DAMPAK PENTING TERHADAP PEMBERITAAN DAN KOMUNIKASI </a:t>
            </a:r>
            <a:r>
              <a:rPr lang="en-US" b="1" dirty="0" smtClean="0"/>
              <a:t>PUBLIK</a:t>
            </a:r>
            <a:r>
              <a:rPr lang="id-ID" b="1" dirty="0" smtClean="0"/>
              <a:t>:</a:t>
            </a:r>
          </a:p>
          <a:p>
            <a:pPr lvl="0"/>
            <a:r>
              <a:rPr lang="en-US" dirty="0" err="1"/>
              <a:t>Ketika</a:t>
            </a:r>
            <a:r>
              <a:rPr lang="en-US" dirty="0"/>
              <a:t> US Airways </a:t>
            </a:r>
            <a:r>
              <a:rPr lang="en-US" dirty="0" err="1"/>
              <a:t>penerbangan</a:t>
            </a:r>
            <a:r>
              <a:rPr lang="en-US" dirty="0"/>
              <a:t> 1549 </a:t>
            </a:r>
            <a:r>
              <a:rPr lang="en-US" dirty="0" err="1"/>
              <a:t>terpaksa</a:t>
            </a:r>
            <a:r>
              <a:rPr lang="en-US" dirty="0"/>
              <a:t> </a:t>
            </a:r>
            <a:r>
              <a:rPr lang="en-US" dirty="0" err="1"/>
              <a:t>mendarat</a:t>
            </a:r>
            <a:r>
              <a:rPr lang="en-US" dirty="0"/>
              <a:t> </a:t>
            </a:r>
            <a:r>
              <a:rPr lang="en-US" dirty="0" err="1"/>
              <a:t>darurat</a:t>
            </a:r>
            <a:r>
              <a:rPr lang="en-US" dirty="0"/>
              <a:t> di Sungai Hudson </a:t>
            </a:r>
            <a:r>
              <a:rPr lang="en-US" dirty="0" err="1"/>
              <a:t>pada</a:t>
            </a:r>
            <a:r>
              <a:rPr lang="en-US" dirty="0"/>
              <a:t> 2009, </a:t>
            </a:r>
            <a:r>
              <a:rPr lang="en-US" dirty="0" err="1"/>
              <a:t>adalah</a:t>
            </a:r>
            <a:r>
              <a:rPr lang="en-US" dirty="0"/>
              <a:t> </a:t>
            </a:r>
            <a:r>
              <a:rPr lang="en-US" dirty="0" err="1"/>
              <a:t>foto-foto</a:t>
            </a:r>
            <a:r>
              <a:rPr lang="en-US" dirty="0"/>
              <a:t> yang </a:t>
            </a:r>
            <a:r>
              <a:rPr lang="en-US" dirty="0" err="1"/>
              <a:t>diambil</a:t>
            </a:r>
            <a:r>
              <a:rPr lang="en-US" dirty="0"/>
              <a:t> </a:t>
            </a:r>
            <a:r>
              <a:rPr lang="en-US" dirty="0" err="1"/>
              <a:t>oleh</a:t>
            </a:r>
            <a:r>
              <a:rPr lang="en-US" dirty="0"/>
              <a:t> </a:t>
            </a:r>
            <a:r>
              <a:rPr lang="en-US" dirty="0" err="1"/>
              <a:t>penumpang</a:t>
            </a:r>
            <a:r>
              <a:rPr lang="en-US" dirty="0"/>
              <a:t> </a:t>
            </a:r>
            <a:r>
              <a:rPr lang="en-US" dirty="0" err="1"/>
              <a:t>feri</a:t>
            </a:r>
            <a:r>
              <a:rPr lang="en-US" dirty="0"/>
              <a:t> </a:t>
            </a:r>
            <a:r>
              <a:rPr lang="en-US" dirty="0" err="1"/>
              <a:t>bernama</a:t>
            </a:r>
            <a:r>
              <a:rPr lang="en-US" dirty="0"/>
              <a:t> Janis </a:t>
            </a:r>
            <a:r>
              <a:rPr lang="en-US" dirty="0" err="1"/>
              <a:t>Krums</a:t>
            </a:r>
            <a:r>
              <a:rPr lang="en-US" dirty="0"/>
              <a:t> </a:t>
            </a:r>
            <a:r>
              <a:rPr lang="en-US" dirty="0" err="1"/>
              <a:t>dengan</a:t>
            </a:r>
            <a:r>
              <a:rPr lang="en-US" dirty="0"/>
              <a:t> </a:t>
            </a:r>
            <a:r>
              <a:rPr lang="en-US" dirty="0" err="1"/>
              <a:t>menggunakan</a:t>
            </a:r>
            <a:r>
              <a:rPr lang="en-US" dirty="0"/>
              <a:t> </a:t>
            </a:r>
            <a:r>
              <a:rPr lang="en-US" dirty="0" err="1"/>
              <a:t>ponsel</a:t>
            </a:r>
            <a:r>
              <a:rPr lang="en-US" dirty="0"/>
              <a:t> </a:t>
            </a:r>
            <a:r>
              <a:rPr lang="en-US" dirty="0" err="1"/>
              <a:t>dan</a:t>
            </a:r>
            <a:r>
              <a:rPr lang="en-US" dirty="0"/>
              <a:t> </a:t>
            </a:r>
            <a:r>
              <a:rPr lang="en-US" dirty="0" err="1"/>
              <a:t>diposting</a:t>
            </a:r>
            <a:r>
              <a:rPr lang="en-US" dirty="0"/>
              <a:t> di </a:t>
            </a:r>
            <a:r>
              <a:rPr lang="en-US" i="1" dirty="0" err="1"/>
              <a:t>Twitpic</a:t>
            </a:r>
            <a:r>
              <a:rPr lang="en-US" dirty="0"/>
              <a:t> yang </a:t>
            </a:r>
            <a:r>
              <a:rPr lang="en-US" dirty="0" err="1"/>
              <a:t>pertama</a:t>
            </a:r>
            <a:r>
              <a:rPr lang="en-US" dirty="0"/>
              <a:t> kali </a:t>
            </a:r>
            <a:r>
              <a:rPr lang="en-US" dirty="0" err="1"/>
              <a:t>memberikan</a:t>
            </a:r>
            <a:r>
              <a:rPr lang="en-US" dirty="0"/>
              <a:t> </a:t>
            </a:r>
            <a:r>
              <a:rPr lang="en-US" dirty="0" err="1"/>
              <a:t>gambar</a:t>
            </a:r>
            <a:r>
              <a:rPr lang="en-US" dirty="0"/>
              <a:t> </a:t>
            </a:r>
            <a:r>
              <a:rPr lang="en-US" dirty="0" err="1"/>
              <a:t>dan</a:t>
            </a:r>
            <a:r>
              <a:rPr lang="en-US" dirty="0"/>
              <a:t> </a:t>
            </a:r>
            <a:r>
              <a:rPr lang="en-US" dirty="0" err="1"/>
              <a:t>catatan</a:t>
            </a:r>
            <a:r>
              <a:rPr lang="en-US" dirty="0"/>
              <a:t> </a:t>
            </a:r>
            <a:r>
              <a:rPr lang="en-US" dirty="0" err="1"/>
              <a:t>kejadian</a:t>
            </a:r>
            <a:r>
              <a:rPr lang="en-US" dirty="0"/>
              <a:t> </a:t>
            </a:r>
            <a:r>
              <a:rPr lang="en-US" dirty="0" err="1"/>
              <a:t>kepada</a:t>
            </a:r>
            <a:r>
              <a:rPr lang="en-US" dirty="0"/>
              <a:t> media </a:t>
            </a:r>
            <a:r>
              <a:rPr lang="en-US" dirty="0" err="1"/>
              <a:t>massa</a:t>
            </a:r>
            <a:r>
              <a:rPr lang="en-US" dirty="0"/>
              <a:t> </a:t>
            </a:r>
            <a:r>
              <a:rPr lang="en-US" dirty="0" err="1"/>
              <a:t>dan</a:t>
            </a:r>
            <a:r>
              <a:rPr lang="en-US" dirty="0"/>
              <a:t> </a:t>
            </a:r>
            <a:r>
              <a:rPr lang="en-US" dirty="0" err="1"/>
              <a:t>dunia</a:t>
            </a:r>
            <a:r>
              <a:rPr lang="en-US" dirty="0"/>
              <a:t>. </a:t>
            </a:r>
          </a:p>
          <a:p>
            <a:endParaRPr lang="en-US" dirty="0"/>
          </a:p>
        </p:txBody>
      </p:sp>
    </p:spTree>
    <p:extLst>
      <p:ext uri="{BB962C8B-B14F-4D97-AF65-F5344CB8AC3E}">
        <p14:creationId xmlns:p14="http://schemas.microsoft.com/office/powerpoint/2010/main" val="308413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76</TotalTime>
  <Words>770</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Media Sosial</vt:lpstr>
      <vt:lpstr>Pengertian </vt:lpstr>
      <vt:lpstr>PowerPoint Presentation</vt:lpstr>
      <vt:lpstr>Komunikasi Massa</vt:lpstr>
      <vt:lpstr>Media Massa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Sosial</dc:title>
  <dc:creator>DEVICA RULLY</dc:creator>
  <cp:lastModifiedBy>DEVICA RULLY</cp:lastModifiedBy>
  <cp:revision>8</cp:revision>
  <dcterms:created xsi:type="dcterms:W3CDTF">2017-10-12T00:28:24Z</dcterms:created>
  <dcterms:modified xsi:type="dcterms:W3CDTF">2017-10-16T16:59:34Z</dcterms:modified>
</cp:coreProperties>
</file>