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Penyelesaian sengketa pers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Hukum Media Pertemuan VII</a:t>
            </a:r>
          </a:p>
          <a:p>
            <a:r>
              <a:rPr lang="id-ID" dirty="0" smtClean="0"/>
              <a:t>Devica Rully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42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Pers</a:t>
            </a:r>
            <a:r>
              <a:rPr lang="en-US" dirty="0"/>
              <a:t> yang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patuh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/>
              <a:t> yang </a:t>
            </a:r>
            <a:r>
              <a:rPr lang="en-US" dirty="0" err="1" smtClean="0"/>
              <a:t>ketat</a:t>
            </a:r>
            <a:r>
              <a:rPr lang="id-ID" dirty="0" smtClean="0"/>
              <a:t>: </a:t>
            </a:r>
            <a:r>
              <a:rPr lang="en-US" dirty="0" smtClean="0"/>
              <a:t>fair </a:t>
            </a:r>
            <a:r>
              <a:rPr lang="en-US" dirty="0"/>
              <a:t>(</a:t>
            </a:r>
            <a:r>
              <a:rPr lang="en-US" dirty="0" err="1"/>
              <a:t>jujur</a:t>
            </a:r>
            <a:r>
              <a:rPr lang="en-US" dirty="0"/>
              <a:t>), cover both sides (</a:t>
            </a:r>
            <a:r>
              <a:rPr lang="en-US" dirty="0" err="1"/>
              <a:t>berimbang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belah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), check and recheck, </a:t>
            </a:r>
            <a:r>
              <a:rPr lang="en-US" dirty="0" err="1"/>
              <a:t>objektif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mencampurkan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smtClean="0"/>
              <a:t>bias</a:t>
            </a:r>
            <a:r>
              <a:rPr lang="id-ID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ASAS LEX SPECIALIST DEROGAT LEGI GENERALIS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Lex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specialis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derogat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penafsiran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hukum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menyatakan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bahwa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hukum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bersifat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khusus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lex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specialis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mengesampingkan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hukum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bersifat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umum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lex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generalis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 </a:t>
            </a:r>
            <a:endParaRPr lang="id-ID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d-ID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Ketentuan dalam Undang-Undang Pers dijadikan rujukan pertama sebelum undang-undang yang lain.</a:t>
            </a:r>
            <a:endParaRPr lang="en-US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5224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PENANGGUNG JAWAB PEMBERITAAN 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effectLst/>
              </a:rPr>
              <a:t>Pasal</a:t>
            </a:r>
            <a:r>
              <a:rPr lang="en-US" b="1" dirty="0">
                <a:effectLst/>
              </a:rPr>
              <a:t> 12 UU </a:t>
            </a:r>
            <a:r>
              <a:rPr lang="en-US" b="1" dirty="0" err="1">
                <a:effectLst/>
              </a:rPr>
              <a:t>Pers</a:t>
            </a:r>
            <a:r>
              <a:rPr lang="en-US" b="1" dirty="0">
                <a:effectLst/>
              </a:rPr>
              <a:t> </a:t>
            </a:r>
            <a:r>
              <a:rPr lang="id-ID" b="1" dirty="0" smtClean="0">
                <a:effectLst/>
              </a:rPr>
              <a:t>:</a:t>
            </a:r>
          </a:p>
          <a:p>
            <a:pPr marL="174625" indent="0">
              <a:buNone/>
            </a:pPr>
            <a:r>
              <a:rPr lang="id-ID" dirty="0" smtClean="0">
                <a:effectLst/>
              </a:rPr>
              <a:t>P</a:t>
            </a:r>
            <a:r>
              <a:rPr lang="en-US" dirty="0" err="1" smtClean="0">
                <a:effectLst/>
              </a:rPr>
              <a:t>erusahaan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pers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wajib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mengumumkan</a:t>
            </a:r>
            <a:r>
              <a:rPr lang="en-US" dirty="0">
                <a:effectLst/>
              </a:rPr>
              <a:t> </a:t>
            </a:r>
            <a:r>
              <a:rPr lang="en-US" dirty="0" err="1">
                <a:effectLst/>
              </a:rPr>
              <a:t>nama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alamat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 </a:t>
            </a:r>
            <a:r>
              <a:rPr lang="en-US" u="sng" dirty="0" err="1">
                <a:effectLst/>
              </a:rPr>
              <a:t>penanggung</a:t>
            </a:r>
            <a:r>
              <a:rPr lang="en-US" u="sng" dirty="0">
                <a:effectLst/>
              </a:rPr>
              <a:t> </a:t>
            </a:r>
            <a:r>
              <a:rPr lang="en-US" u="sng" dirty="0" err="1">
                <a:effectLst/>
              </a:rPr>
              <a:t>jawab</a:t>
            </a:r>
            <a:r>
              <a:rPr lang="en-US" dirty="0">
                <a:effectLst/>
              </a:rPr>
              <a:t> </a:t>
            </a:r>
            <a:r>
              <a:rPr lang="en-US" dirty="0" err="1">
                <a:effectLst/>
              </a:rPr>
              <a:t>secara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terbuka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melalui</a:t>
            </a:r>
            <a:r>
              <a:rPr lang="en-US" dirty="0">
                <a:effectLst/>
              </a:rPr>
              <a:t> media yang </a:t>
            </a:r>
            <a:r>
              <a:rPr lang="en-US" dirty="0" err="1">
                <a:effectLst/>
              </a:rPr>
              <a:t>bersangkutan</a:t>
            </a:r>
            <a:r>
              <a:rPr lang="en-US" dirty="0">
                <a:effectLst/>
              </a:rPr>
              <a:t>. </a:t>
            </a:r>
            <a:endParaRPr lang="id-ID" dirty="0" smtClean="0">
              <a:effectLst/>
            </a:endParaRPr>
          </a:p>
          <a:p>
            <a:pPr marL="174625" indent="0">
              <a:buNone/>
            </a:pPr>
            <a:r>
              <a:rPr lang="en-US" dirty="0" smtClean="0">
                <a:effectLst/>
              </a:rPr>
              <a:t>Yang </a:t>
            </a:r>
            <a:r>
              <a:rPr lang="en-US" dirty="0" err="1">
                <a:effectLst/>
              </a:rPr>
              <a:t>dimaksud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"</a:t>
            </a:r>
            <a:r>
              <a:rPr lang="en-US" dirty="0" err="1">
                <a:effectLst/>
              </a:rPr>
              <a:t>penanggung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jawab</a:t>
            </a:r>
            <a:r>
              <a:rPr lang="en-US" dirty="0">
                <a:effectLst/>
              </a:rPr>
              <a:t>" </a:t>
            </a:r>
            <a:r>
              <a:rPr lang="en-US" dirty="0" err="1">
                <a:effectLst/>
              </a:rPr>
              <a:t>adalah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penanggung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jawab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perusahaan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pers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meliputi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bidang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usaha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bidang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redaksi</a:t>
            </a:r>
            <a:r>
              <a:rPr lang="en-US" dirty="0">
                <a:effectLst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717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Mekanisme penyelesaian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264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u="sng" dirty="0" smtClean="0">
                <a:effectLst/>
              </a:rPr>
              <a:t>PERTAMA</a:t>
            </a:r>
          </a:p>
          <a:p>
            <a:r>
              <a:rPr lang="id-ID" dirty="0">
                <a:effectLst/>
              </a:rPr>
              <a:t>M</a:t>
            </a:r>
            <a:r>
              <a:rPr lang="en-US" dirty="0" err="1" smtClean="0">
                <a:effectLst/>
              </a:rPr>
              <a:t>elalui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hak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jawab</a:t>
            </a:r>
            <a:r>
              <a:rPr lang="en-US" dirty="0">
                <a:effectLst/>
              </a:rPr>
              <a:t> (</a:t>
            </a:r>
            <a:r>
              <a:rPr lang="en-US" b="1" dirty="0" err="1">
                <a:effectLst/>
              </a:rPr>
              <a:t>Pasal</a:t>
            </a:r>
            <a:r>
              <a:rPr lang="en-US" b="1" dirty="0">
                <a:effectLst/>
              </a:rPr>
              <a:t> 5 </a:t>
            </a:r>
            <a:r>
              <a:rPr lang="en-US" b="1" dirty="0" err="1">
                <a:effectLst/>
              </a:rPr>
              <a:t>ayat</a:t>
            </a:r>
            <a:r>
              <a:rPr lang="en-US" b="1" dirty="0">
                <a:effectLst/>
              </a:rPr>
              <a:t> [2] UU </a:t>
            </a:r>
            <a:r>
              <a:rPr lang="en-US" b="1" dirty="0" err="1">
                <a:effectLst/>
              </a:rPr>
              <a:t>Pers</a:t>
            </a:r>
            <a:r>
              <a:rPr lang="en-US" dirty="0">
                <a:effectLst/>
              </a:rPr>
              <a:t>) 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koreksi</a:t>
            </a:r>
            <a:r>
              <a:rPr lang="en-US" dirty="0">
                <a:effectLst/>
              </a:rPr>
              <a:t> (</a:t>
            </a:r>
            <a:r>
              <a:rPr lang="en-US" b="1" dirty="0" err="1">
                <a:effectLst/>
              </a:rPr>
              <a:t>Pasal</a:t>
            </a:r>
            <a:r>
              <a:rPr lang="en-US" b="1" dirty="0">
                <a:effectLst/>
              </a:rPr>
              <a:t> 5 </a:t>
            </a:r>
            <a:r>
              <a:rPr lang="en-US" b="1" dirty="0" err="1">
                <a:effectLst/>
              </a:rPr>
              <a:t>ayat</a:t>
            </a:r>
            <a:r>
              <a:rPr lang="en-US" b="1" dirty="0">
                <a:effectLst/>
              </a:rPr>
              <a:t> [3] UU </a:t>
            </a:r>
            <a:r>
              <a:rPr lang="en-US" b="1" dirty="0" err="1">
                <a:effectLst/>
              </a:rPr>
              <a:t>Pers</a:t>
            </a:r>
            <a:r>
              <a:rPr lang="en-US" dirty="0">
                <a:effectLst/>
              </a:rPr>
              <a:t>). </a:t>
            </a:r>
            <a:endParaRPr lang="id-ID" dirty="0" smtClean="0">
              <a:effectLst/>
            </a:endParaRPr>
          </a:p>
          <a:p>
            <a:r>
              <a:rPr lang="en-US" dirty="0" err="1" smtClean="0">
                <a:effectLst/>
              </a:rPr>
              <a:t>Hak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jawab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adalah</a:t>
            </a:r>
            <a:r>
              <a:rPr lang="en-US" dirty="0">
                <a:effectLst/>
              </a:rPr>
              <a:t> </a:t>
            </a:r>
            <a:r>
              <a:rPr lang="en-US" dirty="0" err="1">
                <a:effectLst/>
              </a:rPr>
              <a:t>hak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seseorang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atau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sekelompok</a:t>
            </a:r>
            <a:r>
              <a:rPr lang="en-US" dirty="0">
                <a:effectLst/>
              </a:rPr>
              <a:t> orang </a:t>
            </a:r>
            <a:r>
              <a:rPr lang="en-US" dirty="0" err="1">
                <a:effectLst/>
              </a:rPr>
              <a:t>untuk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memberikan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tanggapan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atau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sanggahan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terhadap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pemberitaan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berupa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fakta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merugikan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nama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baiknya</a:t>
            </a:r>
            <a:r>
              <a:rPr lang="id-ID" dirty="0" smtClean="0">
                <a:effectLst/>
              </a:rPr>
              <a:t>.</a:t>
            </a:r>
          </a:p>
          <a:p>
            <a:r>
              <a:rPr lang="id-ID" dirty="0" smtClean="0">
                <a:effectLst/>
              </a:rPr>
              <a:t>H</a:t>
            </a:r>
            <a:r>
              <a:rPr lang="en-US" dirty="0" err="1" smtClean="0">
                <a:effectLst/>
              </a:rPr>
              <a:t>akkoreksi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adalah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setiap</a:t>
            </a:r>
            <a:r>
              <a:rPr lang="en-US" dirty="0">
                <a:effectLst/>
              </a:rPr>
              <a:t> orang </a:t>
            </a:r>
            <a:r>
              <a:rPr lang="en-US" dirty="0" err="1">
                <a:effectLst/>
              </a:rPr>
              <a:t>untuk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mengoreksi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atau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membetulkan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kekeliruan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informasi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diberikan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oleh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pers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baik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tentang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dirinya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maupun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tentang</a:t>
            </a:r>
            <a:r>
              <a:rPr lang="en-US" dirty="0">
                <a:effectLst/>
              </a:rPr>
              <a:t> orang lain</a:t>
            </a:r>
            <a:r>
              <a:rPr lang="en-US" dirty="0" smtClean="0">
                <a:effectLst/>
              </a:rPr>
              <a:t>.</a:t>
            </a:r>
            <a:endParaRPr lang="id-ID" dirty="0" smtClean="0"/>
          </a:p>
          <a:p>
            <a:r>
              <a:rPr lang="id-ID" dirty="0" smtClean="0">
                <a:effectLst/>
              </a:rPr>
              <a:t>Penyelesaian Non Litigasi = Mediasi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015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u="sng" dirty="0" smtClean="0"/>
              <a:t>KEDUA</a:t>
            </a:r>
          </a:p>
          <a:p>
            <a:r>
              <a:rPr lang="id-ID" dirty="0" smtClean="0">
                <a:effectLst/>
              </a:rPr>
              <a:t>Melalui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Dewan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Pers</a:t>
            </a:r>
            <a:r>
              <a:rPr lang="en-US" dirty="0">
                <a:effectLst/>
              </a:rPr>
              <a:t> (</a:t>
            </a:r>
            <a:r>
              <a:rPr lang="en-US" b="1" dirty="0" err="1">
                <a:effectLst/>
              </a:rPr>
              <a:t>Pasal</a:t>
            </a:r>
            <a:r>
              <a:rPr lang="en-US" b="1" dirty="0">
                <a:effectLst/>
              </a:rPr>
              <a:t> 15 </a:t>
            </a:r>
            <a:r>
              <a:rPr lang="en-US" b="1" dirty="0" err="1">
                <a:effectLst/>
              </a:rPr>
              <a:t>ayat</a:t>
            </a:r>
            <a:r>
              <a:rPr lang="en-US" b="1" dirty="0">
                <a:effectLst/>
              </a:rPr>
              <a:t> [2] </a:t>
            </a:r>
            <a:r>
              <a:rPr lang="en-US" b="1" dirty="0" err="1">
                <a:effectLst/>
              </a:rPr>
              <a:t>huruf</a:t>
            </a:r>
            <a:r>
              <a:rPr lang="en-US" b="1" dirty="0">
                <a:effectLst/>
              </a:rPr>
              <a:t> d UU </a:t>
            </a:r>
            <a:r>
              <a:rPr lang="en-US" b="1" dirty="0" err="1">
                <a:effectLst/>
              </a:rPr>
              <a:t>Pers</a:t>
            </a:r>
            <a:r>
              <a:rPr lang="en-US" dirty="0">
                <a:effectLst/>
              </a:rPr>
              <a:t>). </a:t>
            </a:r>
            <a:endParaRPr lang="id-ID" dirty="0" smtClean="0">
              <a:effectLst/>
            </a:endParaRPr>
          </a:p>
          <a:p>
            <a:r>
              <a:rPr lang="en-US" dirty="0" err="1" smtClean="0">
                <a:effectLst/>
              </a:rPr>
              <a:t>Dikatakan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bahwa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fungsi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Dewan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Pers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adalah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memberikan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pertimbangan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mengupayakan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penyelesaian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pengaduan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masyarakat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atas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kasus-kasus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berhubungan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pemberitaan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pers.</a:t>
            </a:r>
            <a:endParaRPr lang="id-ID" dirty="0" smtClean="0">
              <a:effectLst/>
            </a:endParaRPr>
          </a:p>
          <a:p>
            <a:r>
              <a:rPr lang="sv-SE" dirty="0" smtClean="0"/>
              <a:t>Dewan </a:t>
            </a:r>
            <a:r>
              <a:rPr lang="sv-SE" dirty="0"/>
              <a:t>Pers sebagai lembaga mediasi berwenang memeriksa pengaduan sengketa pemberitaan selama perkara tersebut belum dilaporkan pada kepolisian.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714652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u="sng" dirty="0" smtClean="0"/>
              <a:t>KETIGA</a:t>
            </a:r>
          </a:p>
          <a:p>
            <a:pPr marL="457200" indent="-457200">
              <a:buAutoNum type="arabicPeriod"/>
            </a:pPr>
            <a:r>
              <a:rPr lang="id-ID" dirty="0" smtClean="0"/>
              <a:t>Gugatan Perdata</a:t>
            </a:r>
          </a:p>
          <a:p>
            <a:pPr marL="457200" indent="-457200">
              <a:buAutoNum type="arabicPeriod"/>
            </a:pPr>
            <a:r>
              <a:rPr lang="id-ID" dirty="0" smtClean="0"/>
              <a:t>Laporan Pidana</a:t>
            </a:r>
          </a:p>
          <a:p>
            <a:pPr marL="0" indent="0">
              <a:buNone/>
            </a:pPr>
            <a:r>
              <a:rPr lang="id-ID" dirty="0" smtClean="0"/>
              <a:t>Untuk Litigasi merujuk ke</a:t>
            </a:r>
            <a:r>
              <a:rPr lang="id-ID" dirty="0"/>
              <a:t> </a:t>
            </a:r>
            <a:r>
              <a:rPr lang="en-US" dirty="0" smtClean="0">
                <a:effectLst/>
              </a:rPr>
              <a:t>SEMA </a:t>
            </a:r>
            <a:r>
              <a:rPr lang="en-US" dirty="0">
                <a:effectLst/>
              </a:rPr>
              <a:t>No. 13 </a:t>
            </a:r>
            <a:r>
              <a:rPr lang="en-US" dirty="0" err="1">
                <a:effectLst/>
              </a:rPr>
              <a:t>Tahun</a:t>
            </a:r>
            <a:r>
              <a:rPr lang="en-US" dirty="0">
                <a:effectLst/>
              </a:rPr>
              <a:t> 2008 </a:t>
            </a:r>
            <a:endParaRPr lang="id-ID" dirty="0" smtClean="0">
              <a:effectLst/>
            </a:endParaRPr>
          </a:p>
          <a:p>
            <a:pPr marL="0" indent="0">
              <a:buNone/>
            </a:pPr>
            <a:r>
              <a:rPr lang="id-ID" dirty="0" smtClean="0">
                <a:effectLst/>
              </a:rPr>
              <a:t>“D</a:t>
            </a:r>
            <a:r>
              <a:rPr lang="en-US" dirty="0" err="1" smtClean="0">
                <a:effectLst/>
              </a:rPr>
              <a:t>alam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penanganan</a:t>
            </a:r>
            <a:r>
              <a:rPr lang="en-US" dirty="0">
                <a:effectLst/>
              </a:rPr>
              <a:t>/</a:t>
            </a:r>
            <a:r>
              <a:rPr lang="en-US" dirty="0" err="1">
                <a:effectLst/>
              </a:rPr>
              <a:t>pemeriksaan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perkara-perkara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terkait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delik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pers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majelis</a:t>
            </a:r>
            <a:r>
              <a:rPr lang="en-US" dirty="0">
                <a:effectLst/>
              </a:rPr>
              <a:t> hakim </a:t>
            </a:r>
            <a:r>
              <a:rPr lang="en-US" dirty="0" err="1">
                <a:effectLst/>
              </a:rPr>
              <a:t>hendaknya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mendengar</a:t>
            </a:r>
            <a:r>
              <a:rPr lang="en-US" dirty="0">
                <a:effectLst/>
              </a:rPr>
              <a:t>/</a:t>
            </a:r>
            <a:r>
              <a:rPr lang="en-US" dirty="0" err="1">
                <a:effectLst/>
              </a:rPr>
              <a:t>meminta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keterangan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saksi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ahli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Dewan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Pers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karena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merekalah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lebih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mengetahui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seluk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beluk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pers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tersebut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secara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teori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praktek</a:t>
            </a:r>
            <a:r>
              <a:rPr lang="en-US" dirty="0" smtClean="0">
                <a:effectLst/>
              </a:rPr>
              <a:t>.</a:t>
            </a:r>
            <a:r>
              <a:rPr lang="id-ID" dirty="0" smtClean="0">
                <a:effectLst/>
              </a:rPr>
              <a:t>”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082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86</TotalTime>
  <Words>192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Bookman Old Style</vt:lpstr>
      <vt:lpstr>Rockwell</vt:lpstr>
      <vt:lpstr>Damask</vt:lpstr>
      <vt:lpstr>Penyelesaian sengketa pers</vt:lpstr>
      <vt:lpstr>PowerPoint Presentation</vt:lpstr>
      <vt:lpstr>ASAS LEX SPECIALIST DEROGAT LEGI GENERALIS</vt:lpstr>
      <vt:lpstr>PENANGGUNG JAWAB PEMBERITAAN PERS</vt:lpstr>
      <vt:lpstr>Mekanisme penyelesaian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Penyelesaian sengketa pers</dc:title>
  <dc:creator>DEVICA RULLY</dc:creator>
  <cp:lastModifiedBy>DEVICA RULLY</cp:lastModifiedBy>
  <cp:revision>6</cp:revision>
  <dcterms:created xsi:type="dcterms:W3CDTF">2017-10-23T06:46:40Z</dcterms:created>
  <dcterms:modified xsi:type="dcterms:W3CDTF">2017-10-23T08:13:34Z</dcterms:modified>
</cp:coreProperties>
</file>