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4" r:id="rId10"/>
    <p:sldId id="266" r:id="rId11"/>
    <p:sldId id="271" r:id="rId12"/>
    <p:sldId id="272" r:id="rId13"/>
    <p:sldId id="273" r:id="rId14"/>
    <p:sldId id="269" r:id="rId15"/>
    <p:sldId id="275" r:id="rId16"/>
    <p:sldId id="270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579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09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4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471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6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4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4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3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08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B7B196-DDB6-43C0-B7C5-42555C6AE0E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EA761F-10DE-4CFC-918B-2014C63E9E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458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kumonline.com/pusatdata/detail/11783/nprt/539/uu-no-32-tahun-2002-penyiara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pi.go.id/download/regulasi/P3SPS_2012_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Aspek hukum program siaran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KULIAH </a:t>
            </a:r>
            <a:r>
              <a:rPr lang="id-ID" dirty="0" smtClean="0"/>
              <a:t>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perilaku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</a:t>
            </a:r>
          </a:p>
          <a:p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kesukuan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;</a:t>
            </a:r>
          </a:p>
          <a:p>
            <a:r>
              <a:rPr lang="en-US" dirty="0"/>
              <a:t>b.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kesopanan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;</a:t>
            </a:r>
          </a:p>
          <a:p>
            <a:r>
              <a:rPr lang="en-US" dirty="0"/>
              <a:t>c.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;</a:t>
            </a:r>
          </a:p>
          <a:p>
            <a:r>
              <a:rPr lang="en-US" dirty="0"/>
              <a:t>d.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r>
              <a:rPr lang="en-US" dirty="0"/>
              <a:t>e.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r>
              <a:rPr lang="en-US" dirty="0"/>
              <a:t>f.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;</a:t>
            </a:r>
            <a:endParaRPr lang="id-ID" dirty="0" smtClean="0"/>
          </a:p>
          <a:p>
            <a:r>
              <a:rPr lang="en-US" dirty="0" smtClean="0"/>
              <a:t>g</a:t>
            </a:r>
            <a:r>
              <a:rPr lang="en-US" dirty="0"/>
              <a:t>.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;</a:t>
            </a:r>
          </a:p>
          <a:p>
            <a:r>
              <a:rPr lang="en-US" dirty="0"/>
              <a:t>h.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2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23" y="484095"/>
            <a:ext cx="9720073" cy="615875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;</a:t>
            </a:r>
          </a:p>
          <a:p>
            <a:r>
              <a:rPr lang="en-US" dirty="0"/>
              <a:t>j.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;</a:t>
            </a:r>
          </a:p>
          <a:p>
            <a:r>
              <a:rPr lang="en-US" dirty="0"/>
              <a:t>k. </a:t>
            </a:r>
            <a:r>
              <a:rPr lang="en-US" dirty="0" err="1"/>
              <a:t>muatan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, NAPZA (</a:t>
            </a:r>
            <a:r>
              <a:rPr lang="en-US" dirty="0" err="1"/>
              <a:t>narkotika</a:t>
            </a:r>
            <a:r>
              <a:rPr lang="en-US" dirty="0"/>
              <a:t>, </a:t>
            </a:r>
            <a:r>
              <a:rPr lang="en-US" dirty="0" err="1"/>
              <a:t>psikotropika</a:t>
            </a:r>
            <a:r>
              <a:rPr lang="en-US" dirty="0"/>
              <a:t>,</a:t>
            </a:r>
          </a:p>
          <a:p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adiktif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beralkohol</a:t>
            </a:r>
            <a:r>
              <a:rPr lang="en-US" dirty="0"/>
              <a:t>;</a:t>
            </a:r>
          </a:p>
          <a:p>
            <a:r>
              <a:rPr lang="en-US" dirty="0"/>
              <a:t>l. </a:t>
            </a:r>
            <a:r>
              <a:rPr lang="en-US" dirty="0" err="1"/>
              <a:t>muatan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perjudian</a:t>
            </a:r>
            <a:r>
              <a:rPr lang="en-US" dirty="0"/>
              <a:t>;</a:t>
            </a:r>
          </a:p>
          <a:p>
            <a:r>
              <a:rPr lang="en-US" dirty="0"/>
              <a:t>m.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mistik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supranatural</a:t>
            </a:r>
            <a:r>
              <a:rPr lang="en-US" dirty="0"/>
              <a:t>;</a:t>
            </a:r>
          </a:p>
          <a:p>
            <a:r>
              <a:rPr lang="en-US" dirty="0"/>
              <a:t>n. </a:t>
            </a:r>
            <a:r>
              <a:rPr lang="en-US" dirty="0" err="1"/>
              <a:t>penggolongan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;</a:t>
            </a:r>
          </a:p>
          <a:p>
            <a:r>
              <a:rPr lang="en-US" dirty="0"/>
              <a:t>o.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;</a:t>
            </a:r>
          </a:p>
          <a:p>
            <a:r>
              <a:rPr lang="en-US" dirty="0"/>
              <a:t>p.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;</a:t>
            </a:r>
          </a:p>
          <a:p>
            <a:r>
              <a:rPr lang="en-US" dirty="0"/>
              <a:t>q.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bendera</a:t>
            </a:r>
            <a:r>
              <a:rPr lang="en-US" dirty="0"/>
              <a:t>,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;</a:t>
            </a:r>
          </a:p>
          <a:p>
            <a:r>
              <a:rPr lang="en-US" dirty="0"/>
              <a:t>r. sensor;</a:t>
            </a:r>
          </a:p>
          <a:p>
            <a:r>
              <a:rPr lang="en-US" dirty="0"/>
              <a:t>s.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berlangganan</a:t>
            </a:r>
            <a:r>
              <a:rPr lang="en-US" dirty="0"/>
              <a:t>;</a:t>
            </a:r>
          </a:p>
          <a:p>
            <a:r>
              <a:rPr lang="en-US" dirty="0"/>
              <a:t>t.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;</a:t>
            </a:r>
          </a:p>
          <a:p>
            <a:r>
              <a:rPr lang="en-US" dirty="0"/>
              <a:t>u.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;</a:t>
            </a:r>
          </a:p>
          <a:p>
            <a:r>
              <a:rPr lang="en-US" dirty="0"/>
              <a:t>v.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;</a:t>
            </a:r>
          </a:p>
          <a:p>
            <a:r>
              <a:rPr lang="en-US" dirty="0"/>
              <a:t>w.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;</a:t>
            </a:r>
          </a:p>
          <a:p>
            <a:r>
              <a:rPr lang="en-US" dirty="0"/>
              <a:t>x.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penggalangan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;</a:t>
            </a:r>
          </a:p>
          <a:p>
            <a:r>
              <a:rPr lang="en-US" dirty="0"/>
              <a:t>y. </a:t>
            </a:r>
            <a:r>
              <a:rPr lang="en-US" dirty="0" err="1"/>
              <a:t>muatan</a:t>
            </a:r>
            <a:r>
              <a:rPr lang="en-US" dirty="0"/>
              <a:t> program </a:t>
            </a:r>
            <a:r>
              <a:rPr lang="en-US" dirty="0" err="1"/>
              <a:t>kuis</a:t>
            </a:r>
            <a:r>
              <a:rPr lang="en-US" dirty="0"/>
              <a:t>, </a:t>
            </a:r>
            <a:r>
              <a:rPr lang="en-US" dirty="0" err="1"/>
              <a:t>undian</a:t>
            </a:r>
            <a:r>
              <a:rPr lang="en-US" dirty="0"/>
              <a:t> </a:t>
            </a:r>
            <a:r>
              <a:rPr lang="en-US" dirty="0" err="1"/>
              <a:t>berhadiah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lain;</a:t>
            </a:r>
          </a:p>
          <a:p>
            <a:r>
              <a:rPr lang="en-US" dirty="0"/>
              <a:t>z.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aa</a:t>
            </a:r>
            <a:r>
              <a:rPr lang="en-US" dirty="0"/>
              <a:t>.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0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51329"/>
            <a:ext cx="9720073" cy="5758031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PENGGOL</a:t>
            </a:r>
            <a:r>
              <a:rPr lang="en-US" dirty="0" smtClean="0"/>
              <a:t>ONGAN </a:t>
            </a:r>
            <a:r>
              <a:rPr lang="en-US" dirty="0"/>
              <a:t>PROGRAM SIARAN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smtClean="0"/>
              <a:t>program</a:t>
            </a:r>
            <a:r>
              <a:rPr lang="id-ID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kedewasaan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5 (lima) </a:t>
            </a:r>
            <a:r>
              <a:rPr lang="en-US" dirty="0" err="1" smtClean="0"/>
              <a:t>kelompok</a:t>
            </a:r>
            <a:r>
              <a:rPr lang="id-ID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P: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Pra-Sekolah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 smtClean="0"/>
              <a:t>khalayak</a:t>
            </a:r>
            <a:r>
              <a:rPr lang="id-ID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/>
              <a:t>2-6 </a:t>
            </a:r>
            <a:r>
              <a:rPr lang="en-US" dirty="0" err="1"/>
              <a:t>tahun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A: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7- </a:t>
            </a:r>
            <a:r>
              <a:rPr lang="en-US" dirty="0" smtClean="0"/>
              <a:t>12</a:t>
            </a:r>
            <a:r>
              <a:rPr lang="id-ID" dirty="0" smtClean="0"/>
              <a:t> </a:t>
            </a:r>
            <a:r>
              <a:rPr lang="en-US" dirty="0" err="1" smtClean="0"/>
              <a:t>tahun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R: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13 – </a:t>
            </a:r>
            <a:r>
              <a:rPr lang="en-US" dirty="0" smtClean="0"/>
              <a:t>17</a:t>
            </a:r>
            <a:r>
              <a:rPr lang="id-ID" dirty="0" smtClean="0"/>
              <a:t> </a:t>
            </a:r>
            <a:r>
              <a:rPr lang="en-US" dirty="0" err="1" smtClean="0"/>
              <a:t>tahun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D: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18 </a:t>
            </a:r>
            <a:r>
              <a:rPr lang="en-US" dirty="0" err="1" smtClean="0"/>
              <a:t>tahun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SU: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id-ID" dirty="0" smtClean="0"/>
              <a:t> </a:t>
            </a:r>
            <a:r>
              <a:rPr lang="en-US" dirty="0" err="1" smtClean="0"/>
              <a:t>tahun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3111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PRINSIP-PRINSIP JURNALISTIK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idealisme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yang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adil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beritikad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menghasut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mencampuradukkan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sadistis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mempertentangkan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,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cabul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7385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Sensor siaran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Sensor Siaran: </a:t>
            </a:r>
            <a:r>
              <a:rPr lang="en-US" dirty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film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lulus sensor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endParaRPr lang="id-ID" b="1" dirty="0"/>
          </a:p>
          <a:p>
            <a:endParaRPr lang="id-ID" b="1" dirty="0" smtClean="0"/>
          </a:p>
          <a:p>
            <a:r>
              <a:rPr lang="en-US" b="1" dirty="0" smtClean="0"/>
              <a:t>S</a:t>
            </a:r>
            <a:r>
              <a:rPr lang="id-ID" b="1" dirty="0"/>
              <a:t>ensor dan </a:t>
            </a:r>
            <a:r>
              <a:rPr lang="en-US" b="1" dirty="0"/>
              <a:t>P</a:t>
            </a:r>
            <a:r>
              <a:rPr lang="id-ID" b="1" dirty="0"/>
              <a:t>enggolongan </a:t>
            </a:r>
            <a:r>
              <a:rPr lang="en-US" b="1" dirty="0"/>
              <a:t>P</a:t>
            </a:r>
            <a:r>
              <a:rPr lang="id-ID" b="1" dirty="0"/>
              <a:t>rogram </a:t>
            </a:r>
            <a:r>
              <a:rPr lang="en-US" b="1" dirty="0"/>
              <a:t>T</a:t>
            </a:r>
            <a:r>
              <a:rPr lang="id-ID" b="1" dirty="0"/>
              <a:t>elevisi</a:t>
            </a:r>
            <a:endParaRPr lang="en-US" dirty="0"/>
          </a:p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 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sensor internal</a:t>
            </a:r>
            <a:r>
              <a:rPr lang="en-US" dirty="0"/>
              <a:t> 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 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penggolongan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5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41294"/>
            <a:ext cx="9720073" cy="536806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Sanksi</a:t>
            </a:r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? Program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KPI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a.    </a:t>
            </a:r>
            <a:r>
              <a:rPr lang="en-US" dirty="0" err="1"/>
              <a:t>teguran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;</a:t>
            </a:r>
          </a:p>
          <a:p>
            <a:r>
              <a:rPr lang="en-US" dirty="0"/>
              <a:t>b.    </a:t>
            </a:r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bermasalah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</a:t>
            </a:r>
          </a:p>
          <a:p>
            <a:r>
              <a:rPr lang="en-US" dirty="0"/>
              <a:t>c.    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;</a:t>
            </a:r>
          </a:p>
          <a:p>
            <a:r>
              <a:rPr lang="en-US" dirty="0"/>
              <a:t>d.    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;</a:t>
            </a:r>
          </a:p>
          <a:p>
            <a:r>
              <a:rPr lang="en-US" dirty="0"/>
              <a:t>e.    </a:t>
            </a:r>
            <a:r>
              <a:rPr lang="en-US" dirty="0" err="1"/>
              <a:t>pembekuan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</a:t>
            </a:r>
          </a:p>
          <a:p>
            <a:r>
              <a:rPr lang="en-US" dirty="0"/>
              <a:t>f.    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; 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/>
              <a:t>g.    </a:t>
            </a:r>
            <a:r>
              <a:rPr lang="en-US" dirty="0" err="1"/>
              <a:t>pencabutan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6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Pertanggungjawaban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Penyiaran</a:t>
            </a:r>
            <a:r>
              <a:rPr lang="en-US" sz="2400" dirty="0"/>
              <a:t> yang </a:t>
            </a:r>
            <a:r>
              <a:rPr lang="en-US" sz="2400" dirty="0" err="1"/>
              <a:t>Menyiarkan</a:t>
            </a:r>
            <a:r>
              <a:rPr lang="en-US" sz="2400" dirty="0"/>
              <a:t> </a:t>
            </a:r>
            <a:r>
              <a:rPr lang="en-US" sz="2400" dirty="0" err="1"/>
              <a:t>Konten</a:t>
            </a:r>
            <a:r>
              <a:rPr lang="en-US" sz="2400" dirty="0"/>
              <a:t> </a:t>
            </a:r>
            <a:r>
              <a:rPr lang="en-US" sz="2400" dirty="0" err="1"/>
              <a:t>Pornografi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 </a:t>
            </a:r>
          </a:p>
          <a:p>
            <a:r>
              <a:rPr lang="en-US" b="1" dirty="0" err="1"/>
              <a:t>Pasal</a:t>
            </a:r>
            <a:r>
              <a:rPr lang="en-US" b="1" dirty="0"/>
              <a:t> 36 </a:t>
            </a:r>
            <a:r>
              <a:rPr lang="en-US" b="1" dirty="0" err="1"/>
              <a:t>ayat</a:t>
            </a:r>
            <a:r>
              <a:rPr lang="en-US" b="1" dirty="0"/>
              <a:t> 5 </a:t>
            </a:r>
            <a:r>
              <a:rPr lang="en-US" b="1" dirty="0" err="1"/>
              <a:t>huruf</a:t>
            </a:r>
            <a:r>
              <a:rPr lang="en-US" b="1" dirty="0"/>
              <a:t> b </a:t>
            </a:r>
            <a:r>
              <a:rPr lang="en-US" b="1" u="sng" dirty="0" err="1">
                <a:hlinkClick r:id="rId2"/>
              </a:rPr>
              <a:t>Undang-Undang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Nomor</a:t>
            </a:r>
            <a:r>
              <a:rPr lang="en-US" b="1" u="sng" dirty="0">
                <a:hlinkClick r:id="rId2"/>
              </a:rPr>
              <a:t> 32 </a:t>
            </a:r>
            <a:r>
              <a:rPr lang="en-US" b="1" u="sng" dirty="0" err="1">
                <a:hlinkClick r:id="rId2"/>
              </a:rPr>
              <a:t>Tahun</a:t>
            </a:r>
            <a:r>
              <a:rPr lang="en-US" b="1" u="sng" dirty="0">
                <a:hlinkClick r:id="rId2"/>
              </a:rPr>
              <a:t> 2002 </a:t>
            </a:r>
            <a:r>
              <a:rPr lang="en-US" b="1" u="sng" dirty="0" err="1">
                <a:hlinkClick r:id="rId2"/>
              </a:rPr>
              <a:t>tentang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Penyiaran</a:t>
            </a:r>
            <a:r>
              <a:rPr lang="en-US" dirty="0"/>
              <a:t>(“</a:t>
            </a:r>
            <a:r>
              <a:rPr lang="en-US" b="1" dirty="0"/>
              <a:t>UU </a:t>
            </a:r>
            <a:r>
              <a:rPr lang="en-US" b="1" dirty="0" err="1"/>
              <a:t>Penyiaran</a:t>
            </a:r>
            <a:r>
              <a:rPr lang="en-US" dirty="0"/>
              <a:t>”)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“Isi </a:t>
            </a:r>
            <a:r>
              <a:rPr lang="en-US" i="1" dirty="0" err="1"/>
              <a:t>siaran</a:t>
            </a:r>
            <a:r>
              <a:rPr lang="en-US" i="1" dirty="0"/>
              <a:t> </a:t>
            </a:r>
            <a:r>
              <a:rPr lang="en-US" i="1" dirty="0" err="1"/>
              <a:t>dilarang</a:t>
            </a:r>
            <a:r>
              <a:rPr lang="en-US" i="1" dirty="0"/>
              <a:t> </a:t>
            </a:r>
            <a:r>
              <a:rPr lang="en-US" i="1" dirty="0" err="1"/>
              <a:t>menonjolkan</a:t>
            </a:r>
            <a:r>
              <a:rPr lang="en-US" i="1" dirty="0"/>
              <a:t> </a:t>
            </a:r>
            <a:r>
              <a:rPr lang="en-US" i="1" dirty="0" err="1"/>
              <a:t>unsur</a:t>
            </a:r>
            <a:r>
              <a:rPr lang="en-US" i="1" dirty="0"/>
              <a:t> </a:t>
            </a:r>
            <a:r>
              <a:rPr lang="en-US" i="1" dirty="0" err="1"/>
              <a:t>kekerasan</a:t>
            </a:r>
            <a:r>
              <a:rPr lang="en-US" i="1" dirty="0"/>
              <a:t>, </a:t>
            </a:r>
            <a:r>
              <a:rPr lang="en-US" i="1" dirty="0" err="1"/>
              <a:t>cabul</a:t>
            </a:r>
            <a:r>
              <a:rPr lang="en-US" i="1" dirty="0"/>
              <a:t>, </a:t>
            </a:r>
            <a:r>
              <a:rPr lang="en-US" i="1" dirty="0" err="1"/>
              <a:t>perjudian</a:t>
            </a:r>
            <a:r>
              <a:rPr lang="en-US" i="1" dirty="0"/>
              <a:t>, </a:t>
            </a:r>
            <a:r>
              <a:rPr lang="en-US" i="1" dirty="0" err="1"/>
              <a:t>penyalah-gunaan</a:t>
            </a:r>
            <a:r>
              <a:rPr lang="en-US" i="1" dirty="0"/>
              <a:t> </a:t>
            </a:r>
            <a:r>
              <a:rPr lang="en-US" i="1" dirty="0" err="1"/>
              <a:t>narkotika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obat</a:t>
            </a:r>
            <a:r>
              <a:rPr lang="en-US" i="1" dirty="0"/>
              <a:t> </a:t>
            </a:r>
            <a:r>
              <a:rPr lang="en-US" i="1" dirty="0" err="1"/>
              <a:t>terlarang</a:t>
            </a:r>
            <a:r>
              <a:rPr lang="en-US" i="1" dirty="0"/>
              <a:t>”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Rp1 </a:t>
            </a:r>
            <a:r>
              <a:rPr lang="en-US" dirty="0" err="1"/>
              <a:t>miliar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radio 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dipidana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penjara</a:t>
            </a:r>
            <a:r>
              <a:rPr lang="en-US" b="1" dirty="0"/>
              <a:t> paling lama 5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/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denda</a:t>
            </a:r>
            <a:r>
              <a:rPr lang="en-US" b="1" dirty="0"/>
              <a:t> paling </a:t>
            </a:r>
            <a:r>
              <a:rPr lang="en-US" b="1" dirty="0" err="1"/>
              <a:t>banyak</a:t>
            </a:r>
            <a:r>
              <a:rPr lang="en-US" b="1" dirty="0"/>
              <a:t> Rp10 </a:t>
            </a:r>
            <a:r>
              <a:rPr lang="en-US" b="1" dirty="0" err="1"/>
              <a:t>miliar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r>
              <a:rPr lang="en-US" b="1" dirty="0"/>
              <a:t> </a:t>
            </a:r>
            <a:r>
              <a:rPr lang="en-US" b="1" dirty="0" err="1"/>
              <a:t>televisi</a:t>
            </a:r>
            <a:r>
              <a:rPr lang="en-US" b="1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53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66482"/>
            <a:ext cx="9720073" cy="5542878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err="1"/>
              <a:t>Pasal</a:t>
            </a:r>
            <a:r>
              <a:rPr lang="en-US" sz="3200" b="1" dirty="0"/>
              <a:t> 18 </a:t>
            </a:r>
            <a:r>
              <a:rPr lang="en-US" sz="3200" b="1" u="sng" dirty="0" err="1">
                <a:hlinkClick r:id="rId2"/>
              </a:rPr>
              <a:t>Peraturan</a:t>
            </a:r>
            <a:r>
              <a:rPr lang="en-US" sz="3200" b="1" u="sng" dirty="0">
                <a:hlinkClick r:id="rId2"/>
              </a:rPr>
              <a:t> </a:t>
            </a:r>
            <a:r>
              <a:rPr lang="en-US" sz="3200" b="1" u="sng" dirty="0" err="1">
                <a:hlinkClick r:id="rId2"/>
              </a:rPr>
              <a:t>Komisi</a:t>
            </a:r>
            <a:r>
              <a:rPr lang="en-US" sz="3200" b="1" u="sng" dirty="0">
                <a:hlinkClick r:id="rId2"/>
              </a:rPr>
              <a:t> </a:t>
            </a:r>
            <a:r>
              <a:rPr lang="en-US" sz="3200" b="1" u="sng" dirty="0" err="1">
                <a:hlinkClick r:id="rId2"/>
              </a:rPr>
              <a:t>Penyiaran</a:t>
            </a:r>
            <a:r>
              <a:rPr lang="en-US" sz="3200" b="1" u="sng" dirty="0">
                <a:hlinkClick r:id="rId2"/>
              </a:rPr>
              <a:t> Indonesia </a:t>
            </a:r>
            <a:r>
              <a:rPr lang="en-US" sz="3200" b="1" u="sng" dirty="0" err="1">
                <a:hlinkClick r:id="rId2"/>
              </a:rPr>
              <a:t>Nomor</a:t>
            </a:r>
            <a:r>
              <a:rPr lang="en-US" sz="3200" b="1" u="sng" dirty="0">
                <a:hlinkClick r:id="rId2"/>
              </a:rPr>
              <a:t> 02/P/KPI/03/2012 </a:t>
            </a:r>
            <a:r>
              <a:rPr lang="en-US" sz="3200" b="1" u="sng" dirty="0" err="1">
                <a:hlinkClick r:id="rId2"/>
              </a:rPr>
              <a:t>tentang</a:t>
            </a:r>
            <a:r>
              <a:rPr lang="en-US" sz="3200" b="1" u="sng" dirty="0">
                <a:hlinkClick r:id="rId2"/>
              </a:rPr>
              <a:t> </a:t>
            </a:r>
            <a:r>
              <a:rPr lang="en-US" sz="3200" b="1" u="sng" dirty="0" err="1">
                <a:hlinkClick r:id="rId2"/>
              </a:rPr>
              <a:t>Standar</a:t>
            </a:r>
            <a:r>
              <a:rPr lang="en-US" sz="3200" b="1" u="sng" dirty="0">
                <a:hlinkClick r:id="rId2"/>
              </a:rPr>
              <a:t> Program </a:t>
            </a:r>
            <a:r>
              <a:rPr lang="en-US" sz="3200" b="1" u="sng" dirty="0" err="1">
                <a:hlinkClick r:id="rId2"/>
              </a:rPr>
              <a:t>Siaran</a:t>
            </a:r>
            <a:r>
              <a:rPr lang="en-US" sz="3200" dirty="0"/>
              <a:t>,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: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“Program </a:t>
            </a:r>
            <a:r>
              <a:rPr lang="en-US" i="1" dirty="0" err="1"/>
              <a:t>siaran</a:t>
            </a:r>
            <a:r>
              <a:rPr lang="en-US" i="1" dirty="0"/>
              <a:t> yang </a:t>
            </a:r>
            <a:r>
              <a:rPr lang="en-US" i="1" dirty="0" err="1"/>
              <a:t>memuat</a:t>
            </a:r>
            <a:r>
              <a:rPr lang="en-US" i="1" dirty="0"/>
              <a:t> </a:t>
            </a:r>
            <a:r>
              <a:rPr lang="en-US" i="1" dirty="0" err="1"/>
              <a:t>adegan</a:t>
            </a:r>
            <a:r>
              <a:rPr lang="en-US" i="1" dirty="0"/>
              <a:t> </a:t>
            </a:r>
            <a:r>
              <a:rPr lang="en-US" i="1" dirty="0" err="1"/>
              <a:t>seksual</a:t>
            </a:r>
            <a:r>
              <a:rPr lang="en-US" i="1" dirty="0"/>
              <a:t> </a:t>
            </a:r>
            <a:r>
              <a:rPr lang="en-US" i="1" dirty="0" err="1"/>
              <a:t>dilarang</a:t>
            </a:r>
            <a:r>
              <a:rPr lang="en-US" i="1" dirty="0"/>
              <a:t>:</a:t>
            </a:r>
            <a:endParaRPr lang="en-US" dirty="0"/>
          </a:p>
          <a:p>
            <a:r>
              <a:rPr lang="en-US" i="1" dirty="0"/>
              <a:t>a.</a:t>
            </a:r>
            <a:r>
              <a:rPr lang="en-US" dirty="0"/>
              <a:t>    </a:t>
            </a:r>
            <a:r>
              <a:rPr lang="en-US" i="1" dirty="0" err="1"/>
              <a:t>menayangkan</a:t>
            </a:r>
            <a:r>
              <a:rPr lang="en-US" i="1" dirty="0"/>
              <a:t> </a:t>
            </a:r>
            <a:r>
              <a:rPr lang="en-US" i="1" dirty="0" err="1"/>
              <a:t>ketelanjangan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penampakan</a:t>
            </a:r>
            <a:r>
              <a:rPr lang="en-US" i="1" dirty="0"/>
              <a:t> </a:t>
            </a:r>
            <a:r>
              <a:rPr lang="en-US" i="1" dirty="0" err="1"/>
              <a:t>alat</a:t>
            </a:r>
            <a:r>
              <a:rPr lang="en-US" i="1" dirty="0"/>
              <a:t> </a:t>
            </a:r>
            <a:r>
              <a:rPr lang="en-US" i="1" dirty="0" err="1"/>
              <a:t>kelamin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b.</a:t>
            </a:r>
            <a:r>
              <a:rPr lang="en-US" dirty="0"/>
              <a:t>    </a:t>
            </a:r>
            <a:r>
              <a:rPr lang="en-US" i="1" dirty="0" err="1"/>
              <a:t>menampilkan</a:t>
            </a:r>
            <a:r>
              <a:rPr lang="en-US" i="1" dirty="0"/>
              <a:t> </a:t>
            </a:r>
            <a:r>
              <a:rPr lang="en-US" i="1" dirty="0" err="1"/>
              <a:t>adegan</a:t>
            </a:r>
            <a:r>
              <a:rPr lang="en-US" i="1" dirty="0"/>
              <a:t> yang </a:t>
            </a:r>
            <a:r>
              <a:rPr lang="en-US" i="1" dirty="0" err="1"/>
              <a:t>menggambarkan</a:t>
            </a:r>
            <a:r>
              <a:rPr lang="en-US" i="1" dirty="0"/>
              <a:t> </a:t>
            </a:r>
            <a:r>
              <a:rPr lang="en-US" i="1" dirty="0" err="1"/>
              <a:t>aktivitas</a:t>
            </a:r>
            <a:r>
              <a:rPr lang="en-US" i="1" dirty="0"/>
              <a:t> </a:t>
            </a:r>
            <a:r>
              <a:rPr lang="en-US" i="1" dirty="0" err="1"/>
              <a:t>seks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persenggamaan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c.</a:t>
            </a:r>
            <a:r>
              <a:rPr lang="en-US" dirty="0"/>
              <a:t>    </a:t>
            </a:r>
            <a:r>
              <a:rPr lang="en-US" i="1" dirty="0" err="1"/>
              <a:t>menayangkan</a:t>
            </a:r>
            <a:r>
              <a:rPr lang="en-US" i="1" dirty="0"/>
              <a:t> </a:t>
            </a:r>
            <a:r>
              <a:rPr lang="en-US" i="1" dirty="0" err="1"/>
              <a:t>kekerasan</a:t>
            </a:r>
            <a:r>
              <a:rPr lang="en-US" i="1" dirty="0"/>
              <a:t> </a:t>
            </a:r>
            <a:r>
              <a:rPr lang="en-US" i="1" dirty="0" err="1"/>
              <a:t>seksual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d.</a:t>
            </a:r>
            <a:r>
              <a:rPr lang="en-US" dirty="0"/>
              <a:t>    </a:t>
            </a:r>
            <a:r>
              <a:rPr lang="en-US" i="1" dirty="0" err="1"/>
              <a:t>menampilkan</a:t>
            </a:r>
            <a:r>
              <a:rPr lang="en-US" i="1" dirty="0"/>
              <a:t> </a:t>
            </a:r>
            <a:r>
              <a:rPr lang="en-US" i="1" dirty="0" err="1"/>
              <a:t>suara</a:t>
            </a:r>
            <a:r>
              <a:rPr lang="en-US" i="1" dirty="0"/>
              <a:t> yang </a:t>
            </a:r>
            <a:r>
              <a:rPr lang="en-US" i="1" dirty="0" err="1"/>
              <a:t>menggambarkan</a:t>
            </a:r>
            <a:r>
              <a:rPr lang="en-US" i="1" dirty="0"/>
              <a:t> </a:t>
            </a:r>
            <a:r>
              <a:rPr lang="en-US" i="1" dirty="0" err="1"/>
              <a:t>berlangsungnya</a:t>
            </a:r>
            <a:r>
              <a:rPr lang="en-US" i="1" dirty="0"/>
              <a:t> </a:t>
            </a:r>
            <a:r>
              <a:rPr lang="en-US" i="1" dirty="0" err="1"/>
              <a:t>aktivitas</a:t>
            </a:r>
            <a:r>
              <a:rPr lang="en-US" i="1" dirty="0"/>
              <a:t> </a:t>
            </a:r>
            <a:r>
              <a:rPr lang="en-US" i="1" dirty="0" err="1"/>
              <a:t>seks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persenggamaan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e.</a:t>
            </a:r>
            <a:r>
              <a:rPr lang="en-US" dirty="0"/>
              <a:t>    </a:t>
            </a:r>
            <a:r>
              <a:rPr lang="en-US" i="1" dirty="0" err="1"/>
              <a:t>menampilkan</a:t>
            </a:r>
            <a:r>
              <a:rPr lang="en-US" i="1" dirty="0"/>
              <a:t> </a:t>
            </a:r>
            <a:r>
              <a:rPr lang="en-US" i="1" dirty="0" err="1"/>
              <a:t>percakapan</a:t>
            </a:r>
            <a:r>
              <a:rPr lang="en-US" i="1" dirty="0"/>
              <a:t> </a:t>
            </a:r>
            <a:r>
              <a:rPr lang="en-US" i="1" dirty="0" err="1"/>
              <a:t>tentang</a:t>
            </a:r>
            <a:r>
              <a:rPr lang="en-US" i="1" dirty="0"/>
              <a:t> </a:t>
            </a:r>
            <a:r>
              <a:rPr lang="en-US" i="1" dirty="0" err="1"/>
              <a:t>rangkaian</a:t>
            </a:r>
            <a:r>
              <a:rPr lang="en-US" i="1" dirty="0"/>
              <a:t> </a:t>
            </a:r>
            <a:r>
              <a:rPr lang="en-US" i="1" dirty="0" err="1"/>
              <a:t>aktivitas</a:t>
            </a:r>
            <a:r>
              <a:rPr lang="en-US" i="1" dirty="0"/>
              <a:t> </a:t>
            </a:r>
            <a:r>
              <a:rPr lang="en-US" i="1" dirty="0" err="1"/>
              <a:t>seks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persenggamaan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f.</a:t>
            </a:r>
            <a:r>
              <a:rPr lang="en-US" dirty="0"/>
              <a:t>     </a:t>
            </a:r>
            <a:r>
              <a:rPr lang="en-US" i="1" dirty="0" err="1"/>
              <a:t>menayangkan</a:t>
            </a:r>
            <a:r>
              <a:rPr lang="en-US" i="1" dirty="0"/>
              <a:t> </a:t>
            </a:r>
            <a:r>
              <a:rPr lang="en-US" i="1" dirty="0" err="1"/>
              <a:t>adegan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suara</a:t>
            </a:r>
            <a:r>
              <a:rPr lang="en-US" i="1" dirty="0"/>
              <a:t> yang </a:t>
            </a:r>
            <a:r>
              <a:rPr lang="en-US" i="1" dirty="0" err="1"/>
              <a:t>menggambarkan</a:t>
            </a:r>
            <a:r>
              <a:rPr lang="en-US" i="1" dirty="0"/>
              <a:t> </a:t>
            </a:r>
            <a:r>
              <a:rPr lang="en-US" i="1" dirty="0" err="1"/>
              <a:t>hubungan</a:t>
            </a:r>
            <a:r>
              <a:rPr lang="en-US" i="1" dirty="0"/>
              <a:t> </a:t>
            </a:r>
            <a:r>
              <a:rPr lang="en-US" i="1" dirty="0" err="1"/>
              <a:t>seks</a:t>
            </a:r>
            <a:r>
              <a:rPr lang="en-US" i="1" dirty="0"/>
              <a:t> </a:t>
            </a:r>
            <a:r>
              <a:rPr lang="en-US" i="1" dirty="0" err="1"/>
              <a:t>antarbinatang</a:t>
            </a:r>
            <a:r>
              <a:rPr lang="en-US" i="1" dirty="0"/>
              <a:t> </a:t>
            </a:r>
            <a:r>
              <a:rPr lang="en-US" i="1" dirty="0" err="1"/>
              <a:t>secara</a:t>
            </a:r>
            <a:r>
              <a:rPr lang="en-US" i="1" dirty="0"/>
              <a:t> vulgar;</a:t>
            </a:r>
            <a:endParaRPr lang="en-US" dirty="0"/>
          </a:p>
          <a:p>
            <a:r>
              <a:rPr lang="en-US" i="1" dirty="0"/>
              <a:t>g.</a:t>
            </a:r>
            <a:r>
              <a:rPr lang="en-US" dirty="0"/>
              <a:t>    </a:t>
            </a:r>
            <a:r>
              <a:rPr lang="en-US" i="1" dirty="0" err="1"/>
              <a:t>menampilkan</a:t>
            </a:r>
            <a:r>
              <a:rPr lang="en-US" i="1" dirty="0"/>
              <a:t> </a:t>
            </a:r>
            <a:r>
              <a:rPr lang="en-US" i="1" dirty="0" err="1"/>
              <a:t>adegan</a:t>
            </a:r>
            <a:r>
              <a:rPr lang="en-US" i="1" dirty="0"/>
              <a:t> </a:t>
            </a:r>
            <a:r>
              <a:rPr lang="en-US" i="1" dirty="0" err="1"/>
              <a:t>ciuman</a:t>
            </a:r>
            <a:r>
              <a:rPr lang="en-US" i="1" dirty="0"/>
              <a:t> </a:t>
            </a:r>
            <a:r>
              <a:rPr lang="en-US" i="1" dirty="0" err="1"/>
              <a:t>bibir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h.</a:t>
            </a:r>
            <a:r>
              <a:rPr lang="en-US" dirty="0"/>
              <a:t>    </a:t>
            </a:r>
            <a:r>
              <a:rPr lang="en-US" i="1" dirty="0" err="1"/>
              <a:t>mengeksploitasi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menampilkan</a:t>
            </a:r>
            <a:r>
              <a:rPr lang="en-US" i="1" dirty="0"/>
              <a:t> </a:t>
            </a:r>
            <a:r>
              <a:rPr lang="en-US" i="1" dirty="0" err="1"/>
              <a:t>bagian-bagian</a:t>
            </a:r>
            <a:r>
              <a:rPr lang="en-US" i="1" dirty="0"/>
              <a:t> </a:t>
            </a:r>
            <a:r>
              <a:rPr lang="en-US" i="1" dirty="0" err="1"/>
              <a:t>tubuh</a:t>
            </a:r>
            <a:r>
              <a:rPr lang="en-US" i="1" dirty="0"/>
              <a:t> </a:t>
            </a:r>
            <a:r>
              <a:rPr lang="en-US" i="1" dirty="0" err="1"/>
              <a:t>tertentu</a:t>
            </a:r>
            <a:r>
              <a:rPr lang="en-US" i="1" dirty="0"/>
              <a:t>, </a:t>
            </a:r>
            <a:r>
              <a:rPr lang="en-US" i="1" dirty="0" err="1"/>
              <a:t>seperti</a:t>
            </a:r>
            <a:r>
              <a:rPr lang="en-US" i="1" dirty="0"/>
              <a:t>: </a:t>
            </a:r>
            <a:r>
              <a:rPr lang="en-US" i="1" dirty="0" err="1"/>
              <a:t>paha</a:t>
            </a:r>
            <a:r>
              <a:rPr lang="en-US" i="1" dirty="0"/>
              <a:t>, </a:t>
            </a:r>
            <a:r>
              <a:rPr lang="en-US" i="1" dirty="0" err="1"/>
              <a:t>bokong</a:t>
            </a:r>
            <a:r>
              <a:rPr lang="en-US" i="1" dirty="0"/>
              <a:t>, </a:t>
            </a:r>
            <a:r>
              <a:rPr lang="en-US" i="1" dirty="0" err="1"/>
              <a:t>payudara</a:t>
            </a:r>
            <a:r>
              <a:rPr lang="en-US" i="1" dirty="0"/>
              <a:t>, </a:t>
            </a:r>
            <a:r>
              <a:rPr lang="en-US" i="1" dirty="0" err="1"/>
              <a:t>secara</a:t>
            </a:r>
            <a:r>
              <a:rPr lang="en-US" i="1" dirty="0"/>
              <a:t> close up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medium shot;</a:t>
            </a:r>
            <a:endParaRPr lang="en-US" dirty="0"/>
          </a:p>
          <a:p>
            <a:r>
              <a:rPr lang="en-US" i="1" dirty="0" err="1"/>
              <a:t>i</a:t>
            </a:r>
            <a:r>
              <a:rPr lang="en-US" i="1" dirty="0"/>
              <a:t>.</a:t>
            </a:r>
            <a:r>
              <a:rPr lang="en-US" dirty="0"/>
              <a:t>     </a:t>
            </a:r>
            <a:r>
              <a:rPr lang="en-US" i="1" dirty="0" err="1"/>
              <a:t>menampilkan</a:t>
            </a:r>
            <a:r>
              <a:rPr lang="en-US" i="1" dirty="0"/>
              <a:t> </a:t>
            </a:r>
            <a:r>
              <a:rPr lang="en-US" i="1" dirty="0" err="1"/>
              <a:t>gerakan</a:t>
            </a:r>
            <a:r>
              <a:rPr lang="en-US" i="1" dirty="0"/>
              <a:t> </a:t>
            </a:r>
            <a:r>
              <a:rPr lang="en-US" i="1" dirty="0" err="1"/>
              <a:t>tubuh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tarian</a:t>
            </a:r>
            <a:r>
              <a:rPr lang="en-US" i="1" dirty="0"/>
              <a:t> </a:t>
            </a:r>
            <a:r>
              <a:rPr lang="en-US" i="1" dirty="0" err="1"/>
              <a:t>erotis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j.</a:t>
            </a:r>
            <a:r>
              <a:rPr lang="en-US" dirty="0"/>
              <a:t>     </a:t>
            </a:r>
            <a:r>
              <a:rPr lang="en-US" i="1" dirty="0" err="1"/>
              <a:t>mengesankan</a:t>
            </a:r>
            <a:r>
              <a:rPr lang="en-US" i="1" dirty="0"/>
              <a:t> </a:t>
            </a:r>
            <a:r>
              <a:rPr lang="en-US" i="1" dirty="0" err="1"/>
              <a:t>ketelanjangan</a:t>
            </a:r>
            <a:r>
              <a:rPr lang="en-US" i="1" dirty="0"/>
              <a:t>;</a:t>
            </a:r>
            <a:endParaRPr lang="en-US" dirty="0"/>
          </a:p>
          <a:p>
            <a:r>
              <a:rPr lang="en-US" i="1" dirty="0"/>
              <a:t>k.</a:t>
            </a:r>
            <a:r>
              <a:rPr lang="en-US" dirty="0"/>
              <a:t>    </a:t>
            </a:r>
            <a:r>
              <a:rPr lang="en-US" i="1" dirty="0" err="1"/>
              <a:t>mengesankan</a:t>
            </a:r>
            <a:r>
              <a:rPr lang="en-US" i="1" dirty="0"/>
              <a:t> </a:t>
            </a:r>
            <a:r>
              <a:rPr lang="en-US" i="1" dirty="0" err="1"/>
              <a:t>ciuman</a:t>
            </a:r>
            <a:r>
              <a:rPr lang="en-US" i="1" dirty="0"/>
              <a:t> </a:t>
            </a:r>
            <a:r>
              <a:rPr lang="en-US" i="1" dirty="0" err="1"/>
              <a:t>bibir</a:t>
            </a:r>
            <a:r>
              <a:rPr lang="en-US" i="1" dirty="0"/>
              <a:t>; </a:t>
            </a:r>
            <a:r>
              <a:rPr lang="en-US" i="1" dirty="0" err="1"/>
              <a:t>dan</a:t>
            </a:r>
            <a:r>
              <a:rPr lang="en-US" i="1" dirty="0"/>
              <a:t>/</a:t>
            </a:r>
            <a:r>
              <a:rPr lang="en-US" i="1" dirty="0" err="1"/>
              <a:t>atau</a:t>
            </a:r>
            <a:endParaRPr lang="en-US" dirty="0"/>
          </a:p>
          <a:p>
            <a:r>
              <a:rPr lang="en-US" i="1" dirty="0"/>
              <a:t>l.</a:t>
            </a:r>
            <a:r>
              <a:rPr lang="en-US" dirty="0"/>
              <a:t>     </a:t>
            </a:r>
            <a:r>
              <a:rPr lang="en-US" i="1" dirty="0" err="1"/>
              <a:t>menampilkan</a:t>
            </a:r>
            <a:r>
              <a:rPr lang="en-US" i="1" dirty="0"/>
              <a:t> kata-kata </a:t>
            </a:r>
            <a:r>
              <a:rPr lang="en-US" i="1" dirty="0" err="1"/>
              <a:t>cabul</a:t>
            </a:r>
            <a:r>
              <a:rPr lang="en-US" i="1" dirty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1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Demokratisasi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id-ID" dirty="0" smtClean="0"/>
              <a:t>Sistem stasiun lokal dan sistem stasiun jaringan ------ statsium lokal bekerjasama dengan jaringan penyiaran dalam suatu sistem jaringan.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id-ID" dirty="0" smtClean="0"/>
              <a:t>Mewajibkan kepemilikan saham lokal minimal 10 %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id-ID" dirty="0" smtClean="0"/>
              <a:t>Meyajika siaran muatan lokal 10%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id-ID" dirty="0" smtClean="0"/>
              <a:t>Mencegah pemusatan opini dan rekayasa sosial pada kelompok tertentu.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endParaRPr lang="id-ID" dirty="0" smtClean="0"/>
          </a:p>
          <a:p>
            <a:pPr marL="268288" indent="-268288">
              <a:buFont typeface="Arial" panose="020B0604020202020204" pitchFamily="34" charset="0"/>
              <a:buChar char="•"/>
            </a:pPr>
            <a:endParaRPr lang="id-ID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9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Regulasi program siaran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01906"/>
            <a:ext cx="9720073" cy="4507454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4 kewajiban isi siaran (</a:t>
            </a:r>
            <a:r>
              <a:rPr lang="en-US" dirty="0" err="1" smtClean="0"/>
              <a:t>Pasal</a:t>
            </a:r>
            <a:r>
              <a:rPr lang="en-US" dirty="0" smtClean="0"/>
              <a:t> 36</a:t>
            </a:r>
            <a:r>
              <a:rPr lang="id-ID" dirty="0" smtClean="0"/>
              <a:t>)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hiburan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intelektualitas</a:t>
            </a:r>
            <a:r>
              <a:rPr lang="en-US" dirty="0"/>
              <a:t>, </a:t>
            </a:r>
            <a:r>
              <a:rPr lang="en-US" dirty="0" err="1"/>
              <a:t>watak</a:t>
            </a:r>
            <a:r>
              <a:rPr lang="en-US" dirty="0"/>
              <a:t>, moral, </a:t>
            </a:r>
            <a:r>
              <a:rPr lang="en-US" dirty="0" err="1"/>
              <a:t>kemajuan</a:t>
            </a:r>
            <a:r>
              <a:rPr lang="en-US" dirty="0"/>
              <a:t>,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mengamalkan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Indonesia.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,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u="sng" dirty="0" err="1"/>
              <a:t>sekurang-kurangnya</a:t>
            </a:r>
            <a:r>
              <a:rPr lang="en-US" u="sng" dirty="0"/>
              <a:t> 60% (</a:t>
            </a:r>
            <a:r>
              <a:rPr lang="en-US" u="sng" dirty="0" err="1"/>
              <a:t>enam</a:t>
            </a:r>
            <a:r>
              <a:rPr lang="en-US" u="sng" dirty="0"/>
              <a:t> </a:t>
            </a:r>
            <a:r>
              <a:rPr lang="en-US" u="sng" dirty="0" err="1"/>
              <a:t>puluh</a:t>
            </a:r>
            <a:r>
              <a:rPr lang="en-US" u="sng" dirty="0"/>
              <a:t> per </a:t>
            </a:r>
            <a:r>
              <a:rPr lang="en-US" u="sng" dirty="0" err="1"/>
              <a:t>seratus</a:t>
            </a:r>
            <a:r>
              <a:rPr lang="en-US" u="sng" dirty="0"/>
              <a:t>) </a:t>
            </a:r>
            <a:r>
              <a:rPr lang="en-US" u="sng" dirty="0" err="1"/>
              <a:t>mata</a:t>
            </a:r>
            <a:r>
              <a:rPr lang="en-US" u="sng" dirty="0"/>
              <a:t> </a:t>
            </a:r>
            <a:r>
              <a:rPr lang="en-US" u="sng" dirty="0" err="1"/>
              <a:t>acara</a:t>
            </a:r>
            <a:r>
              <a:rPr lang="en-US" u="sng" dirty="0"/>
              <a:t> yang </a:t>
            </a:r>
            <a:r>
              <a:rPr lang="en-US" u="sng" dirty="0" err="1"/>
              <a:t>berasal</a:t>
            </a:r>
            <a:r>
              <a:rPr lang="en-US" u="sng" dirty="0"/>
              <a:t> </a:t>
            </a:r>
            <a:r>
              <a:rPr lang="en-US" u="sng" dirty="0" err="1"/>
              <a:t>dari</a:t>
            </a:r>
            <a:r>
              <a:rPr lang="en-US" u="sng" dirty="0"/>
              <a:t> </a:t>
            </a:r>
            <a:r>
              <a:rPr lang="en-US" u="sng" dirty="0" err="1"/>
              <a:t>dalam</a:t>
            </a:r>
            <a:r>
              <a:rPr lang="en-US" u="sng" dirty="0"/>
              <a:t> </a:t>
            </a:r>
            <a:r>
              <a:rPr lang="en-US" u="sng" dirty="0" err="1"/>
              <a:t>negeri</a:t>
            </a:r>
            <a:r>
              <a:rPr lang="en-US" u="sng" dirty="0"/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u="sng" dirty="0" err="1"/>
              <a:t>khalayak</a:t>
            </a:r>
            <a:r>
              <a:rPr lang="en-US" u="sng" dirty="0"/>
              <a:t> </a:t>
            </a:r>
            <a:r>
              <a:rPr lang="en-US" u="sng" dirty="0" err="1"/>
              <a:t>khusus</a:t>
            </a:r>
            <a:r>
              <a:rPr lang="en-US" u="sng" dirty="0"/>
              <a:t>, </a:t>
            </a:r>
            <a:r>
              <a:rPr lang="en-US" u="sng" dirty="0" err="1"/>
              <a:t>yaitu</a:t>
            </a:r>
            <a:r>
              <a:rPr lang="en-US" u="sng" dirty="0"/>
              <a:t> </a:t>
            </a:r>
            <a:r>
              <a:rPr lang="en-US" u="sng" dirty="0" err="1"/>
              <a:t>anak-anak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remaja</a:t>
            </a:r>
            <a:r>
              <a:rPr lang="en-US" u="sng" dirty="0"/>
              <a:t>, </a:t>
            </a:r>
            <a:r>
              <a:rPr lang="en-US" u="sng" dirty="0" err="1"/>
              <a:t>dengan</a:t>
            </a:r>
            <a:r>
              <a:rPr lang="en-US" u="sng" dirty="0"/>
              <a:t> </a:t>
            </a:r>
            <a:r>
              <a:rPr lang="en-US" u="sng" dirty="0" err="1"/>
              <a:t>menyiarkan</a:t>
            </a:r>
            <a:r>
              <a:rPr lang="en-US" u="sng" dirty="0"/>
              <a:t> </a:t>
            </a:r>
            <a:r>
              <a:rPr lang="en-US" u="sng" dirty="0" err="1"/>
              <a:t>mata</a:t>
            </a:r>
            <a:r>
              <a:rPr lang="en-US" u="sng" dirty="0"/>
              <a:t> </a:t>
            </a:r>
            <a:r>
              <a:rPr lang="en-US" u="sng" dirty="0" err="1"/>
              <a:t>acara</a:t>
            </a:r>
            <a:r>
              <a:rPr lang="en-US" u="sng" dirty="0"/>
              <a:t> </a:t>
            </a:r>
            <a:r>
              <a:rPr lang="en-US" u="sng" dirty="0" err="1"/>
              <a:t>pada</a:t>
            </a:r>
            <a:r>
              <a:rPr lang="en-US" u="sng" dirty="0"/>
              <a:t> </a:t>
            </a:r>
            <a:r>
              <a:rPr lang="en-US" u="sng" dirty="0" err="1"/>
              <a:t>waktu</a:t>
            </a:r>
            <a:r>
              <a:rPr lang="en-US" u="sng" dirty="0"/>
              <a:t> yang </a:t>
            </a:r>
            <a:r>
              <a:rPr lang="en-US" u="sng" dirty="0" err="1"/>
              <a:t>tepat</a:t>
            </a:r>
            <a:r>
              <a:rPr lang="en-US" u="sng" dirty="0"/>
              <a:t>,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lembaga</a:t>
            </a:r>
            <a:r>
              <a:rPr lang="en-US" u="sng" dirty="0"/>
              <a:t> </a:t>
            </a:r>
            <a:r>
              <a:rPr lang="en-US" u="sng" dirty="0" err="1"/>
              <a:t>penyiaran</a:t>
            </a:r>
            <a:r>
              <a:rPr lang="en-US" u="sng" dirty="0"/>
              <a:t> </a:t>
            </a:r>
            <a:r>
              <a:rPr lang="en-US" u="sng" dirty="0" err="1"/>
              <a:t>wajib</a:t>
            </a:r>
            <a:r>
              <a:rPr lang="en-US" u="sng" dirty="0"/>
              <a:t> </a:t>
            </a:r>
            <a:r>
              <a:rPr lang="en-US" u="sng" dirty="0" err="1"/>
              <a:t>mencantumkan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/</a:t>
            </a:r>
            <a:r>
              <a:rPr lang="en-US" u="sng" dirty="0" err="1"/>
              <a:t>atau</a:t>
            </a:r>
            <a:r>
              <a:rPr lang="en-US" u="sng" dirty="0"/>
              <a:t> </a:t>
            </a:r>
            <a:r>
              <a:rPr lang="en-US" u="sng" dirty="0" err="1"/>
              <a:t>menyebutkan</a:t>
            </a:r>
            <a:r>
              <a:rPr lang="en-US" u="sng" dirty="0"/>
              <a:t> </a:t>
            </a:r>
            <a:r>
              <a:rPr lang="en-US" u="sng" dirty="0" err="1"/>
              <a:t>klasifikasi</a:t>
            </a:r>
            <a:r>
              <a:rPr lang="en-US" u="sng" dirty="0"/>
              <a:t> </a:t>
            </a:r>
            <a:r>
              <a:rPr lang="en-US" u="sng" dirty="0" err="1"/>
              <a:t>khalayak</a:t>
            </a:r>
            <a:r>
              <a:rPr lang="en-US" u="sng" dirty="0"/>
              <a:t> </a:t>
            </a:r>
            <a:r>
              <a:rPr lang="en-US" u="sng" dirty="0" err="1"/>
              <a:t>sesuai</a:t>
            </a:r>
            <a:r>
              <a:rPr lang="en-US" u="sng" dirty="0"/>
              <a:t> </a:t>
            </a:r>
            <a:r>
              <a:rPr lang="en-US" u="sng" dirty="0" err="1"/>
              <a:t>dengan</a:t>
            </a:r>
            <a:r>
              <a:rPr lang="en-US" u="sng" dirty="0"/>
              <a:t> </a:t>
            </a:r>
            <a:r>
              <a:rPr lang="en-US" u="sng" dirty="0" err="1"/>
              <a:t>isi</a:t>
            </a:r>
            <a:r>
              <a:rPr lang="en-US" u="sng" dirty="0"/>
              <a:t> </a:t>
            </a:r>
            <a:r>
              <a:rPr lang="en-US" u="sng" dirty="0" err="1"/>
              <a:t>siaran</a:t>
            </a:r>
            <a:r>
              <a:rPr lang="en-US" u="sng" dirty="0"/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en-US" u="sng" dirty="0" smtClean="0"/>
              <a:t>Isi </a:t>
            </a:r>
            <a:r>
              <a:rPr lang="en-US" u="sng" dirty="0" err="1"/>
              <a:t>siaran</a:t>
            </a:r>
            <a:r>
              <a:rPr lang="en-US" u="sng" dirty="0"/>
              <a:t> </a:t>
            </a:r>
            <a:r>
              <a:rPr lang="en-US" u="sng" dirty="0" err="1"/>
              <a:t>wajib</a:t>
            </a:r>
            <a:r>
              <a:rPr lang="en-US" u="sng" dirty="0"/>
              <a:t> </a:t>
            </a:r>
            <a:r>
              <a:rPr lang="en-US" u="sng" dirty="0" err="1"/>
              <a:t>dijaga</a:t>
            </a:r>
            <a:r>
              <a:rPr lang="en-US" u="sng" dirty="0"/>
              <a:t> </a:t>
            </a:r>
            <a:r>
              <a:rPr lang="en-US" u="sng" dirty="0" err="1"/>
              <a:t>netralitasnya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tidak</a:t>
            </a:r>
            <a:r>
              <a:rPr lang="en-US" u="sng" dirty="0"/>
              <a:t> </a:t>
            </a:r>
            <a:r>
              <a:rPr lang="en-US" u="sng" dirty="0" err="1"/>
              <a:t>boleh</a:t>
            </a:r>
            <a:r>
              <a:rPr lang="en-US" u="sng" dirty="0"/>
              <a:t> </a:t>
            </a:r>
            <a:r>
              <a:rPr lang="en-US" u="sng" dirty="0" err="1"/>
              <a:t>mengutamakan</a:t>
            </a:r>
            <a:r>
              <a:rPr lang="en-US" u="sng" dirty="0"/>
              <a:t> </a:t>
            </a:r>
            <a:r>
              <a:rPr lang="en-US" u="sng" dirty="0" err="1"/>
              <a:t>kepentingan</a:t>
            </a:r>
            <a:r>
              <a:rPr lang="en-US" u="sng" dirty="0"/>
              <a:t> </a:t>
            </a:r>
            <a:r>
              <a:rPr lang="en-US" u="sng" dirty="0" err="1"/>
              <a:t>golongan</a:t>
            </a:r>
            <a:r>
              <a:rPr lang="en-US" u="sng" dirty="0"/>
              <a:t> </a:t>
            </a:r>
            <a:r>
              <a:rPr lang="en-US" u="sng" dirty="0" err="1"/>
              <a:t>tertentu</a:t>
            </a:r>
            <a:r>
              <a:rPr lang="en-US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136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: </a:t>
            </a:r>
          </a:p>
          <a:p>
            <a:r>
              <a:rPr lang="en-US" dirty="0"/>
              <a:t>a.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menghasut</a:t>
            </a:r>
            <a:r>
              <a:rPr lang="en-US" dirty="0"/>
              <a:t>, </a:t>
            </a:r>
            <a:r>
              <a:rPr lang="en-US" dirty="0" err="1"/>
              <a:t>menyesatkan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; </a:t>
            </a:r>
          </a:p>
          <a:p>
            <a:r>
              <a:rPr lang="sv-SE" dirty="0"/>
              <a:t>b. menonjolkan unsur kekerasan, cabul, perjudian, penyalah-gunaan narkotika dan obat terlarang; atau </a:t>
            </a:r>
          </a:p>
          <a:p>
            <a:r>
              <a:rPr lang="es-ES" dirty="0"/>
              <a:t>c. </a:t>
            </a:r>
            <a:r>
              <a:rPr lang="es-ES" dirty="0" err="1"/>
              <a:t>mempertentangkan</a:t>
            </a:r>
            <a:r>
              <a:rPr lang="es-ES" dirty="0"/>
              <a:t> </a:t>
            </a:r>
            <a:r>
              <a:rPr lang="es-ES" dirty="0" err="1"/>
              <a:t>suku</a:t>
            </a:r>
            <a:r>
              <a:rPr lang="es-ES" dirty="0"/>
              <a:t>, agama, ras, dan </a:t>
            </a:r>
            <a:r>
              <a:rPr lang="es-ES" dirty="0" err="1"/>
              <a:t>antargolongan</a:t>
            </a:r>
            <a:r>
              <a:rPr lang="es-ES" dirty="0"/>
              <a:t>. </a:t>
            </a:r>
          </a:p>
          <a:p>
            <a:r>
              <a:rPr lang="en-US" dirty="0" smtClean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memperolokkan</a:t>
            </a:r>
            <a:r>
              <a:rPr lang="en-US" dirty="0"/>
              <a:t>, </a:t>
            </a:r>
            <a:r>
              <a:rPr lang="en-US" dirty="0" err="1"/>
              <a:t>merendahkan</a:t>
            </a:r>
            <a:r>
              <a:rPr lang="en-US" dirty="0"/>
              <a:t>, </a:t>
            </a:r>
            <a:r>
              <a:rPr lang="en-US" dirty="0" err="1"/>
              <a:t>melecehkan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agama,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Indonesia,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672353"/>
            <a:ext cx="9720073" cy="5637007"/>
          </a:xfrm>
        </p:spPr>
        <p:txBody>
          <a:bodyPr>
            <a:normAutofit/>
          </a:bodyPr>
          <a:lstStyle/>
          <a:p>
            <a:r>
              <a:rPr lang="id-ID" b="1" dirty="0" smtClean="0"/>
              <a:t>Bahasa Siaran</a:t>
            </a:r>
            <a:r>
              <a:rPr lang="id-ID" dirty="0" smtClean="0"/>
              <a:t>: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endParaRPr lang="id-ID" dirty="0" smtClean="0"/>
          </a:p>
          <a:p>
            <a:r>
              <a:rPr lang="id-ID" b="1" dirty="0" smtClean="0"/>
              <a:t>Relai dan Siaran Bersama: </a:t>
            </a:r>
            <a:r>
              <a:rPr lang="en-US" b="1" dirty="0" err="1"/>
              <a:t>stasiun</a:t>
            </a:r>
            <a:r>
              <a:rPr lang="en-US" b="1" dirty="0"/>
              <a:t> </a:t>
            </a:r>
            <a:r>
              <a:rPr lang="en-US" b="1" dirty="0" err="1"/>
              <a:t>pemancar</a:t>
            </a:r>
            <a:r>
              <a:rPr lang="en-US" b="1" dirty="0"/>
              <a:t> TV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b="1" dirty="0" err="1"/>
              <a:t>satuan</a:t>
            </a:r>
            <a:r>
              <a:rPr lang="en-US" b="1" dirty="0"/>
              <a:t> </a:t>
            </a:r>
            <a:r>
              <a:rPr lang="en-US" b="1" dirty="0" err="1"/>
              <a:t>transmisi</a:t>
            </a:r>
            <a:r>
              <a:rPr lang="en-US" b="1" dirty="0"/>
              <a:t> TV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memancarkan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dipancarkan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pemilik</a:t>
            </a:r>
            <a:r>
              <a:rPr lang="id-ID" dirty="0" smtClean="0"/>
              <a:t> stasiun televisi</a:t>
            </a:r>
            <a:r>
              <a:rPr lang="en-US" dirty="0"/>
              <a:t> 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b="1" dirty="0" smtClean="0"/>
          </a:p>
          <a:p>
            <a:r>
              <a:rPr lang="id-ID" b="1" dirty="0" smtClean="0"/>
              <a:t>Kegiatan Jurnalistik: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media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 </a:t>
            </a:r>
            <a:endParaRPr lang="id-ID" b="1" dirty="0" smtClean="0"/>
          </a:p>
          <a:p>
            <a:r>
              <a:rPr lang="id-ID" b="1" dirty="0" smtClean="0"/>
              <a:t>Hak Siar: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siar</a:t>
            </a:r>
            <a:r>
              <a:rPr lang="en-US" dirty="0"/>
              <a:t>. </a:t>
            </a:r>
            <a:r>
              <a:rPr lang="id-ID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menayangkan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siar</a:t>
            </a:r>
            <a:r>
              <a:rPr lang="en-US" dirty="0"/>
              <a:t>. </a:t>
            </a:r>
            <a:r>
              <a:rPr lang="id-ID" dirty="0" smtClean="0"/>
              <a:t>(kaitannya dengan hak cipta)</a:t>
            </a: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74139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645459"/>
            <a:ext cx="9720073" cy="5663901"/>
          </a:xfrm>
        </p:spPr>
        <p:txBody>
          <a:bodyPr>
            <a:normAutofit/>
          </a:bodyPr>
          <a:lstStyle/>
          <a:p>
            <a:r>
              <a:rPr lang="id-ID" b="1" dirty="0" smtClean="0"/>
              <a:t>Siaran Iklan: </a:t>
            </a:r>
            <a:r>
              <a:rPr lang="sv-SE" dirty="0"/>
              <a:t>terdiri atas siaran iklan niaga dan siaran iklan layanan </a:t>
            </a:r>
            <a:r>
              <a:rPr lang="sv-SE" dirty="0" smtClean="0"/>
              <a:t>masyarakat.</a:t>
            </a:r>
            <a:endParaRPr lang="id-ID" dirty="0" smtClean="0"/>
          </a:p>
          <a:p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: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agama, </a:t>
            </a:r>
            <a:r>
              <a:rPr lang="en-US" dirty="0" err="1"/>
              <a:t>ideologi</a:t>
            </a:r>
            <a:r>
              <a:rPr lang="en-US" dirty="0"/>
              <a:t>,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yang </a:t>
            </a:r>
            <a:r>
              <a:rPr lang="en-US" dirty="0" err="1"/>
              <a:t>menyinggung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agama lain, </a:t>
            </a:r>
            <a:r>
              <a:rPr lang="en-US" dirty="0" err="1"/>
              <a:t>ideologi</a:t>
            </a:r>
            <a:r>
              <a:rPr lang="en-US" dirty="0"/>
              <a:t> lain, </a:t>
            </a:r>
            <a:r>
              <a:rPr lang="en-US" dirty="0" err="1"/>
              <a:t>pribadi</a:t>
            </a:r>
            <a:r>
              <a:rPr lang="en-US" dirty="0"/>
              <a:t>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lain;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sv-SE" dirty="0" smtClean="0"/>
              <a:t>promosi </a:t>
            </a:r>
            <a:r>
              <a:rPr lang="sv-SE" dirty="0"/>
              <a:t>minuman keras atau sejenisnya dan bahan atau zat adiktif;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/>
              <a:t>rokok</a:t>
            </a:r>
            <a:r>
              <a:rPr lang="en-US" dirty="0"/>
              <a:t> yang </a:t>
            </a:r>
            <a:r>
              <a:rPr lang="en-US" dirty="0" err="1"/>
              <a:t>memperagakan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;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agama;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/>
              <a:t>anak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18 (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15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79929"/>
            <a:ext cx="9720073" cy="5529431"/>
          </a:xfrm>
        </p:spPr>
        <p:txBody>
          <a:bodyPr>
            <a:normAutofit fontScale="92500" lnSpcReduction="20000"/>
          </a:bodyPr>
          <a:lstStyle/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KPI.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.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.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20%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15% (lima </a:t>
            </a:r>
            <a:r>
              <a:rPr lang="en-US" dirty="0" err="1"/>
              <a:t>belas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.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10% (</a:t>
            </a:r>
            <a:r>
              <a:rPr lang="en-US" dirty="0" err="1"/>
              <a:t>sepuluh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30% (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iklannya</a:t>
            </a:r>
            <a:r>
              <a:rPr lang="en-US" dirty="0"/>
              <a:t>.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pun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.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936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35424"/>
            <a:ext cx="9720073" cy="5273936"/>
          </a:xfrm>
        </p:spPr>
        <p:txBody>
          <a:bodyPr>
            <a:normAutofit/>
          </a:bodyPr>
          <a:lstStyle/>
          <a:p>
            <a:r>
              <a:rPr lang="id-ID" b="1" dirty="0"/>
              <a:t>Ralat Siaran</a:t>
            </a:r>
            <a:r>
              <a:rPr lang="id-ID" b="1" dirty="0" smtClean="0"/>
              <a:t>:</a:t>
            </a: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ralat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kekeliruan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. </a:t>
            </a: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en-US" dirty="0" err="1" smtClean="0"/>
              <a:t>Ralat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pembetulan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24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) jam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ralat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 </a:t>
            </a: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en-US" dirty="0" err="1" smtClean="0"/>
              <a:t>Ralat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pembetulan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membebaskan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dirugikan</a:t>
            </a:r>
            <a:r>
              <a:rPr lang="en-US" dirty="0"/>
              <a:t>. </a:t>
            </a:r>
            <a:endParaRPr lang="id-ID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6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perilaku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Standar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endParaRPr lang="en-US" dirty="0"/>
          </a:p>
          <a:p>
            <a:r>
              <a:rPr lang="id-ID" dirty="0"/>
              <a:t>Isi siaran wajib mengandung informasi, pendidikan, hiburan, dan manfaat untuk pembentukan intelektualitas, watak, moral, kemajuan, kekuatan bangsa, menjaga persatuan dan kesatuan, serta mengamalkan nilai-nilai agama dan budaya Indonesia</a:t>
            </a:r>
            <a:r>
              <a:rPr lang="id-ID" dirty="0" smtClean="0"/>
              <a:t>.</a:t>
            </a:r>
            <a:r>
              <a:rPr lang="en-US" dirty="0"/>
              <a:t> 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bersifat </a:t>
            </a:r>
            <a:r>
              <a:rPr lang="id-ID" dirty="0"/>
              <a:t>fitnah, menghasut, menyesatkan dan/atau bohong;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menonjolkan </a:t>
            </a:r>
            <a:r>
              <a:rPr lang="id-ID" dirty="0"/>
              <a:t>unsur kekerasan, cabul, perjudian, penyalahgunaan narkotika dan obat terlarang;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mempertentangkan </a:t>
            </a:r>
            <a:r>
              <a:rPr lang="id-ID" dirty="0"/>
              <a:t>suku, agama, ras, dan antar golongan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memperolokkan</a:t>
            </a:r>
            <a:r>
              <a:rPr lang="id-ID" dirty="0"/>
              <a:t>, merendahkan, melecehkan dan/atau mengabaikan nilai-nilai agama, martabat manusia Indonesia, atau merusak hubungan internasional</a:t>
            </a:r>
            <a:r>
              <a:rPr lang="id-ID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38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1172</Words>
  <Application>Microsoft Office PowerPoint</Application>
  <PresentationFormat>Widescreen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Courier New</vt:lpstr>
      <vt:lpstr>Tw Cen MT</vt:lpstr>
      <vt:lpstr>Tw Cen MT Condensed</vt:lpstr>
      <vt:lpstr>Wingdings</vt:lpstr>
      <vt:lpstr>Wingdings 3</vt:lpstr>
      <vt:lpstr>Integral</vt:lpstr>
      <vt:lpstr>Aspek hukum program siaran</vt:lpstr>
      <vt:lpstr>Demokratisasi penyiaran</vt:lpstr>
      <vt:lpstr>Regulasi program siaran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Pedoman perilaku penyiaran</vt:lpstr>
      <vt:lpstr>Pedoman perilaku penyiaran</vt:lpstr>
      <vt:lpstr>PowerPoint Presentation</vt:lpstr>
      <vt:lpstr>PowerPoint Presentation</vt:lpstr>
      <vt:lpstr>PRINSIP-PRINSIP JURNALISTIK </vt:lpstr>
      <vt:lpstr>Sensor siaran</vt:lpstr>
      <vt:lpstr>PowerPoint Presentation</vt:lpstr>
      <vt:lpstr>Pertanggungjawaban Lembaga Penyiaran yang Menyiarkan Konten Pornografi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hukum program siaran</dc:title>
  <dc:creator>DEVICA RULLY</dc:creator>
  <cp:lastModifiedBy>DEVICA RULLY</cp:lastModifiedBy>
  <cp:revision>3</cp:revision>
  <dcterms:created xsi:type="dcterms:W3CDTF">2017-11-29T23:11:45Z</dcterms:created>
  <dcterms:modified xsi:type="dcterms:W3CDTF">2017-11-29T23:41:30Z</dcterms:modified>
</cp:coreProperties>
</file>