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1" r:id="rId6"/>
    <p:sldId id="283" r:id="rId7"/>
    <p:sldId id="284" r:id="rId8"/>
    <p:sldId id="285" r:id="rId9"/>
    <p:sldId id="286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6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BB2FFAA-1ECF-4EC5-8048-0A4359362B0C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EA1D220-7602-497D-92AA-8E2DA584630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1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FFAA-1ECF-4EC5-8048-0A4359362B0C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D220-7602-497D-92AA-8E2DA584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0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FFAA-1ECF-4EC5-8048-0A4359362B0C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D220-7602-497D-92AA-8E2DA584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2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FFAA-1ECF-4EC5-8048-0A4359362B0C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D220-7602-497D-92AA-8E2DA584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BB2FFAA-1ECF-4EC5-8048-0A4359362B0C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EA1D220-7602-497D-92AA-8E2DA584630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69538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FFAA-1ECF-4EC5-8048-0A4359362B0C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D220-7602-497D-92AA-8E2DA584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8842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FFAA-1ECF-4EC5-8048-0A4359362B0C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D220-7602-497D-92AA-8E2DA584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2673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FFAA-1ECF-4EC5-8048-0A4359362B0C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D220-7602-497D-92AA-8E2DA584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1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FFAA-1ECF-4EC5-8048-0A4359362B0C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D220-7602-497D-92AA-8E2DA584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4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BB2FFAA-1ECF-4EC5-8048-0A4359362B0C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EA1D220-7602-497D-92AA-8E2DA58463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28956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BB2FFAA-1ECF-4EC5-8048-0A4359362B0C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EA1D220-7602-497D-92AA-8E2DA584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5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BB2FFAA-1ECF-4EC5-8048-0A4359362B0C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EA1D220-7602-497D-92AA-8E2DA58463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143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4000" dirty="0"/>
              <a:t>PEDOMAN PERILAKU PENYIARAN dan STANDAR PROGRAM SIARAN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KULIAH XI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20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err="1"/>
              <a:t>B</a:t>
            </a:r>
            <a:r>
              <a:rPr lang="en-US" b="1" dirty="0" err="1" smtClean="0"/>
              <a:t>eberapa</a:t>
            </a:r>
            <a:r>
              <a:rPr lang="en-US" b="1" dirty="0" smtClean="0"/>
              <a:t> </a:t>
            </a:r>
            <a:r>
              <a:rPr lang="en-US" b="1" dirty="0" err="1"/>
              <a:t>hal</a:t>
            </a:r>
            <a:r>
              <a:rPr lang="en-US" b="1" dirty="0"/>
              <a:t> yang </a:t>
            </a:r>
            <a:r>
              <a:rPr lang="en-US" b="1" dirty="0" err="1"/>
              <a:t>dilarang</a:t>
            </a: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9553" y="2133600"/>
            <a:ext cx="10375059" cy="434788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Penghormatan</a:t>
            </a:r>
            <a:r>
              <a:rPr lang="en-US" b="1" dirty="0" smtClean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Nilai-Nilai</a:t>
            </a:r>
            <a:r>
              <a:rPr lang="en-US" b="1" dirty="0"/>
              <a:t> </a:t>
            </a:r>
            <a:r>
              <a:rPr lang="en-US" b="1" dirty="0" err="1"/>
              <a:t>Kesukuan</a:t>
            </a:r>
            <a:r>
              <a:rPr lang="en-US" b="1" dirty="0"/>
              <a:t>, Agama, </a:t>
            </a:r>
            <a:r>
              <a:rPr lang="en-US" b="1" dirty="0" err="1"/>
              <a:t>Ras</a:t>
            </a:r>
            <a:r>
              <a:rPr lang="en-US" b="1" dirty="0"/>
              <a:t> </a:t>
            </a:r>
            <a:r>
              <a:rPr lang="id-ID" b="1" dirty="0" smtClean="0"/>
              <a:t> d</a:t>
            </a:r>
            <a:r>
              <a:rPr lang="en-US" b="1" dirty="0" smtClean="0"/>
              <a:t>an </a:t>
            </a:r>
            <a:r>
              <a:rPr lang="en-US" b="1" dirty="0" err="1" smtClean="0"/>
              <a:t>Antargolongan</a:t>
            </a:r>
            <a:endParaRPr lang="id-ID" b="1" dirty="0" smtClean="0"/>
          </a:p>
          <a:p>
            <a:pPr marL="0" indent="0">
              <a:buNone/>
            </a:pPr>
            <a:r>
              <a:rPr lang="en-US" dirty="0"/>
              <a:t>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merendahkan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melecehkan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 smtClean="0"/>
              <a:t>suku</a:t>
            </a:r>
            <a:r>
              <a:rPr lang="en-US" dirty="0"/>
              <a:t>, agama, </a:t>
            </a:r>
            <a:r>
              <a:rPr lang="en-US" dirty="0" err="1"/>
              <a:t>ras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antargolongan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, agama, </a:t>
            </a:r>
            <a:r>
              <a:rPr lang="en-US" dirty="0" err="1"/>
              <a:t>ras</a:t>
            </a:r>
            <a:r>
              <a:rPr lang="en-US" dirty="0"/>
              <a:t>, </a:t>
            </a:r>
            <a:r>
              <a:rPr lang="en-US" dirty="0" err="1"/>
              <a:t>antargolongan</a:t>
            </a:r>
            <a:r>
              <a:rPr lang="en-US" dirty="0"/>
              <a:t>, </a:t>
            </a:r>
            <a:r>
              <a:rPr lang="en-US" dirty="0" err="1"/>
              <a:t>usia</a:t>
            </a:r>
            <a:r>
              <a:rPr lang="en-US" dirty="0"/>
              <a:t>,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err="1"/>
              <a:t>Materi</a:t>
            </a:r>
            <a:r>
              <a:rPr lang="en-US" u="sng" dirty="0"/>
              <a:t> agama </a:t>
            </a:r>
            <a:r>
              <a:rPr lang="en-US" u="sng" dirty="0" err="1"/>
              <a:t>pada</a:t>
            </a:r>
            <a:r>
              <a:rPr lang="en-US" u="sng" dirty="0"/>
              <a:t> program </a:t>
            </a:r>
            <a:r>
              <a:rPr lang="en-US" u="sng" dirty="0" err="1"/>
              <a:t>siaran</a:t>
            </a:r>
            <a:r>
              <a:rPr lang="en-US" u="sng" dirty="0"/>
              <a:t> </a:t>
            </a:r>
            <a:r>
              <a:rPr lang="en-US" u="sng" dirty="0" err="1"/>
              <a:t>wajib</a:t>
            </a:r>
            <a:r>
              <a:rPr lang="en-US" u="sng" dirty="0"/>
              <a:t> </a:t>
            </a:r>
            <a:r>
              <a:rPr lang="en-US" u="sng" dirty="0" err="1"/>
              <a:t>memenuhi</a:t>
            </a:r>
            <a:r>
              <a:rPr lang="en-US" u="sng" dirty="0"/>
              <a:t> </a:t>
            </a:r>
            <a:r>
              <a:rPr lang="en-US" u="sng" dirty="0" err="1"/>
              <a:t>ketentuan</a:t>
            </a:r>
            <a:r>
              <a:rPr lang="en-US" u="sng" dirty="0"/>
              <a:t> </a:t>
            </a:r>
            <a:r>
              <a:rPr lang="en-US" u="sng" dirty="0" err="1"/>
              <a:t>sebagai</a:t>
            </a:r>
            <a:r>
              <a:rPr lang="en-US" u="sng" dirty="0"/>
              <a:t> </a:t>
            </a:r>
            <a:r>
              <a:rPr lang="en-US" u="sng" dirty="0" err="1"/>
              <a:t>berikut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+mj-lt"/>
              <a:buAutoNum type="alphaL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serangan</a:t>
            </a:r>
            <a:r>
              <a:rPr lang="en-US" dirty="0"/>
              <a:t>, </a:t>
            </a:r>
            <a:r>
              <a:rPr lang="en-US" dirty="0" err="1"/>
              <a:t>penghinaan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pelecehan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agama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antarumat</a:t>
            </a:r>
            <a:r>
              <a:rPr lang="en-US" dirty="0"/>
              <a:t> </a:t>
            </a:r>
            <a:r>
              <a:rPr lang="en-US" dirty="0" err="1"/>
              <a:t>beragama</a:t>
            </a:r>
            <a:r>
              <a:rPr lang="en-US" dirty="0"/>
              <a:t>;</a:t>
            </a:r>
          </a:p>
          <a:p>
            <a:pPr>
              <a:buFont typeface="+mj-lt"/>
              <a:buAutoNum type="alphaLcPeriod"/>
            </a:pPr>
            <a:r>
              <a:rPr lang="en-US" b="1" dirty="0" err="1" smtClean="0"/>
              <a:t>menyajikan</a:t>
            </a:r>
            <a:r>
              <a:rPr lang="en-US" b="1" dirty="0" smtClean="0"/>
              <a:t> </a:t>
            </a:r>
            <a:r>
              <a:rPr lang="en-US" b="1" dirty="0" err="1"/>
              <a:t>muatan</a:t>
            </a:r>
            <a:r>
              <a:rPr lang="en-US" b="1" dirty="0"/>
              <a:t> yang </a:t>
            </a:r>
            <a:r>
              <a:rPr lang="en-US" b="1" dirty="0" err="1"/>
              <a:t>berisi</a:t>
            </a:r>
            <a:r>
              <a:rPr lang="en-US" b="1" dirty="0"/>
              <a:t> </a:t>
            </a:r>
            <a:r>
              <a:rPr lang="en-US" b="1" dirty="0" err="1"/>
              <a:t>perbedaan</a:t>
            </a:r>
            <a:r>
              <a:rPr lang="en-US" b="1" dirty="0"/>
              <a:t> </a:t>
            </a:r>
            <a:r>
              <a:rPr lang="en-US" b="1" dirty="0" err="1"/>
              <a:t>pandangan</a:t>
            </a:r>
            <a:r>
              <a:rPr lang="en-US" b="1" dirty="0"/>
              <a:t>/</a:t>
            </a:r>
            <a:r>
              <a:rPr lang="en-US" b="1" dirty="0" err="1"/>
              <a:t>paham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agama </a:t>
            </a:r>
            <a:r>
              <a:rPr lang="en-US" b="1" dirty="0" err="1"/>
              <a:t>tertentu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berhati-hati</a:t>
            </a:r>
            <a:r>
              <a:rPr lang="en-US" b="1" dirty="0"/>
              <a:t>, </a:t>
            </a:r>
            <a:r>
              <a:rPr lang="en-US" b="1" dirty="0" err="1"/>
              <a:t>berimbang</a:t>
            </a:r>
            <a:r>
              <a:rPr lang="en-US" b="1" dirty="0"/>
              <a:t>,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berpihak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narasumber</a:t>
            </a:r>
            <a:r>
              <a:rPr lang="en-US" dirty="0"/>
              <a:t> yang </a:t>
            </a:r>
            <a:r>
              <a:rPr lang="en-US" dirty="0" err="1"/>
              <a:t>berkompeten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dipertanggungjawabkan</a:t>
            </a:r>
            <a:r>
              <a:rPr lang="en-US" dirty="0"/>
              <a:t>.</a:t>
            </a:r>
          </a:p>
          <a:p>
            <a:pPr>
              <a:buFont typeface="+mj-lt"/>
              <a:buAutoNum type="alphaL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antaragama</a:t>
            </a:r>
            <a:r>
              <a:rPr lang="en-US" dirty="0"/>
              <a:t>; </a:t>
            </a:r>
            <a:r>
              <a:rPr lang="en-US" dirty="0" err="1"/>
              <a:t>dan</a:t>
            </a:r>
            <a:endParaRPr lang="en-US" dirty="0"/>
          </a:p>
          <a:p>
            <a:pPr>
              <a:buFont typeface="+mj-lt"/>
              <a:buAutoNum type="alphaLcPeriod"/>
            </a:pP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/>
              <a:t>menyajikan</a:t>
            </a:r>
            <a:r>
              <a:rPr lang="en-US" b="1" dirty="0"/>
              <a:t> </a:t>
            </a:r>
            <a:r>
              <a:rPr lang="en-US" b="1" dirty="0" err="1"/>
              <a:t>alasan</a:t>
            </a:r>
            <a:r>
              <a:rPr lang="en-US" b="1" dirty="0"/>
              <a:t> </a:t>
            </a:r>
            <a:r>
              <a:rPr lang="en-US" b="1" dirty="0" err="1"/>
              <a:t>perpindahan</a:t>
            </a:r>
            <a:r>
              <a:rPr lang="en-US" b="1" dirty="0"/>
              <a:t> agama </a:t>
            </a:r>
            <a:r>
              <a:rPr lang="en-US" b="1" dirty="0" err="1"/>
              <a:t>seseorang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sekelompok</a:t>
            </a:r>
            <a:r>
              <a:rPr lang="en-US" b="1" dirty="0"/>
              <a:t> orang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9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Penghormatan</a:t>
            </a:r>
            <a:r>
              <a:rPr lang="en-US" b="1" dirty="0" smtClean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Privasi</a:t>
            </a:r>
            <a:endParaRPr lang="en-US" dirty="0"/>
          </a:p>
          <a:p>
            <a:r>
              <a:rPr lang="en-US" dirty="0"/>
              <a:t>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privasi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smtClean="0"/>
              <a:t>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yang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demi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 smtClean="0"/>
              <a:t>pidana</a:t>
            </a:r>
            <a:r>
              <a:rPr lang="id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5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33600"/>
            <a:ext cx="10133012" cy="4347882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err="1"/>
              <a:t>Masalah</a:t>
            </a:r>
            <a:r>
              <a:rPr lang="en-US" b="1" u="sng" dirty="0"/>
              <a:t> </a:t>
            </a:r>
            <a:r>
              <a:rPr lang="en-US" b="1" u="sng" dirty="0" err="1"/>
              <a:t>kehidupan</a:t>
            </a:r>
            <a:r>
              <a:rPr lang="en-US" b="1" u="sng" dirty="0"/>
              <a:t> </a:t>
            </a:r>
            <a:r>
              <a:rPr lang="en-US" b="1" u="sng" dirty="0" err="1"/>
              <a:t>pribadi</a:t>
            </a:r>
            <a:r>
              <a:rPr lang="en-US" b="1" u="sng" dirty="0"/>
              <a:t> </a:t>
            </a:r>
            <a:r>
              <a:rPr lang="en-US" b="1" u="sng" dirty="0" err="1"/>
              <a:t>dapat</a:t>
            </a:r>
            <a:r>
              <a:rPr lang="en-US" b="1" u="sng" dirty="0"/>
              <a:t> </a:t>
            </a:r>
            <a:r>
              <a:rPr lang="en-US" b="1" u="sng" dirty="0" err="1"/>
              <a:t>disiarkan</a:t>
            </a:r>
            <a:r>
              <a:rPr lang="en-US" b="1" u="sng" dirty="0"/>
              <a:t> </a:t>
            </a:r>
            <a:r>
              <a:rPr lang="en-US" b="1" u="sng" dirty="0" err="1"/>
              <a:t>dengan</a:t>
            </a:r>
            <a:r>
              <a:rPr lang="en-US" b="1" u="sng" dirty="0"/>
              <a:t> </a:t>
            </a:r>
            <a:r>
              <a:rPr lang="en-US" b="1" u="sng" dirty="0" err="1"/>
              <a:t>ketentuan</a:t>
            </a:r>
            <a:r>
              <a:rPr lang="en-US" b="1" u="sng" dirty="0"/>
              <a:t> </a:t>
            </a:r>
            <a:r>
              <a:rPr lang="en-US" b="1" u="sng" dirty="0" err="1"/>
              <a:t>sebagai</a:t>
            </a:r>
            <a:r>
              <a:rPr lang="en-US" b="1" u="sng" dirty="0"/>
              <a:t> </a:t>
            </a:r>
            <a:r>
              <a:rPr lang="en-US" b="1" u="sng" dirty="0" err="1"/>
              <a:t>berikut</a:t>
            </a:r>
            <a:r>
              <a:rPr lang="en-US" b="1" u="sng" dirty="0" smtClean="0"/>
              <a:t>:</a:t>
            </a:r>
            <a:endParaRPr lang="en-US" b="1" u="sng" dirty="0"/>
          </a:p>
          <a:p>
            <a:pPr marL="363538" indent="-363538">
              <a:buFont typeface="+mj-lt"/>
              <a:buAutoNum type="alphaL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berniat</a:t>
            </a:r>
            <a:r>
              <a:rPr lang="en-US" dirty="0"/>
              <a:t> </a:t>
            </a:r>
            <a:r>
              <a:rPr lang="en-US" dirty="0" err="1"/>
              <a:t>merusak</a:t>
            </a:r>
            <a:r>
              <a:rPr lang="en-US" dirty="0"/>
              <a:t> </a:t>
            </a:r>
            <a:r>
              <a:rPr lang="en-US" dirty="0" err="1"/>
              <a:t>reputasi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disiarkan</a:t>
            </a:r>
            <a:r>
              <a:rPr lang="en-US" dirty="0"/>
              <a:t>;</a:t>
            </a:r>
          </a:p>
          <a:p>
            <a:pPr marL="363538" indent="-363538">
              <a:buFont typeface="+mj-lt"/>
              <a:buAutoNum type="alphaL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memperburuk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disiarkan</a:t>
            </a:r>
            <a:r>
              <a:rPr lang="en-US" dirty="0"/>
              <a:t>;</a:t>
            </a:r>
          </a:p>
          <a:p>
            <a:pPr marL="363538" indent="-363538">
              <a:buFont typeface="+mj-lt"/>
              <a:buAutoNum type="alphaL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terperinci</a:t>
            </a:r>
            <a:r>
              <a:rPr lang="en-US" dirty="0"/>
              <a:t> </a:t>
            </a:r>
            <a:r>
              <a:rPr lang="en-US" dirty="0" err="1"/>
              <a:t>aib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kerahasiaan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berkonflik</a:t>
            </a:r>
            <a:r>
              <a:rPr lang="en-US" dirty="0"/>
              <a:t>;</a:t>
            </a:r>
          </a:p>
          <a:p>
            <a:pPr marL="363538" indent="-363538">
              <a:buFont typeface="+mj-lt"/>
              <a:buAutoNum type="alphaL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;</a:t>
            </a:r>
          </a:p>
          <a:p>
            <a:pPr marL="363538" indent="-363538">
              <a:buFont typeface="+mj-lt"/>
              <a:buAutoNum type="alphaL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data yang </a:t>
            </a:r>
            <a:r>
              <a:rPr lang="en-US" dirty="0" err="1"/>
              <a:t>akurat</a:t>
            </a:r>
            <a:r>
              <a:rPr lang="en-US" dirty="0"/>
              <a:t>;</a:t>
            </a:r>
          </a:p>
          <a:p>
            <a:pPr marL="363538" indent="-363538">
              <a:buFont typeface="+mj-lt"/>
              <a:buAutoNum type="alphaLcPeriod"/>
            </a:pP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eksplisit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rekayasa</a:t>
            </a:r>
            <a:r>
              <a:rPr lang="en-US" dirty="0"/>
              <a:t>, </a:t>
            </a:r>
            <a:r>
              <a:rPr lang="en-US" dirty="0" err="1"/>
              <a:t>reka-ulang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diperankan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 </a:t>
            </a:r>
            <a:r>
              <a:rPr lang="en-US" dirty="0" smtClean="0"/>
              <a:t>lain</a:t>
            </a:r>
            <a:r>
              <a:rPr lang="en-US" dirty="0"/>
              <a:t>;</a:t>
            </a:r>
          </a:p>
          <a:p>
            <a:pPr marL="363538" indent="-363538">
              <a:buFont typeface="+mj-lt"/>
              <a:buAutoNum type="alphaLcPeriod"/>
            </a:pP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/>
              <a:t>menjadikan</a:t>
            </a:r>
            <a:r>
              <a:rPr lang="en-US" b="1" dirty="0"/>
              <a:t> </a:t>
            </a:r>
            <a:r>
              <a:rPr lang="en-US" b="1" dirty="0" err="1"/>
              <a:t>kehidupan</a:t>
            </a:r>
            <a:r>
              <a:rPr lang="en-US" b="1" dirty="0"/>
              <a:t> </a:t>
            </a:r>
            <a:r>
              <a:rPr lang="en-US" b="1" dirty="0" err="1"/>
              <a:t>pribadi</a:t>
            </a:r>
            <a:r>
              <a:rPr lang="en-US" b="1" dirty="0"/>
              <a:t> </a:t>
            </a:r>
            <a:r>
              <a:rPr lang="en-US" b="1" dirty="0" err="1"/>
              <a:t>objek</a:t>
            </a:r>
            <a:r>
              <a:rPr lang="en-US" b="1" dirty="0"/>
              <a:t> yang </a:t>
            </a:r>
            <a:r>
              <a:rPr lang="en-US" b="1" dirty="0" err="1"/>
              <a:t>disiarkan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</a:t>
            </a:r>
            <a:r>
              <a:rPr lang="en-US" b="1" dirty="0" err="1"/>
              <a:t>tertawaan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/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</a:t>
            </a:r>
            <a:r>
              <a:rPr lang="en-US" b="1" dirty="0" err="1"/>
              <a:t>cercaan</a:t>
            </a:r>
            <a:r>
              <a:rPr lang="en-US" dirty="0"/>
              <a:t>; </a:t>
            </a:r>
            <a:r>
              <a:rPr lang="en-US" dirty="0" err="1" smtClean="0"/>
              <a:t>dan</a:t>
            </a:r>
            <a:endParaRPr lang="id-ID" dirty="0"/>
          </a:p>
          <a:p>
            <a:pPr marL="363538" indent="-363538">
              <a:buFont typeface="+mj-lt"/>
              <a:buAutoNum type="alphaLcPeriod"/>
            </a:pP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/>
              <a:t>boleh</a:t>
            </a:r>
            <a:r>
              <a:rPr lang="en-US" b="1" dirty="0"/>
              <a:t> </a:t>
            </a:r>
            <a:r>
              <a:rPr lang="en-US" b="1" dirty="0" err="1"/>
              <a:t>menghakimi</a:t>
            </a:r>
            <a:r>
              <a:rPr lang="en-US" b="1" dirty="0"/>
              <a:t> </a:t>
            </a:r>
            <a:r>
              <a:rPr lang="en-US" b="1" dirty="0" err="1"/>
              <a:t>objek</a:t>
            </a:r>
            <a:r>
              <a:rPr lang="en-US" b="1" dirty="0"/>
              <a:t> yang </a:t>
            </a:r>
            <a:r>
              <a:rPr lang="en-US" b="1" dirty="0" err="1"/>
              <a:t>disiarkan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477870"/>
          </a:xfrm>
        </p:spPr>
        <p:txBody>
          <a:bodyPr>
            <a:normAutofit/>
          </a:bodyPr>
          <a:lstStyle/>
          <a:p>
            <a:r>
              <a:rPr lang="en-US" b="1" dirty="0" err="1"/>
              <a:t>Perlindungan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 smtClean="0"/>
              <a:t>Anak</a:t>
            </a:r>
            <a:endParaRPr lang="id-ID" b="1" dirty="0" smtClean="0"/>
          </a:p>
          <a:p>
            <a:pPr marL="0" indent="0">
              <a:buNone/>
            </a:pPr>
            <a:r>
              <a:rPr lang="en-US" dirty="0"/>
              <a:t>Program </a:t>
            </a:r>
            <a:r>
              <a:rPr lang="en-US" dirty="0" err="1"/>
              <a:t>siaran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+mj-lt"/>
              <a:buAutoNum type="alphaLcPeriod"/>
            </a:pP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.</a:t>
            </a:r>
          </a:p>
          <a:p>
            <a:pPr>
              <a:buFont typeface="+mj-lt"/>
              <a:buAutoNum type="alphaLcPeriod"/>
            </a:pPr>
            <a:r>
              <a:rPr lang="en-US" dirty="0" smtClean="0"/>
              <a:t>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asusila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asusila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.</a:t>
            </a:r>
          </a:p>
          <a:p>
            <a:pPr>
              <a:buFont typeface="+mj-lt"/>
              <a:buAutoNum type="alphaLcPeriod"/>
            </a:pPr>
            <a:r>
              <a:rPr lang="en-US" dirty="0" smtClean="0"/>
              <a:t>Yang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/</a:t>
            </a:r>
            <a:r>
              <a:rPr lang="en-US" dirty="0" err="1"/>
              <a:t>penegakan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disamarkan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identitasnya</a:t>
            </a:r>
            <a:r>
              <a:rPr lang="en-US" dirty="0"/>
              <a:t>.</a:t>
            </a:r>
          </a:p>
          <a:p>
            <a:pPr>
              <a:buFont typeface="+mj-lt"/>
              <a:buAutoNum type="alphaLcPeriod"/>
            </a:pPr>
            <a:r>
              <a:rPr lang="en-US" dirty="0" smtClean="0"/>
              <a:t>Program </a:t>
            </a:r>
            <a:r>
              <a:rPr lang="en-US" b="1" dirty="0" err="1"/>
              <a:t>siaran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disiarkan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pukul</a:t>
            </a:r>
            <a:r>
              <a:rPr lang="en-US" dirty="0"/>
              <a:t> 21.30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97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melecehkan</a:t>
            </a:r>
            <a:r>
              <a:rPr lang="en-US" dirty="0"/>
              <a:t>, </a:t>
            </a:r>
            <a:r>
              <a:rPr lang="en-US" dirty="0" err="1"/>
              <a:t>menghina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merendahkan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+mj-lt"/>
              <a:buAutoNum type="alphaLcPeriod"/>
            </a:pP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/>
              <a:t>memperolok</a:t>
            </a:r>
            <a:r>
              <a:rPr lang="en-US" b="1" dirty="0"/>
              <a:t> </a:t>
            </a:r>
            <a:r>
              <a:rPr lang="en-US" b="1" dirty="0" err="1"/>
              <a:t>pendidik</a:t>
            </a:r>
            <a:r>
              <a:rPr lang="en-US" b="1" dirty="0"/>
              <a:t>/</a:t>
            </a:r>
            <a:r>
              <a:rPr lang="en-US" b="1" dirty="0" err="1"/>
              <a:t>pengajar</a:t>
            </a:r>
            <a:r>
              <a:rPr lang="en-US" dirty="0"/>
              <a:t>;</a:t>
            </a:r>
          </a:p>
          <a:p>
            <a:pPr>
              <a:buFont typeface="+mj-lt"/>
              <a:buAutoNum type="alphaLcPeriod"/>
            </a:pP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/>
              <a:t>menampilkan</a:t>
            </a:r>
            <a:r>
              <a:rPr lang="en-US" b="1" dirty="0"/>
              <a:t> </a:t>
            </a:r>
            <a:r>
              <a:rPr lang="en-US" b="1" dirty="0" err="1"/>
              <a:t>perilaku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berpakaian</a:t>
            </a:r>
            <a:r>
              <a:rPr lang="en-US" b="1" dirty="0"/>
              <a:t> yang </a:t>
            </a:r>
            <a:r>
              <a:rPr lang="en-US" b="1" dirty="0" err="1"/>
              <a:t>bertentangan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etika</a:t>
            </a:r>
            <a:r>
              <a:rPr lang="en-US" b="1" dirty="0"/>
              <a:t> yang </a:t>
            </a:r>
            <a:r>
              <a:rPr lang="en-US" b="1" dirty="0" err="1"/>
              <a:t>berlaku</a:t>
            </a:r>
            <a:r>
              <a:rPr lang="en-US" b="1" dirty="0"/>
              <a:t> di </a:t>
            </a:r>
            <a:r>
              <a:rPr lang="en-US" b="1" dirty="0" err="1"/>
              <a:t>lingkungan</a:t>
            </a:r>
            <a:r>
              <a:rPr lang="en-US" b="1" dirty="0"/>
              <a:t> </a:t>
            </a:r>
            <a:r>
              <a:rPr lang="en-US" b="1" dirty="0" err="1"/>
              <a:t>pendidikan</a:t>
            </a:r>
            <a:r>
              <a:rPr lang="en-US" dirty="0"/>
              <a:t>;</a:t>
            </a:r>
          </a:p>
          <a:p>
            <a:pPr>
              <a:buFont typeface="+mj-lt"/>
              <a:buAutoNum type="alphaL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rokok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NAPZA (</a:t>
            </a:r>
            <a:r>
              <a:rPr lang="en-US" dirty="0" err="1"/>
              <a:t>narkotika</a:t>
            </a:r>
            <a:r>
              <a:rPr lang="en-US" dirty="0"/>
              <a:t>, </a:t>
            </a:r>
            <a:r>
              <a:rPr lang="en-US" dirty="0" err="1"/>
              <a:t>psikotropika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adiktif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minuman</a:t>
            </a:r>
            <a:r>
              <a:rPr lang="en-US" dirty="0"/>
              <a:t> </a:t>
            </a:r>
            <a:r>
              <a:rPr lang="en-US" dirty="0" err="1"/>
              <a:t>beralkohol</a:t>
            </a:r>
            <a:r>
              <a:rPr lang="en-US" dirty="0"/>
              <a:t>;</a:t>
            </a:r>
          </a:p>
          <a:p>
            <a:pPr>
              <a:buFont typeface="+mj-lt"/>
              <a:buAutoNum type="alphaLcPeriod"/>
            </a:pP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/>
              <a:t>menampilkan</a:t>
            </a:r>
            <a:r>
              <a:rPr lang="en-US" b="1" dirty="0"/>
              <a:t> </a:t>
            </a:r>
            <a:r>
              <a:rPr lang="en-US" b="1" dirty="0" err="1"/>
              <a:t>makian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kata-kata </a:t>
            </a:r>
            <a:r>
              <a:rPr lang="en-US" b="1" dirty="0" err="1"/>
              <a:t>kasar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endParaRPr lang="en-US" dirty="0"/>
          </a:p>
          <a:p>
            <a:pPr>
              <a:buFont typeface="+mj-lt"/>
              <a:buAutoNum type="alphaL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berjudi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kriminal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080" y="2133600"/>
            <a:ext cx="9721532" cy="442722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Perlindungan</a:t>
            </a:r>
            <a:r>
              <a:rPr lang="en-US" b="1" dirty="0" smtClean="0"/>
              <a:t> </a:t>
            </a:r>
            <a:r>
              <a:rPr lang="en-US" b="1" dirty="0" err="1"/>
              <a:t>Kepada</a:t>
            </a:r>
            <a:r>
              <a:rPr lang="en-US" b="1" dirty="0"/>
              <a:t> Orang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Tertentu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muatan</a:t>
            </a:r>
            <a:r>
              <a:rPr lang="en-US" dirty="0"/>
              <a:t> yang </a:t>
            </a:r>
            <a:r>
              <a:rPr lang="en-US" dirty="0" err="1"/>
              <a:t>melecehkan</a:t>
            </a:r>
            <a:r>
              <a:rPr lang="en-US" dirty="0"/>
              <a:t> orang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+mj-lt"/>
              <a:buAutoNum type="alphaLcPeriod"/>
            </a:pP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, </a:t>
            </a:r>
            <a:r>
              <a:rPr lang="en-US" dirty="0" err="1"/>
              <a:t>hansip</a:t>
            </a:r>
            <a:r>
              <a:rPr lang="en-US" dirty="0"/>
              <a:t>, </a:t>
            </a:r>
            <a:r>
              <a:rPr lang="en-US" dirty="0" err="1"/>
              <a:t>pesuruh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, </a:t>
            </a:r>
            <a:r>
              <a:rPr lang="en-US" dirty="0" err="1"/>
              <a:t>pedagang</a:t>
            </a:r>
            <a:r>
              <a:rPr lang="en-US" dirty="0"/>
              <a:t> kaki lima, </a:t>
            </a:r>
            <a:r>
              <a:rPr lang="en-US" dirty="0" err="1"/>
              <a:t>satpam</a:t>
            </a:r>
            <a:r>
              <a:rPr lang="en-US" dirty="0"/>
              <a:t>;</a:t>
            </a:r>
          </a:p>
          <a:p>
            <a:pPr>
              <a:buFont typeface="+mj-lt"/>
              <a:buAutoNum type="alphaLcPeriod"/>
            </a:pPr>
            <a:r>
              <a:rPr lang="en-US" b="1" dirty="0" smtClean="0"/>
              <a:t>orang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orientasi</a:t>
            </a:r>
            <a:r>
              <a:rPr lang="en-US" b="1" dirty="0"/>
              <a:t> </a:t>
            </a:r>
            <a:r>
              <a:rPr lang="en-US" b="1" dirty="0" err="1"/>
              <a:t>seks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identitas</a:t>
            </a:r>
            <a:r>
              <a:rPr lang="en-US" b="1" dirty="0"/>
              <a:t> gender </a:t>
            </a:r>
            <a:r>
              <a:rPr lang="en-US" b="1" dirty="0" err="1"/>
              <a:t>tertentu</a:t>
            </a:r>
            <a:r>
              <a:rPr lang="en-US" dirty="0"/>
              <a:t>;</a:t>
            </a:r>
          </a:p>
          <a:p>
            <a:pPr>
              <a:buFont typeface="+mj-lt"/>
              <a:buAutoNum type="alphaLcPeriod"/>
            </a:pP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/>
              <a:t>usia</a:t>
            </a:r>
            <a:r>
              <a:rPr lang="en-US" dirty="0"/>
              <a:t>, </a:t>
            </a:r>
            <a:r>
              <a:rPr lang="en-US" dirty="0" err="1"/>
              <a:t>janda</a:t>
            </a:r>
            <a:r>
              <a:rPr lang="en-US" dirty="0"/>
              <a:t>, </a:t>
            </a:r>
            <a:r>
              <a:rPr lang="en-US" dirty="0" err="1"/>
              <a:t>duda</a:t>
            </a:r>
            <a:r>
              <a:rPr lang="en-US" dirty="0"/>
              <a:t>;</a:t>
            </a:r>
          </a:p>
          <a:p>
            <a:pPr>
              <a:buFont typeface="+mj-lt"/>
              <a:buAutoNum type="alphaLcPeriod"/>
            </a:pPr>
            <a:r>
              <a:rPr lang="en-US" b="1" dirty="0" smtClean="0"/>
              <a:t>orang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kondisi</a:t>
            </a:r>
            <a:r>
              <a:rPr lang="en-US" b="1" dirty="0"/>
              <a:t> </a:t>
            </a:r>
            <a:r>
              <a:rPr lang="en-US" b="1" dirty="0" err="1"/>
              <a:t>fisik</a:t>
            </a:r>
            <a:r>
              <a:rPr lang="en-US" b="1" dirty="0"/>
              <a:t> </a:t>
            </a:r>
            <a:r>
              <a:rPr lang="en-US" b="1" dirty="0" err="1"/>
              <a:t>tertentu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gemuk</a:t>
            </a:r>
            <a:r>
              <a:rPr lang="en-US" dirty="0"/>
              <a:t>, </a:t>
            </a:r>
            <a:r>
              <a:rPr lang="en-US" dirty="0" err="1"/>
              <a:t>ceking</a:t>
            </a:r>
            <a:r>
              <a:rPr lang="en-US" dirty="0"/>
              <a:t>, </a:t>
            </a:r>
            <a:r>
              <a:rPr lang="en-US" dirty="0" err="1"/>
              <a:t>cebol</a:t>
            </a:r>
            <a:r>
              <a:rPr lang="en-US" dirty="0"/>
              <a:t>, </a:t>
            </a:r>
            <a:r>
              <a:rPr lang="en-US" dirty="0" err="1"/>
              <a:t>bibir</a:t>
            </a:r>
            <a:r>
              <a:rPr lang="en-US" dirty="0"/>
              <a:t> </a:t>
            </a:r>
            <a:r>
              <a:rPr lang="en-US" dirty="0" err="1"/>
              <a:t>sumbing</a:t>
            </a:r>
            <a:r>
              <a:rPr lang="en-US" dirty="0"/>
              <a:t>, </a:t>
            </a:r>
            <a:r>
              <a:rPr lang="en-US" dirty="0" err="1"/>
              <a:t>hidung</a:t>
            </a:r>
            <a:r>
              <a:rPr lang="en-US" dirty="0"/>
              <a:t> </a:t>
            </a:r>
            <a:r>
              <a:rPr lang="en-US" dirty="0" err="1"/>
              <a:t>pesek</a:t>
            </a:r>
            <a:r>
              <a:rPr lang="en-US" dirty="0"/>
              <a:t>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 </a:t>
            </a:r>
            <a:r>
              <a:rPr lang="en-US" dirty="0" err="1"/>
              <a:t>tonggos</a:t>
            </a:r>
            <a:r>
              <a:rPr lang="en-US" dirty="0"/>
              <a:t>,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juling</a:t>
            </a:r>
            <a:r>
              <a:rPr lang="en-US" dirty="0"/>
              <a:t>;</a:t>
            </a:r>
          </a:p>
          <a:p>
            <a:pPr>
              <a:buFont typeface="+mj-lt"/>
              <a:buAutoNum type="alphaLcPeriod"/>
            </a:pPr>
            <a:r>
              <a:rPr lang="en-US" dirty="0" err="1" smtClean="0"/>
              <a:t>tunanetra</a:t>
            </a:r>
            <a:r>
              <a:rPr lang="en-US" dirty="0"/>
              <a:t>, </a:t>
            </a:r>
            <a:r>
              <a:rPr lang="en-US" dirty="0" err="1"/>
              <a:t>tunarungu</a:t>
            </a:r>
            <a:r>
              <a:rPr lang="en-US" dirty="0"/>
              <a:t>, </a:t>
            </a:r>
            <a:r>
              <a:rPr lang="en-US" dirty="0" err="1"/>
              <a:t>tunawicara</a:t>
            </a:r>
            <a:r>
              <a:rPr lang="en-US" dirty="0"/>
              <a:t>, </a:t>
            </a:r>
            <a:r>
              <a:rPr lang="en-US" dirty="0" err="1"/>
              <a:t>tunadaksa</a:t>
            </a:r>
            <a:r>
              <a:rPr lang="en-US" dirty="0"/>
              <a:t>, </a:t>
            </a:r>
            <a:r>
              <a:rPr lang="en-US" dirty="0" err="1"/>
              <a:t>tunagrahita</a:t>
            </a:r>
            <a:r>
              <a:rPr lang="en-US" dirty="0"/>
              <a:t>, </a:t>
            </a:r>
            <a:r>
              <a:rPr lang="en-US" dirty="0" err="1"/>
              <a:t>autis</a:t>
            </a:r>
            <a:r>
              <a:rPr lang="en-US" dirty="0"/>
              <a:t>;</a:t>
            </a:r>
          </a:p>
          <a:p>
            <a:pPr>
              <a:buFont typeface="+mj-lt"/>
              <a:buAutoNum type="alphaLcPeriod"/>
            </a:pPr>
            <a:r>
              <a:rPr lang="en-US" b="1" dirty="0" err="1" smtClean="0"/>
              <a:t>pengidap</a:t>
            </a:r>
            <a:r>
              <a:rPr lang="en-US" b="1" dirty="0" smtClean="0"/>
              <a:t> </a:t>
            </a:r>
            <a:r>
              <a:rPr lang="en-US" b="1" dirty="0" err="1"/>
              <a:t>penyakit</a:t>
            </a:r>
            <a:r>
              <a:rPr lang="en-US" b="1" dirty="0"/>
              <a:t> </a:t>
            </a:r>
            <a:r>
              <a:rPr lang="en-US" b="1" dirty="0" err="1"/>
              <a:t>tertentu</a:t>
            </a:r>
            <a:r>
              <a:rPr lang="en-US" b="1" dirty="0"/>
              <a:t>, </a:t>
            </a:r>
            <a:r>
              <a:rPr lang="en-US" b="1" dirty="0" err="1"/>
              <a:t>seperti</a:t>
            </a:r>
            <a:r>
              <a:rPr lang="en-US" b="1" dirty="0"/>
              <a:t>: HIV/AIDS, </a:t>
            </a:r>
            <a:r>
              <a:rPr lang="en-US" b="1" dirty="0" err="1"/>
              <a:t>kusta</a:t>
            </a:r>
            <a:r>
              <a:rPr lang="en-US" b="1" dirty="0"/>
              <a:t>, </a:t>
            </a:r>
            <a:r>
              <a:rPr lang="en-US" b="1" dirty="0" err="1"/>
              <a:t>epilepsi</a:t>
            </a:r>
            <a:r>
              <a:rPr lang="en-US" b="1" dirty="0"/>
              <a:t>, </a:t>
            </a:r>
            <a:r>
              <a:rPr lang="en-US" b="1" dirty="0" err="1"/>
              <a:t>alzheimer</a:t>
            </a:r>
            <a:r>
              <a:rPr lang="en-US" b="1" dirty="0"/>
              <a:t>, </a:t>
            </a:r>
            <a:r>
              <a:rPr lang="en-US" b="1" dirty="0" err="1"/>
              <a:t>latah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endParaRPr lang="en-US" dirty="0"/>
          </a:p>
          <a:p>
            <a:pPr>
              <a:buFont typeface="+mj-lt"/>
              <a:buAutoNum type="alphaLcPeriod"/>
            </a:pPr>
            <a:r>
              <a:rPr lang="en-US" dirty="0" smtClean="0"/>
              <a:t>orang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kejiwaan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0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8910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Pelarangan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Pembatasan</a:t>
            </a:r>
            <a:r>
              <a:rPr lang="en-US" sz="2800" b="1" dirty="0"/>
              <a:t> </a:t>
            </a:r>
            <a:r>
              <a:rPr lang="en-US" sz="2800" b="1" dirty="0" err="1"/>
              <a:t>Seksualitas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1620" y="1623060"/>
            <a:ext cx="9972992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Program </a:t>
            </a:r>
            <a:r>
              <a:rPr lang="en-US" dirty="0" err="1"/>
              <a:t>siaran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adegan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 smtClean="0"/>
              <a:t>: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r>
              <a:rPr lang="en-US" sz="1900" b="1" dirty="0" err="1" smtClean="0"/>
              <a:t>menayangkan</a:t>
            </a:r>
            <a:r>
              <a:rPr lang="en-US" sz="1900" b="1" dirty="0" smtClean="0"/>
              <a:t> </a:t>
            </a:r>
            <a:r>
              <a:rPr lang="en-US" sz="1900" b="1" dirty="0" err="1"/>
              <a:t>ketelanjangan</a:t>
            </a:r>
            <a:r>
              <a:rPr lang="en-US" sz="1900" b="1" dirty="0"/>
              <a:t> </a:t>
            </a:r>
            <a:r>
              <a:rPr lang="en-US" sz="1900" b="1" dirty="0" err="1"/>
              <a:t>dan</a:t>
            </a:r>
            <a:r>
              <a:rPr lang="en-US" sz="1900" b="1" dirty="0"/>
              <a:t>/</a:t>
            </a:r>
            <a:r>
              <a:rPr lang="en-US" sz="1900" b="1" dirty="0" err="1"/>
              <a:t>atau</a:t>
            </a:r>
            <a:r>
              <a:rPr lang="en-US" sz="1900" b="1" dirty="0"/>
              <a:t> </a:t>
            </a:r>
            <a:r>
              <a:rPr lang="en-US" sz="1900" b="1" dirty="0" err="1"/>
              <a:t>penampakan</a:t>
            </a:r>
            <a:r>
              <a:rPr lang="en-US" sz="1900" b="1" dirty="0"/>
              <a:t> </a:t>
            </a:r>
            <a:r>
              <a:rPr lang="en-US" sz="1900" b="1" dirty="0" err="1"/>
              <a:t>alat</a:t>
            </a:r>
            <a:r>
              <a:rPr lang="en-US" sz="1900" b="1" dirty="0"/>
              <a:t> </a:t>
            </a:r>
            <a:r>
              <a:rPr lang="en-US" sz="1900" b="1" dirty="0" err="1"/>
              <a:t>kelamin</a:t>
            </a:r>
            <a:r>
              <a:rPr lang="en-US" sz="1900" dirty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900" b="1" dirty="0" err="1" smtClean="0"/>
              <a:t>menampilkan</a:t>
            </a:r>
            <a:r>
              <a:rPr lang="en-US" sz="1900" b="1" dirty="0" smtClean="0"/>
              <a:t> </a:t>
            </a:r>
            <a:r>
              <a:rPr lang="en-US" sz="1900" b="1" dirty="0" err="1"/>
              <a:t>adegan</a:t>
            </a:r>
            <a:r>
              <a:rPr lang="en-US" sz="1900" b="1" dirty="0"/>
              <a:t> yang </a:t>
            </a:r>
            <a:r>
              <a:rPr lang="en-US" sz="1900" b="1" dirty="0" err="1"/>
              <a:t>menggambarkan</a:t>
            </a:r>
            <a:r>
              <a:rPr lang="en-US" sz="1900" b="1" dirty="0"/>
              <a:t> </a:t>
            </a:r>
            <a:r>
              <a:rPr lang="en-US" sz="1900" b="1" dirty="0" err="1"/>
              <a:t>aktivitas</a:t>
            </a:r>
            <a:r>
              <a:rPr lang="en-US" sz="1900" b="1" dirty="0"/>
              <a:t> </a:t>
            </a:r>
            <a:r>
              <a:rPr lang="en-US" sz="1900" b="1" dirty="0" err="1"/>
              <a:t>seks</a:t>
            </a:r>
            <a:r>
              <a:rPr lang="en-US" sz="1900" b="1" dirty="0"/>
              <a:t> </a:t>
            </a:r>
            <a:r>
              <a:rPr lang="en-US" sz="1900" b="1" dirty="0" err="1"/>
              <a:t>dan</a:t>
            </a:r>
            <a:r>
              <a:rPr lang="en-US" sz="1900" b="1" dirty="0"/>
              <a:t>/</a:t>
            </a:r>
            <a:r>
              <a:rPr lang="en-US" sz="1900" b="1" dirty="0" err="1"/>
              <a:t>atau</a:t>
            </a:r>
            <a:r>
              <a:rPr lang="en-US" sz="1900" b="1" dirty="0"/>
              <a:t> </a:t>
            </a:r>
            <a:r>
              <a:rPr lang="en-US" sz="1900" b="1" dirty="0" err="1"/>
              <a:t>persenggamaan</a:t>
            </a:r>
            <a:r>
              <a:rPr lang="en-US" sz="1900" dirty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900" dirty="0" err="1" smtClean="0"/>
              <a:t>menayangkan</a:t>
            </a:r>
            <a:r>
              <a:rPr lang="en-US" sz="1900" dirty="0" smtClean="0"/>
              <a:t> </a:t>
            </a:r>
            <a:r>
              <a:rPr lang="en-US" sz="1900" dirty="0" err="1"/>
              <a:t>kekerasan</a:t>
            </a:r>
            <a:r>
              <a:rPr lang="en-US" sz="1900" dirty="0"/>
              <a:t> </a:t>
            </a:r>
            <a:r>
              <a:rPr lang="en-US" sz="1900" dirty="0" err="1"/>
              <a:t>seksual</a:t>
            </a:r>
            <a:r>
              <a:rPr lang="en-US" sz="1900" dirty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900" dirty="0" err="1" smtClean="0"/>
              <a:t>menampilkan</a:t>
            </a:r>
            <a:r>
              <a:rPr lang="en-US" sz="1900" dirty="0" smtClean="0"/>
              <a:t> </a:t>
            </a:r>
            <a:r>
              <a:rPr lang="en-US" sz="1900" dirty="0" err="1"/>
              <a:t>suara</a:t>
            </a:r>
            <a:r>
              <a:rPr lang="en-US" sz="1900" dirty="0"/>
              <a:t> yang </a:t>
            </a:r>
            <a:r>
              <a:rPr lang="en-US" sz="1900" dirty="0" err="1"/>
              <a:t>menggambarkan</a:t>
            </a:r>
            <a:r>
              <a:rPr lang="en-US" sz="1900" dirty="0"/>
              <a:t> </a:t>
            </a:r>
            <a:r>
              <a:rPr lang="en-US" sz="1900" dirty="0" err="1"/>
              <a:t>berlangsungnya</a:t>
            </a:r>
            <a:r>
              <a:rPr lang="en-US" sz="1900" dirty="0"/>
              <a:t> </a:t>
            </a:r>
            <a:r>
              <a:rPr lang="en-US" sz="1900" dirty="0" err="1"/>
              <a:t>aktivitas</a:t>
            </a:r>
            <a:r>
              <a:rPr lang="en-US" sz="1900" dirty="0"/>
              <a:t> </a:t>
            </a:r>
            <a:r>
              <a:rPr lang="en-US" sz="1900" dirty="0" err="1"/>
              <a:t>seks</a:t>
            </a:r>
            <a:r>
              <a:rPr lang="en-US" sz="1900" dirty="0"/>
              <a:t> </a:t>
            </a:r>
            <a:r>
              <a:rPr lang="en-US" sz="1900" dirty="0" err="1"/>
              <a:t>dan</a:t>
            </a:r>
            <a:r>
              <a:rPr lang="en-US" sz="1900" dirty="0"/>
              <a:t>/</a:t>
            </a:r>
            <a:r>
              <a:rPr lang="en-US" sz="1900" dirty="0" err="1"/>
              <a:t>atau</a:t>
            </a:r>
            <a:r>
              <a:rPr lang="en-US" sz="1900" dirty="0"/>
              <a:t> </a:t>
            </a:r>
            <a:r>
              <a:rPr lang="en-US" sz="1900" dirty="0" err="1"/>
              <a:t>persenggamaan</a:t>
            </a:r>
            <a:r>
              <a:rPr lang="en-US" sz="1900" dirty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900" dirty="0" err="1" smtClean="0"/>
              <a:t>menampilkan</a:t>
            </a:r>
            <a:r>
              <a:rPr lang="en-US" sz="1900" dirty="0" smtClean="0"/>
              <a:t> </a:t>
            </a:r>
            <a:r>
              <a:rPr lang="en-US" sz="1900" dirty="0" err="1"/>
              <a:t>percakapan</a:t>
            </a:r>
            <a:r>
              <a:rPr lang="en-US" sz="1900" dirty="0"/>
              <a:t> </a:t>
            </a:r>
            <a:r>
              <a:rPr lang="en-US" sz="1900" dirty="0" err="1"/>
              <a:t>tentang</a:t>
            </a:r>
            <a:r>
              <a:rPr lang="en-US" sz="1900" dirty="0"/>
              <a:t> </a:t>
            </a:r>
            <a:r>
              <a:rPr lang="en-US" sz="1900" dirty="0" err="1"/>
              <a:t>rangkaian</a:t>
            </a:r>
            <a:r>
              <a:rPr lang="en-US" sz="1900" dirty="0"/>
              <a:t> </a:t>
            </a:r>
            <a:r>
              <a:rPr lang="en-US" sz="1900" dirty="0" err="1"/>
              <a:t>aktivitas</a:t>
            </a:r>
            <a:r>
              <a:rPr lang="en-US" sz="1900" dirty="0"/>
              <a:t> </a:t>
            </a:r>
            <a:r>
              <a:rPr lang="en-US" sz="1900" dirty="0" err="1"/>
              <a:t>seks</a:t>
            </a:r>
            <a:r>
              <a:rPr lang="en-US" sz="1900" dirty="0"/>
              <a:t> </a:t>
            </a:r>
            <a:r>
              <a:rPr lang="en-US" sz="1900" dirty="0" err="1"/>
              <a:t>dan</a:t>
            </a:r>
            <a:r>
              <a:rPr lang="en-US" sz="1900" dirty="0"/>
              <a:t>/</a:t>
            </a:r>
            <a:r>
              <a:rPr lang="en-US" sz="1900" dirty="0" err="1"/>
              <a:t>atau</a:t>
            </a:r>
            <a:r>
              <a:rPr lang="en-US" sz="1900" dirty="0"/>
              <a:t> </a:t>
            </a:r>
            <a:r>
              <a:rPr lang="en-US" sz="1900" dirty="0" err="1"/>
              <a:t>persenggamaan</a:t>
            </a:r>
            <a:r>
              <a:rPr lang="en-US" sz="1900" dirty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900" dirty="0" err="1" smtClean="0"/>
              <a:t>menayangkan</a:t>
            </a:r>
            <a:r>
              <a:rPr lang="en-US" sz="1900" dirty="0" smtClean="0"/>
              <a:t> </a:t>
            </a:r>
            <a:r>
              <a:rPr lang="en-US" sz="1900" dirty="0" err="1"/>
              <a:t>adegan</a:t>
            </a:r>
            <a:r>
              <a:rPr lang="en-US" sz="1900" dirty="0"/>
              <a:t> </a:t>
            </a:r>
            <a:r>
              <a:rPr lang="en-US" sz="1900" dirty="0" err="1"/>
              <a:t>dan</a:t>
            </a:r>
            <a:r>
              <a:rPr lang="en-US" sz="1900" dirty="0"/>
              <a:t>/</a:t>
            </a:r>
            <a:r>
              <a:rPr lang="en-US" sz="1900" dirty="0" err="1"/>
              <a:t>atau</a:t>
            </a:r>
            <a:r>
              <a:rPr lang="en-US" sz="1900" dirty="0"/>
              <a:t> </a:t>
            </a:r>
            <a:r>
              <a:rPr lang="en-US" sz="1900" dirty="0" err="1"/>
              <a:t>suara</a:t>
            </a:r>
            <a:r>
              <a:rPr lang="en-US" sz="1900" dirty="0"/>
              <a:t> yang </a:t>
            </a:r>
            <a:r>
              <a:rPr lang="en-US" sz="1900" dirty="0" err="1"/>
              <a:t>menggambarkan</a:t>
            </a:r>
            <a:r>
              <a:rPr lang="en-US" sz="1900" dirty="0"/>
              <a:t> </a:t>
            </a:r>
            <a:r>
              <a:rPr lang="en-US" sz="1900" dirty="0" err="1"/>
              <a:t>hubungan</a:t>
            </a:r>
            <a:r>
              <a:rPr lang="en-US" sz="1900" dirty="0"/>
              <a:t> </a:t>
            </a:r>
            <a:r>
              <a:rPr lang="en-US" sz="1900" dirty="0" err="1"/>
              <a:t>seks</a:t>
            </a:r>
            <a:r>
              <a:rPr lang="en-US" sz="1900" dirty="0"/>
              <a:t> </a:t>
            </a:r>
            <a:r>
              <a:rPr lang="en-US" sz="1900" dirty="0" err="1"/>
              <a:t>antarbinatang</a:t>
            </a:r>
            <a:r>
              <a:rPr lang="en-US" sz="1900" dirty="0"/>
              <a:t> </a:t>
            </a:r>
            <a:r>
              <a:rPr lang="en-US" sz="1900" dirty="0" err="1"/>
              <a:t>secara</a:t>
            </a:r>
            <a:r>
              <a:rPr lang="en-US" sz="1900" dirty="0"/>
              <a:t> vulgar;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900" b="1" dirty="0" err="1" smtClean="0"/>
              <a:t>menampilkan</a:t>
            </a:r>
            <a:r>
              <a:rPr lang="en-US" sz="1900" b="1" dirty="0" smtClean="0"/>
              <a:t> </a:t>
            </a:r>
            <a:r>
              <a:rPr lang="en-US" sz="1900" b="1" dirty="0" err="1"/>
              <a:t>adegan</a:t>
            </a:r>
            <a:r>
              <a:rPr lang="en-US" sz="1900" b="1" dirty="0"/>
              <a:t> </a:t>
            </a:r>
            <a:r>
              <a:rPr lang="en-US" sz="1900" b="1" dirty="0" err="1"/>
              <a:t>ciuman</a:t>
            </a:r>
            <a:r>
              <a:rPr lang="en-US" sz="1900" b="1" dirty="0"/>
              <a:t> </a:t>
            </a:r>
            <a:r>
              <a:rPr lang="en-US" sz="1900" b="1" dirty="0" err="1"/>
              <a:t>bibir</a:t>
            </a:r>
            <a:r>
              <a:rPr lang="en-US" sz="1900" dirty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900" b="1" dirty="0" err="1" smtClean="0"/>
              <a:t>mengeksploitasi</a:t>
            </a:r>
            <a:r>
              <a:rPr lang="en-US" sz="1900" b="1" dirty="0" smtClean="0"/>
              <a:t> </a:t>
            </a:r>
            <a:r>
              <a:rPr lang="en-US" sz="1900" b="1" dirty="0" err="1"/>
              <a:t>dan</a:t>
            </a:r>
            <a:r>
              <a:rPr lang="en-US" sz="1900" b="1" dirty="0"/>
              <a:t>/</a:t>
            </a:r>
            <a:r>
              <a:rPr lang="en-US" sz="1900" b="1" dirty="0" err="1"/>
              <a:t>atau</a:t>
            </a:r>
            <a:r>
              <a:rPr lang="en-US" sz="1900" b="1" dirty="0"/>
              <a:t> </a:t>
            </a:r>
            <a:r>
              <a:rPr lang="en-US" sz="1900" b="1" dirty="0" err="1"/>
              <a:t>menampilkan</a:t>
            </a:r>
            <a:r>
              <a:rPr lang="en-US" sz="1900" b="1" dirty="0"/>
              <a:t> </a:t>
            </a:r>
            <a:r>
              <a:rPr lang="en-US" sz="1900" b="1" dirty="0" err="1"/>
              <a:t>bagian-bagian</a:t>
            </a:r>
            <a:r>
              <a:rPr lang="en-US" sz="1900" b="1" dirty="0"/>
              <a:t> </a:t>
            </a:r>
            <a:r>
              <a:rPr lang="en-US" sz="1900" b="1" dirty="0" err="1"/>
              <a:t>tubuh</a:t>
            </a:r>
            <a:r>
              <a:rPr lang="en-US" sz="1900" b="1" dirty="0"/>
              <a:t> </a:t>
            </a:r>
            <a:r>
              <a:rPr lang="en-US" sz="1900" b="1" dirty="0" err="1"/>
              <a:t>tertentu</a:t>
            </a:r>
            <a:r>
              <a:rPr lang="en-US" sz="1900" b="1" dirty="0"/>
              <a:t>, </a:t>
            </a:r>
            <a:r>
              <a:rPr lang="en-US" sz="1900" b="1" dirty="0" err="1"/>
              <a:t>seperti</a:t>
            </a:r>
            <a:r>
              <a:rPr lang="en-US" sz="1900" b="1" dirty="0"/>
              <a:t>: </a:t>
            </a:r>
            <a:r>
              <a:rPr lang="en-US" sz="1900" b="1" dirty="0" err="1"/>
              <a:t>paha</a:t>
            </a:r>
            <a:r>
              <a:rPr lang="en-US" sz="1900" b="1" dirty="0"/>
              <a:t>, </a:t>
            </a:r>
            <a:r>
              <a:rPr lang="en-US" sz="1900" b="1" dirty="0" err="1"/>
              <a:t>bokong</a:t>
            </a:r>
            <a:r>
              <a:rPr lang="en-US" sz="1900" b="1" dirty="0"/>
              <a:t>, </a:t>
            </a:r>
            <a:r>
              <a:rPr lang="en-US" sz="1900" b="1" dirty="0" err="1"/>
              <a:t>payudara</a:t>
            </a:r>
            <a:r>
              <a:rPr lang="en-US" sz="1900" b="1" dirty="0"/>
              <a:t>, </a:t>
            </a:r>
            <a:r>
              <a:rPr lang="en-US" sz="1900" b="1" dirty="0" err="1"/>
              <a:t>secara</a:t>
            </a:r>
            <a:r>
              <a:rPr lang="en-US" sz="1900" b="1" dirty="0"/>
              <a:t> </a:t>
            </a:r>
            <a:r>
              <a:rPr lang="en-US" sz="1900" b="1" i="1" dirty="0"/>
              <a:t>close up </a:t>
            </a:r>
            <a:r>
              <a:rPr lang="en-US" sz="1900" b="1" dirty="0" err="1"/>
              <a:t>dan</a:t>
            </a:r>
            <a:r>
              <a:rPr lang="en-US" sz="1900" b="1" dirty="0"/>
              <a:t>/</a:t>
            </a:r>
            <a:r>
              <a:rPr lang="en-US" sz="1900" b="1" dirty="0" err="1"/>
              <a:t>atau</a:t>
            </a:r>
            <a:r>
              <a:rPr lang="en-US" sz="1900" b="1" dirty="0"/>
              <a:t> </a:t>
            </a:r>
            <a:r>
              <a:rPr lang="en-US" sz="1900" b="1" i="1" dirty="0"/>
              <a:t>medium shot</a:t>
            </a:r>
            <a:r>
              <a:rPr lang="en-US" sz="1900" dirty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900" dirty="0" err="1" smtClean="0"/>
              <a:t>menampilkan</a:t>
            </a:r>
            <a:r>
              <a:rPr lang="en-US" sz="1900" dirty="0" smtClean="0"/>
              <a:t> </a:t>
            </a:r>
            <a:r>
              <a:rPr lang="en-US" sz="1900" dirty="0" err="1"/>
              <a:t>gerakan</a:t>
            </a:r>
            <a:r>
              <a:rPr lang="en-US" sz="1900" dirty="0"/>
              <a:t> </a:t>
            </a:r>
            <a:r>
              <a:rPr lang="en-US" sz="1900" dirty="0" err="1"/>
              <a:t>tubuh</a:t>
            </a:r>
            <a:r>
              <a:rPr lang="en-US" sz="1900" dirty="0"/>
              <a:t> </a:t>
            </a:r>
            <a:r>
              <a:rPr lang="en-US" sz="1900" dirty="0" err="1"/>
              <a:t>dan</a:t>
            </a:r>
            <a:r>
              <a:rPr lang="en-US" sz="1900" dirty="0"/>
              <a:t>/</a:t>
            </a:r>
            <a:r>
              <a:rPr lang="en-US" sz="1900" dirty="0" err="1"/>
              <a:t>atau</a:t>
            </a:r>
            <a:r>
              <a:rPr lang="en-US" sz="1900" dirty="0"/>
              <a:t> </a:t>
            </a:r>
            <a:r>
              <a:rPr lang="en-US" sz="1900" dirty="0" err="1"/>
              <a:t>tarian</a:t>
            </a:r>
            <a:r>
              <a:rPr lang="en-US" sz="1900" dirty="0"/>
              <a:t> </a:t>
            </a:r>
            <a:r>
              <a:rPr lang="en-US" sz="1900" dirty="0" err="1"/>
              <a:t>erotis</a:t>
            </a:r>
            <a:r>
              <a:rPr lang="en-US" sz="1900" dirty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900" dirty="0" err="1" smtClean="0"/>
              <a:t>mengesankan</a:t>
            </a:r>
            <a:r>
              <a:rPr lang="en-US" sz="1900" dirty="0" smtClean="0"/>
              <a:t> </a:t>
            </a:r>
            <a:r>
              <a:rPr lang="en-US" sz="1900" dirty="0" err="1"/>
              <a:t>ketelanjangan</a:t>
            </a:r>
            <a:r>
              <a:rPr lang="en-US" sz="1900" dirty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900" dirty="0" err="1" smtClean="0"/>
              <a:t>mengesankan</a:t>
            </a:r>
            <a:r>
              <a:rPr lang="en-US" sz="1900" dirty="0" smtClean="0"/>
              <a:t> </a:t>
            </a:r>
            <a:r>
              <a:rPr lang="en-US" sz="1900" dirty="0" err="1"/>
              <a:t>ciuman</a:t>
            </a:r>
            <a:r>
              <a:rPr lang="en-US" sz="1900" dirty="0"/>
              <a:t> </a:t>
            </a:r>
            <a:r>
              <a:rPr lang="en-US" sz="1900" dirty="0" err="1"/>
              <a:t>bibir</a:t>
            </a:r>
            <a:r>
              <a:rPr lang="en-US" sz="1900" dirty="0"/>
              <a:t>; </a:t>
            </a:r>
            <a:r>
              <a:rPr lang="en-US" sz="1900" dirty="0" err="1"/>
              <a:t>dan</a:t>
            </a:r>
            <a:r>
              <a:rPr lang="en-US" sz="1900" dirty="0"/>
              <a:t>/</a:t>
            </a:r>
            <a:r>
              <a:rPr lang="en-US" sz="1900" dirty="0" err="1"/>
              <a:t>atau</a:t>
            </a:r>
            <a:endParaRPr lang="en-US" sz="1900" dirty="0"/>
          </a:p>
          <a:p>
            <a:pPr marL="457200" indent="-457200">
              <a:buFont typeface="+mj-lt"/>
              <a:buAutoNum type="alphaLcPeriod"/>
            </a:pPr>
            <a:r>
              <a:rPr lang="en-US" sz="1900" dirty="0" err="1" smtClean="0"/>
              <a:t>menampilkan</a:t>
            </a:r>
            <a:r>
              <a:rPr lang="en-US" sz="1900" dirty="0" smtClean="0"/>
              <a:t> </a:t>
            </a:r>
            <a:r>
              <a:rPr lang="en-US" sz="1900" dirty="0"/>
              <a:t>kata-kata </a:t>
            </a:r>
            <a:r>
              <a:rPr lang="en-US" sz="1900" dirty="0" err="1"/>
              <a:t>cabul</a:t>
            </a:r>
            <a:r>
              <a:rPr lang="en-US" sz="19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12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97280"/>
            <a:ext cx="10041572" cy="4813942"/>
          </a:xfrm>
        </p:spPr>
        <p:txBody>
          <a:bodyPr>
            <a:normAutofit/>
          </a:bodyPr>
          <a:lstStyle/>
          <a:p>
            <a:r>
              <a:rPr lang="en-US" b="1" dirty="0" err="1"/>
              <a:t>Pelarangan</a:t>
            </a:r>
            <a:r>
              <a:rPr lang="en-US" b="1" dirty="0"/>
              <a:t> </a:t>
            </a:r>
            <a:r>
              <a:rPr lang="en-US" b="1" dirty="0" err="1"/>
              <a:t>Adegan</a:t>
            </a:r>
            <a:r>
              <a:rPr lang="en-US" b="1" dirty="0"/>
              <a:t> </a:t>
            </a:r>
            <a:r>
              <a:rPr lang="en-US" b="1" dirty="0" err="1" smtClean="0"/>
              <a:t>Kekerasan</a:t>
            </a:r>
            <a:endParaRPr lang="id-ID" b="1" dirty="0" smtClean="0"/>
          </a:p>
          <a:p>
            <a:pPr marL="0" indent="0">
              <a:buNone/>
            </a:pPr>
            <a:r>
              <a:rPr lang="en-US" dirty="0"/>
              <a:t>Program </a:t>
            </a:r>
            <a:r>
              <a:rPr lang="en-US" dirty="0" err="1"/>
              <a:t>siaran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adegan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:</a:t>
            </a:r>
          </a:p>
          <a:p>
            <a:pPr>
              <a:buFont typeface="+mj-lt"/>
              <a:buAutoNum type="alphaLcPeriod"/>
            </a:pPr>
            <a:r>
              <a:rPr lang="en-US" b="1" dirty="0" err="1" smtClean="0"/>
              <a:t>menampilkan</a:t>
            </a:r>
            <a:r>
              <a:rPr lang="en-US" b="1" dirty="0" smtClean="0"/>
              <a:t> </a:t>
            </a:r>
            <a:r>
              <a:rPr lang="en-US" b="1" dirty="0" err="1"/>
              <a:t>secara</a:t>
            </a:r>
            <a:r>
              <a:rPr lang="en-US" b="1" dirty="0"/>
              <a:t> detail </a:t>
            </a:r>
            <a:r>
              <a:rPr lang="en-US" b="1" dirty="0" err="1"/>
              <a:t>peristiwa</a:t>
            </a:r>
            <a:r>
              <a:rPr lang="en-US" b="1" dirty="0"/>
              <a:t> </a:t>
            </a:r>
            <a:r>
              <a:rPr lang="en-US" b="1" dirty="0" err="1"/>
              <a:t>kekerasan</a:t>
            </a:r>
            <a:r>
              <a:rPr lang="en-US" b="1" dirty="0"/>
              <a:t>, </a:t>
            </a:r>
            <a:r>
              <a:rPr lang="en-US" b="1" dirty="0" err="1"/>
              <a:t>seperti</a:t>
            </a:r>
            <a:r>
              <a:rPr lang="en-US" b="1" dirty="0"/>
              <a:t>: </a:t>
            </a:r>
            <a:r>
              <a:rPr lang="en-US" b="1" dirty="0" err="1"/>
              <a:t>tawuran</a:t>
            </a:r>
            <a:r>
              <a:rPr lang="en-US" b="1" dirty="0"/>
              <a:t>, </a:t>
            </a:r>
            <a:r>
              <a:rPr lang="en-US" b="1" dirty="0" err="1"/>
              <a:t>pengeroyokan</a:t>
            </a:r>
            <a:r>
              <a:rPr lang="en-US" dirty="0"/>
              <a:t>, </a:t>
            </a:r>
            <a:r>
              <a:rPr lang="en-US" dirty="0" err="1"/>
              <a:t>penyiksaan</a:t>
            </a:r>
            <a:r>
              <a:rPr lang="en-US" dirty="0"/>
              <a:t>, </a:t>
            </a:r>
            <a:r>
              <a:rPr lang="en-US" dirty="0" err="1"/>
              <a:t>perang</a:t>
            </a:r>
            <a:r>
              <a:rPr lang="en-US" dirty="0"/>
              <a:t>, </a:t>
            </a:r>
            <a:r>
              <a:rPr lang="en-US" dirty="0" err="1"/>
              <a:t>penusukan</a:t>
            </a:r>
            <a:r>
              <a:rPr lang="en-US" dirty="0"/>
              <a:t>, </a:t>
            </a:r>
            <a:r>
              <a:rPr lang="en-US" dirty="0" err="1"/>
              <a:t>penyembelihan</a:t>
            </a:r>
            <a:r>
              <a:rPr lang="en-US" dirty="0"/>
              <a:t>, </a:t>
            </a:r>
            <a:r>
              <a:rPr lang="en-US" dirty="0" err="1"/>
              <a:t>mutilasi</a:t>
            </a:r>
            <a:r>
              <a:rPr lang="en-US" dirty="0"/>
              <a:t>, </a:t>
            </a:r>
            <a:r>
              <a:rPr lang="en-US" dirty="0" err="1"/>
              <a:t>terorisme</a:t>
            </a:r>
            <a:r>
              <a:rPr lang="en-US" dirty="0"/>
              <a:t>, </a:t>
            </a:r>
            <a:r>
              <a:rPr lang="en-US" dirty="0" err="1"/>
              <a:t>pengrusakan</a:t>
            </a:r>
            <a:r>
              <a:rPr lang="en-US" dirty="0"/>
              <a:t> </a:t>
            </a:r>
            <a:r>
              <a:rPr lang="en-US" dirty="0" err="1"/>
              <a:t>barang-barang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ganas</a:t>
            </a:r>
            <a:r>
              <a:rPr lang="en-US" dirty="0"/>
              <a:t>, </a:t>
            </a:r>
            <a:r>
              <a:rPr lang="en-US" dirty="0" err="1"/>
              <a:t>pembacokan</a:t>
            </a:r>
            <a:r>
              <a:rPr lang="en-US" dirty="0"/>
              <a:t>, </a:t>
            </a:r>
            <a:r>
              <a:rPr lang="en-US" dirty="0" err="1"/>
              <a:t>penembakan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bunuh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;</a:t>
            </a:r>
          </a:p>
          <a:p>
            <a:pPr>
              <a:buFont typeface="+mj-lt"/>
              <a:buAutoNum type="alphaLcPeriod"/>
            </a:pP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yang </a:t>
            </a:r>
            <a:r>
              <a:rPr lang="en-US" dirty="0" err="1"/>
              <a:t>berdarah-darah</a:t>
            </a:r>
            <a:r>
              <a:rPr lang="en-US" dirty="0"/>
              <a:t>, </a:t>
            </a:r>
            <a:r>
              <a:rPr lang="en-US" dirty="0" err="1"/>
              <a:t>terpotong-potong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mengenaskan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;</a:t>
            </a:r>
          </a:p>
          <a:p>
            <a:pPr>
              <a:buFont typeface="+mj-lt"/>
              <a:buAutoNum type="alphaLcPeriod"/>
            </a:pP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sadis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;</a:t>
            </a:r>
          </a:p>
          <a:p>
            <a:pPr>
              <a:buFont typeface="+mj-lt"/>
              <a:buAutoNum type="alphaLcPeriod"/>
            </a:pP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sadis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endParaRPr lang="en-US" dirty="0"/>
          </a:p>
          <a:p>
            <a:pPr>
              <a:buFont typeface="+mj-lt"/>
              <a:buAutoNum type="alphaLcPeriod"/>
            </a:pP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/>
              <a:t>adegan</a:t>
            </a:r>
            <a:r>
              <a:rPr lang="en-US" dirty="0"/>
              <a:t> </a:t>
            </a:r>
            <a:r>
              <a:rPr lang="en-US" dirty="0" err="1"/>
              <a:t>memakan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lazim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09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Ungkapan</a:t>
            </a:r>
            <a:r>
              <a:rPr lang="en-US" sz="2400" b="1" dirty="0"/>
              <a:t> </a:t>
            </a:r>
            <a:r>
              <a:rPr lang="en-US" sz="2400" b="1" dirty="0" err="1"/>
              <a:t>Kasar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 smtClean="0"/>
              <a:t>Makian</a:t>
            </a:r>
            <a:endParaRPr lang="id-ID" sz="2400" b="1" dirty="0" smtClean="0"/>
          </a:p>
          <a:p>
            <a:pPr marL="0" indent="0" algn="just">
              <a:buNone/>
            </a:pPr>
            <a:r>
              <a:rPr lang="en-US" sz="2400" dirty="0"/>
              <a:t>Program </a:t>
            </a:r>
            <a:r>
              <a:rPr lang="en-US" sz="2400" dirty="0" err="1"/>
              <a:t>siaran</a:t>
            </a:r>
            <a:r>
              <a:rPr lang="en-US" sz="2400" dirty="0"/>
              <a:t> </a:t>
            </a:r>
            <a:r>
              <a:rPr lang="en-US" sz="2400" dirty="0" err="1"/>
              <a:t>dilarang</a:t>
            </a:r>
            <a:r>
              <a:rPr lang="en-US" sz="2400" dirty="0"/>
              <a:t> </a:t>
            </a:r>
            <a:r>
              <a:rPr lang="en-US" sz="2400" b="1" dirty="0" err="1"/>
              <a:t>menampilkan</a:t>
            </a:r>
            <a:r>
              <a:rPr lang="en-US" sz="2400" b="1" dirty="0"/>
              <a:t> </a:t>
            </a:r>
            <a:r>
              <a:rPr lang="en-US" sz="2400" b="1" dirty="0" err="1"/>
              <a:t>ungkapan</a:t>
            </a:r>
            <a:r>
              <a:rPr lang="en-US" sz="2400" b="1" dirty="0"/>
              <a:t> </a:t>
            </a:r>
            <a:r>
              <a:rPr lang="en-US" sz="2400" b="1" dirty="0" err="1"/>
              <a:t>kasar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makian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verbal </a:t>
            </a:r>
            <a:r>
              <a:rPr lang="en-US" sz="2400" dirty="0" err="1"/>
              <a:t>maupun</a:t>
            </a:r>
            <a:r>
              <a:rPr lang="en-US" sz="2400" dirty="0"/>
              <a:t> nonverbal, yang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kecenderungan</a:t>
            </a:r>
            <a:r>
              <a:rPr lang="en-US" sz="2400" dirty="0"/>
              <a:t> </a:t>
            </a:r>
            <a:r>
              <a:rPr lang="en-US" sz="2400" dirty="0" err="1"/>
              <a:t>menghina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merendahkan</a:t>
            </a:r>
            <a:r>
              <a:rPr lang="en-US" sz="2400" dirty="0"/>
              <a:t> </a:t>
            </a:r>
            <a:r>
              <a:rPr lang="en-US" sz="2400" dirty="0" err="1"/>
              <a:t>martabat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 </a:t>
            </a:r>
            <a:r>
              <a:rPr lang="en-US" sz="2400" b="1" dirty="0" err="1"/>
              <a:t>memiliki</a:t>
            </a:r>
            <a:r>
              <a:rPr lang="en-US" sz="2400" b="1" dirty="0"/>
              <a:t> </a:t>
            </a:r>
            <a:r>
              <a:rPr lang="en-US" sz="2400" b="1" dirty="0" err="1"/>
              <a:t>makna</a:t>
            </a:r>
            <a:r>
              <a:rPr lang="en-US" sz="2400" b="1" dirty="0"/>
              <a:t> </a:t>
            </a:r>
            <a:r>
              <a:rPr lang="en-US" sz="2400" b="1" dirty="0" err="1"/>
              <a:t>jorok</a:t>
            </a:r>
            <a:r>
              <a:rPr lang="en-US" sz="2400" b="1" dirty="0"/>
              <a:t>/ </a:t>
            </a:r>
            <a:r>
              <a:rPr lang="en-US" sz="2400" b="1" dirty="0" err="1"/>
              <a:t>mesum</a:t>
            </a:r>
            <a:r>
              <a:rPr lang="en-US" sz="2400" b="1" dirty="0"/>
              <a:t>/</a:t>
            </a:r>
            <a:r>
              <a:rPr lang="en-US" sz="2400" b="1" dirty="0" err="1"/>
              <a:t>cabul</a:t>
            </a:r>
            <a:r>
              <a:rPr lang="en-US" sz="2400" b="1" dirty="0"/>
              <a:t>/vulgar, </a:t>
            </a:r>
            <a:r>
              <a:rPr lang="en-US" sz="2400" b="1" dirty="0" err="1"/>
              <a:t>dan</a:t>
            </a:r>
            <a:r>
              <a:rPr lang="en-US" sz="2400" b="1" dirty="0"/>
              <a:t>/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menghina</a:t>
            </a:r>
            <a:r>
              <a:rPr lang="en-US" sz="2400" b="1" dirty="0"/>
              <a:t> agama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Tuhan</a:t>
            </a:r>
            <a:r>
              <a:rPr lang="en-US" sz="2400" dirty="0"/>
              <a:t>. Kata-kata </a:t>
            </a:r>
            <a:r>
              <a:rPr lang="en-US" sz="2400" dirty="0" err="1"/>
              <a:t>kasar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makian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kata-kata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Indonesia,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 smtClean="0"/>
              <a:t>asing</a:t>
            </a:r>
            <a:r>
              <a:rPr lang="id-ID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565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Sensor siaran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b="1" dirty="0"/>
              <a:t>Sensor Siaran: </a:t>
            </a:r>
            <a:r>
              <a:rPr lang="en-US" dirty="0"/>
              <a:t>Isi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film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lulus sensor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endParaRPr lang="id-ID" b="1" dirty="0"/>
          </a:p>
          <a:p>
            <a:endParaRPr lang="id-ID" b="1" dirty="0" smtClean="0"/>
          </a:p>
          <a:p>
            <a:r>
              <a:rPr lang="en-US" b="1" dirty="0" smtClean="0"/>
              <a:t>S</a:t>
            </a:r>
            <a:r>
              <a:rPr lang="id-ID" b="1" dirty="0"/>
              <a:t>ensor dan </a:t>
            </a:r>
            <a:r>
              <a:rPr lang="en-US" b="1" dirty="0"/>
              <a:t>P</a:t>
            </a:r>
            <a:r>
              <a:rPr lang="id-ID" b="1" dirty="0"/>
              <a:t>enggolongan </a:t>
            </a:r>
            <a:r>
              <a:rPr lang="en-US" b="1" dirty="0"/>
              <a:t>P</a:t>
            </a:r>
            <a:r>
              <a:rPr lang="id-ID" b="1" dirty="0"/>
              <a:t>rogram </a:t>
            </a:r>
            <a:r>
              <a:rPr lang="en-US" b="1" dirty="0"/>
              <a:t>T</a:t>
            </a:r>
            <a:r>
              <a:rPr lang="id-ID" b="1" dirty="0"/>
              <a:t>elevisi</a:t>
            </a:r>
            <a:endParaRPr lang="en-US" dirty="0"/>
          </a:p>
          <a:p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 </a:t>
            </a:r>
            <a:r>
              <a:rPr lang="en-US" b="1" dirty="0" err="1"/>
              <a:t>wajib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sensor internal</a:t>
            </a:r>
            <a:r>
              <a:rPr lang="en-US" dirty="0"/>
              <a:t> 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tunduk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 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penggolongan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smtClean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79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Pedoman perilaku penyiaran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Standar</a:t>
            </a:r>
            <a:r>
              <a:rPr lang="en-US" b="1" dirty="0"/>
              <a:t> </a:t>
            </a:r>
            <a:r>
              <a:rPr lang="en-US" b="1" dirty="0" err="1"/>
              <a:t>Perilaku</a:t>
            </a:r>
            <a:r>
              <a:rPr lang="en-US" b="1" dirty="0"/>
              <a:t> </a:t>
            </a:r>
            <a:r>
              <a:rPr lang="en-US" b="1" dirty="0" err="1"/>
              <a:t>Penyiaran</a:t>
            </a:r>
            <a:endParaRPr lang="en-US" dirty="0"/>
          </a:p>
          <a:p>
            <a:r>
              <a:rPr lang="id-ID" dirty="0"/>
              <a:t>Isi siaran wajib mengandung informasi, pendidikan, hiburan, dan manfaat untuk pembentukan intelektualitas, watak, moral, kemajuan, kekuatan bangsa, menjaga persatuan dan kesatuan, serta mengamalkan nilai-nilai agama dan budaya Indonesia</a:t>
            </a:r>
            <a:r>
              <a:rPr lang="id-ID" dirty="0" smtClean="0"/>
              <a:t>.</a:t>
            </a:r>
            <a:r>
              <a:rPr lang="en-US" dirty="0"/>
              <a:t> 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 smtClean="0"/>
              <a:t>: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r>
              <a:rPr lang="id-ID" dirty="0" smtClean="0"/>
              <a:t>bersifat </a:t>
            </a:r>
            <a:r>
              <a:rPr lang="id-ID" dirty="0"/>
              <a:t>fitnah, menghasut, menyesatkan dan/atau bohong;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r>
              <a:rPr lang="id-ID" dirty="0" smtClean="0"/>
              <a:t>menonjolkan </a:t>
            </a:r>
            <a:r>
              <a:rPr lang="id-ID" dirty="0"/>
              <a:t>unsur kekerasan, cabul, perjudian, penyalahgunaan narkotika dan obat terlarang;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r>
              <a:rPr lang="id-ID" dirty="0" smtClean="0"/>
              <a:t>mempertentangkan </a:t>
            </a:r>
            <a:r>
              <a:rPr lang="id-ID" dirty="0"/>
              <a:t>suku, agama, ras, dan antar golongan</a:t>
            </a:r>
            <a:r>
              <a:rPr lang="en-US" dirty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id-ID" dirty="0" smtClean="0"/>
              <a:t>memperolokkan</a:t>
            </a:r>
            <a:r>
              <a:rPr lang="id-ID" dirty="0"/>
              <a:t>, merendahkan, melecehkan dan/atau mengabaikan nilai-nilai agama, martabat manusia Indonesia, atau merusak hubungan internasional</a:t>
            </a:r>
            <a:r>
              <a:rPr lang="id-ID" dirty="0" smtClean="0"/>
              <a:t>.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01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551329"/>
            <a:ext cx="9720073" cy="5758031"/>
          </a:xfrm>
        </p:spPr>
        <p:txBody>
          <a:bodyPr>
            <a:normAutofit/>
          </a:bodyPr>
          <a:lstStyle/>
          <a:p>
            <a:r>
              <a:rPr lang="id-ID" dirty="0" smtClean="0"/>
              <a:t>PENGGOL</a:t>
            </a:r>
            <a:r>
              <a:rPr lang="en-US" dirty="0" smtClean="0"/>
              <a:t>ONGAN </a:t>
            </a:r>
            <a:r>
              <a:rPr lang="en-US" dirty="0"/>
              <a:t>PROGRAM SIARAN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tunduk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penggolongan</a:t>
            </a:r>
            <a:r>
              <a:rPr lang="en-US" dirty="0"/>
              <a:t> </a:t>
            </a:r>
            <a:r>
              <a:rPr lang="en-US" dirty="0" smtClean="0"/>
              <a:t>program</a:t>
            </a:r>
            <a:r>
              <a:rPr lang="id-ID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kedewasaan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di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Penggolongan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diklasifikasikan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5 (lima) </a:t>
            </a:r>
            <a:r>
              <a:rPr lang="en-US" dirty="0" err="1" smtClean="0"/>
              <a:t>kelompok</a:t>
            </a:r>
            <a:r>
              <a:rPr lang="id-ID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usia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/>
              <a:t>P: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Pra-Sekolah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 smtClean="0"/>
              <a:t>khalayak</a:t>
            </a:r>
            <a:r>
              <a:rPr lang="id-ID" dirty="0" smtClean="0"/>
              <a:t> </a:t>
            </a:r>
            <a:r>
              <a:rPr lang="en-US" dirty="0" err="1" smtClean="0"/>
              <a:t>berusia</a:t>
            </a:r>
            <a:r>
              <a:rPr lang="en-US" dirty="0" smtClean="0"/>
              <a:t> </a:t>
            </a:r>
            <a:r>
              <a:rPr lang="en-US" dirty="0"/>
              <a:t>2-6 </a:t>
            </a:r>
            <a:r>
              <a:rPr lang="en-US" dirty="0" err="1"/>
              <a:t>tahun</a:t>
            </a:r>
            <a:r>
              <a:rPr lang="en-US" dirty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/>
              <a:t>A: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7- </a:t>
            </a:r>
            <a:r>
              <a:rPr lang="en-US" dirty="0" smtClean="0"/>
              <a:t>12</a:t>
            </a:r>
            <a:r>
              <a:rPr lang="id-ID" dirty="0" smtClean="0"/>
              <a:t> </a:t>
            </a:r>
            <a:r>
              <a:rPr lang="en-US" dirty="0" err="1" smtClean="0"/>
              <a:t>tahun</a:t>
            </a:r>
            <a:r>
              <a:rPr lang="en-US" dirty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/>
              <a:t>R: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13 – </a:t>
            </a:r>
            <a:r>
              <a:rPr lang="en-US" dirty="0" smtClean="0"/>
              <a:t>17</a:t>
            </a:r>
            <a:r>
              <a:rPr lang="id-ID" dirty="0" smtClean="0"/>
              <a:t> </a:t>
            </a:r>
            <a:r>
              <a:rPr lang="en-US" dirty="0" err="1" smtClean="0"/>
              <a:t>tahun</a:t>
            </a:r>
            <a:r>
              <a:rPr lang="en-US" dirty="0"/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/>
              <a:t>D: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18 </a:t>
            </a:r>
            <a:r>
              <a:rPr lang="en-US" dirty="0" err="1" smtClean="0"/>
              <a:t>tahun</a:t>
            </a:r>
            <a:r>
              <a:rPr lang="en-US" dirty="0" smtClean="0"/>
              <a:t>;</a:t>
            </a:r>
            <a:r>
              <a:rPr lang="id-ID" dirty="0" smtClean="0"/>
              <a:t> </a:t>
            </a:r>
            <a:r>
              <a:rPr lang="en-US" dirty="0" err="1" smtClean="0"/>
              <a:t>dan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/>
              <a:t>SU: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id-ID" dirty="0" smtClean="0"/>
              <a:t> </a:t>
            </a:r>
            <a:r>
              <a:rPr lang="en-US" dirty="0" err="1" smtClean="0"/>
              <a:t>tahun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9329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41294"/>
            <a:ext cx="9720073" cy="536806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Sanksi</a:t>
            </a:r>
            <a:endParaRPr lang="en-US" dirty="0"/>
          </a:p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ketentuan-ketentuan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? Program </a:t>
            </a:r>
            <a:r>
              <a:rPr lang="en-US" dirty="0" err="1"/>
              <a:t>siaran</a:t>
            </a:r>
            <a:r>
              <a:rPr lang="en-US" dirty="0"/>
              <a:t> yang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meyakinkan</a:t>
            </a:r>
            <a:r>
              <a:rPr lang="en-US" dirty="0"/>
              <a:t>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dijatuhkan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KPI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administratifnya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 smtClean="0"/>
              <a:t>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teguran</a:t>
            </a:r>
            <a:r>
              <a:rPr lang="en-US" dirty="0" smtClean="0"/>
              <a:t> </a:t>
            </a:r>
            <a:r>
              <a:rPr lang="en-US" dirty="0" err="1"/>
              <a:t>tertulis</a:t>
            </a:r>
            <a:r>
              <a:rPr lang="en-US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yang </a:t>
            </a:r>
            <a:r>
              <a:rPr lang="en-US" dirty="0" err="1"/>
              <a:t>bermasalah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/>
              <a:t>durasi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denda</a:t>
            </a:r>
            <a:r>
              <a:rPr lang="en-US" dirty="0" smtClean="0"/>
              <a:t> </a:t>
            </a:r>
            <a:r>
              <a:rPr lang="en-US" dirty="0" err="1"/>
              <a:t>administratif</a:t>
            </a:r>
            <a:r>
              <a:rPr lang="en-US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pembekuan</a:t>
            </a:r>
            <a:r>
              <a:rPr lang="en-US" dirty="0" smtClean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perpanjangan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; </a:t>
            </a:r>
            <a:r>
              <a:rPr lang="en-US" dirty="0" err="1"/>
              <a:t>atau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pencabutan</a:t>
            </a:r>
            <a:r>
              <a:rPr lang="en-US" dirty="0" smtClean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 smtClean="0"/>
              <a:t>penyiaran</a:t>
            </a:r>
            <a:r>
              <a:rPr lang="id-ID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 smtClean="0"/>
              <a:t>berupa</a:t>
            </a:r>
            <a:r>
              <a:rPr lang="en-US" dirty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teguran</a:t>
            </a:r>
            <a:r>
              <a:rPr lang="en-US" dirty="0" smtClean="0"/>
              <a:t> </a:t>
            </a:r>
            <a:r>
              <a:rPr lang="en-US" dirty="0" err="1"/>
              <a:t>tertulis</a:t>
            </a:r>
            <a:r>
              <a:rPr lang="en-US" dirty="0"/>
              <a:t>;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yang </a:t>
            </a:r>
            <a:r>
              <a:rPr lang="en-US" dirty="0" err="1"/>
              <a:t>bermasalah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;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/>
              <a:t>durasi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;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denda</a:t>
            </a:r>
            <a:r>
              <a:rPr lang="en-US" dirty="0" smtClean="0"/>
              <a:t> </a:t>
            </a:r>
            <a:r>
              <a:rPr lang="en-US" dirty="0" err="1"/>
              <a:t>administratif</a:t>
            </a:r>
            <a:r>
              <a:rPr lang="en-US" dirty="0"/>
              <a:t>;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pembekuan</a:t>
            </a:r>
            <a:r>
              <a:rPr lang="en-US" dirty="0" smtClean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;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perpanjangan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; </a:t>
            </a:r>
            <a:r>
              <a:rPr lang="en-US" dirty="0" err="1"/>
              <a:t>atau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pencabutan</a:t>
            </a:r>
            <a:r>
              <a:rPr lang="en-US" dirty="0" smtClean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321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niaga</a:t>
            </a:r>
            <a:r>
              <a:rPr lang="en-US" dirty="0"/>
              <a:t> yang </a:t>
            </a:r>
            <a:r>
              <a:rPr lang="en-US" dirty="0" err="1"/>
              <a:t>melebihi</a:t>
            </a:r>
            <a:r>
              <a:rPr lang="en-US" dirty="0"/>
              <a:t> 20% (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</a:t>
            </a:r>
            <a:r>
              <a:rPr lang="en-US" dirty="0" err="1"/>
              <a:t>persen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per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58 </a:t>
            </a:r>
            <a:r>
              <a:rPr lang="en-US" dirty="0" err="1"/>
              <a:t>ayat</a:t>
            </a:r>
            <a:r>
              <a:rPr lang="en-US" dirty="0"/>
              <a:t> (2),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teguran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2 (</a:t>
            </a:r>
            <a:r>
              <a:rPr lang="en-US" dirty="0" err="1"/>
              <a:t>dua</a:t>
            </a:r>
            <a:r>
              <a:rPr lang="en-US" dirty="0"/>
              <a:t>) kali, </a:t>
            </a:r>
            <a:r>
              <a:rPr lang="en-US" dirty="0" err="1"/>
              <a:t>dikenai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radio paling </a:t>
            </a:r>
            <a:r>
              <a:rPr lang="en-US" dirty="0" err="1"/>
              <a:t>banyak</a:t>
            </a:r>
            <a:r>
              <a:rPr lang="en-US" dirty="0"/>
              <a:t> Rp.100.000.000,- (</a:t>
            </a:r>
            <a:r>
              <a:rPr lang="en-US" dirty="0" err="1"/>
              <a:t>seratus</a:t>
            </a:r>
            <a:r>
              <a:rPr lang="en-US" dirty="0"/>
              <a:t> </a:t>
            </a:r>
            <a:r>
              <a:rPr lang="en-US" dirty="0" err="1"/>
              <a:t>juta</a:t>
            </a:r>
            <a:r>
              <a:rPr lang="en-US" dirty="0"/>
              <a:t> rupiah)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Rp.1.000.000.000,- (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miliar</a:t>
            </a:r>
            <a:r>
              <a:rPr lang="en-US" dirty="0"/>
              <a:t> rupiah). </a:t>
            </a:r>
            <a:endParaRPr lang="id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rokok</a:t>
            </a:r>
            <a:r>
              <a:rPr lang="en-US" dirty="0"/>
              <a:t> yang </a:t>
            </a:r>
            <a:r>
              <a:rPr lang="en-US" dirty="0" err="1"/>
              <a:t>disiarkan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pukul</a:t>
            </a:r>
            <a:r>
              <a:rPr lang="en-US" dirty="0"/>
              <a:t> 21.30 – 05.00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59 </a:t>
            </a:r>
            <a:r>
              <a:rPr lang="en-US" dirty="0" err="1"/>
              <a:t>ayat</a:t>
            </a:r>
            <a:r>
              <a:rPr lang="en-US" dirty="0"/>
              <a:t> (1),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teguran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2 (</a:t>
            </a:r>
            <a:r>
              <a:rPr lang="en-US" dirty="0" err="1"/>
              <a:t>dua</a:t>
            </a:r>
            <a:r>
              <a:rPr lang="en-US" dirty="0"/>
              <a:t>) kali, </a:t>
            </a:r>
            <a:r>
              <a:rPr lang="en-US" dirty="0" err="1"/>
              <a:t>dikenai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radio paling </a:t>
            </a:r>
            <a:r>
              <a:rPr lang="en-US" dirty="0" err="1"/>
              <a:t>banyak</a:t>
            </a:r>
            <a:r>
              <a:rPr lang="en-US" dirty="0"/>
              <a:t> Rp.100.000.000,- (</a:t>
            </a:r>
            <a:r>
              <a:rPr lang="en-US" dirty="0" err="1"/>
              <a:t>seratus</a:t>
            </a:r>
            <a:r>
              <a:rPr lang="en-US" dirty="0"/>
              <a:t> </a:t>
            </a:r>
            <a:r>
              <a:rPr lang="en-US" dirty="0" err="1"/>
              <a:t>juta</a:t>
            </a:r>
            <a:r>
              <a:rPr lang="en-US" dirty="0"/>
              <a:t> rupiah)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Rp.1.000.000.000,- (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miliar</a:t>
            </a:r>
            <a:r>
              <a:rPr lang="en-US" dirty="0"/>
              <a:t> rupiah). </a:t>
            </a:r>
          </a:p>
        </p:txBody>
      </p:sp>
    </p:spTree>
    <p:extLst>
      <p:ext uri="{BB962C8B-B14F-4D97-AF65-F5344CB8AC3E}">
        <p14:creationId xmlns:p14="http://schemas.microsoft.com/office/powerpoint/2010/main" val="2508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10% (</a:t>
            </a:r>
            <a:r>
              <a:rPr lang="en-US" dirty="0" err="1"/>
              <a:t>sepuluh</a:t>
            </a:r>
            <a:r>
              <a:rPr lang="en-US" dirty="0"/>
              <a:t> per </a:t>
            </a:r>
            <a:r>
              <a:rPr lang="en-US" dirty="0" err="1"/>
              <a:t>seratus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niaga</a:t>
            </a:r>
            <a:r>
              <a:rPr lang="en-US" dirty="0"/>
              <a:t> per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60 </a:t>
            </a:r>
            <a:r>
              <a:rPr lang="en-US" dirty="0" err="1"/>
              <a:t>ayat</a:t>
            </a:r>
            <a:r>
              <a:rPr lang="en-US" dirty="0"/>
              <a:t> (1),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teguran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2 (</a:t>
            </a:r>
            <a:r>
              <a:rPr lang="en-US" dirty="0" err="1"/>
              <a:t>dua</a:t>
            </a:r>
            <a:r>
              <a:rPr lang="en-US" dirty="0"/>
              <a:t>) kali, </a:t>
            </a:r>
            <a:r>
              <a:rPr lang="en-US" dirty="0" err="1"/>
              <a:t>dikenai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radio paling </a:t>
            </a:r>
            <a:r>
              <a:rPr lang="en-US" dirty="0" err="1"/>
              <a:t>banyak</a:t>
            </a:r>
            <a:r>
              <a:rPr lang="en-US" dirty="0"/>
              <a:t> Rp.100.000.000,- (</a:t>
            </a:r>
            <a:r>
              <a:rPr lang="en-US" dirty="0" err="1"/>
              <a:t>seratus</a:t>
            </a:r>
            <a:r>
              <a:rPr lang="en-US" dirty="0"/>
              <a:t> </a:t>
            </a:r>
            <a:r>
              <a:rPr lang="en-US" dirty="0" err="1"/>
              <a:t>juta</a:t>
            </a:r>
            <a:r>
              <a:rPr lang="en-US" dirty="0"/>
              <a:t> rupiah)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1.000.000.000,- (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miliar</a:t>
            </a:r>
            <a:r>
              <a:rPr lang="en-US" dirty="0"/>
              <a:t> rupiah). </a:t>
            </a:r>
          </a:p>
        </p:txBody>
      </p:sp>
    </p:spTree>
    <p:extLst>
      <p:ext uri="{BB962C8B-B14F-4D97-AF65-F5344CB8AC3E}">
        <p14:creationId xmlns:p14="http://schemas.microsoft.com/office/powerpoint/2010/main" val="10183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81, </a:t>
            </a:r>
            <a:r>
              <a:rPr lang="en-US" dirty="0" err="1"/>
              <a:t>Pasal</a:t>
            </a:r>
            <a:r>
              <a:rPr lang="en-US" dirty="0"/>
              <a:t> 82,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83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30 (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)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kalender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dijatuhkan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pembekuan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dipenuhinya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1189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Pedoman perilaku penyiaran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Program</a:t>
            </a:r>
          </a:p>
          <a:p>
            <a:r>
              <a:rPr lang="en-US" dirty="0" err="1"/>
              <a:t>Siaran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:</a:t>
            </a:r>
          </a:p>
          <a:p>
            <a:r>
              <a:rPr lang="en-US" dirty="0"/>
              <a:t>a.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kesukuan</a:t>
            </a:r>
            <a:r>
              <a:rPr lang="en-US" dirty="0"/>
              <a:t>, agama, </a:t>
            </a:r>
            <a:r>
              <a:rPr lang="en-US" dirty="0" err="1"/>
              <a:t>ras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antargolongan</a:t>
            </a:r>
            <a:r>
              <a:rPr lang="en-US" dirty="0"/>
              <a:t>;</a:t>
            </a:r>
          </a:p>
          <a:p>
            <a:r>
              <a:rPr lang="en-US" dirty="0"/>
              <a:t>b.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kesopanan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kesusilaan</a:t>
            </a:r>
            <a:r>
              <a:rPr lang="en-US" dirty="0"/>
              <a:t>;</a:t>
            </a:r>
          </a:p>
          <a:p>
            <a:r>
              <a:rPr lang="en-US" dirty="0"/>
              <a:t>c.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;</a:t>
            </a:r>
          </a:p>
          <a:p>
            <a:r>
              <a:rPr lang="en-US" dirty="0"/>
              <a:t>d.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;</a:t>
            </a:r>
          </a:p>
          <a:p>
            <a:r>
              <a:rPr lang="en-US" dirty="0"/>
              <a:t>e.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;</a:t>
            </a:r>
          </a:p>
          <a:p>
            <a:r>
              <a:rPr lang="en-US" dirty="0"/>
              <a:t>f.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privasi</a:t>
            </a:r>
            <a:r>
              <a:rPr lang="en-US" dirty="0" smtClean="0"/>
              <a:t>;</a:t>
            </a:r>
            <a:endParaRPr lang="id-ID" dirty="0" smtClean="0"/>
          </a:p>
          <a:p>
            <a:r>
              <a:rPr lang="en-US" dirty="0" smtClean="0"/>
              <a:t>g</a:t>
            </a:r>
            <a:r>
              <a:rPr lang="en-US" dirty="0"/>
              <a:t>.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;</a:t>
            </a:r>
          </a:p>
          <a:p>
            <a:r>
              <a:rPr lang="en-US" dirty="0"/>
              <a:t>h.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0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023" y="484095"/>
            <a:ext cx="9720073" cy="6158752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i</a:t>
            </a:r>
            <a:r>
              <a:rPr lang="en-US" dirty="0"/>
              <a:t>.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;</a:t>
            </a:r>
          </a:p>
          <a:p>
            <a:r>
              <a:rPr lang="en-US" dirty="0"/>
              <a:t>j.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;</a:t>
            </a:r>
          </a:p>
          <a:p>
            <a:r>
              <a:rPr lang="en-US" dirty="0"/>
              <a:t>k. </a:t>
            </a:r>
            <a:r>
              <a:rPr lang="en-US" dirty="0" err="1"/>
              <a:t>muatan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rokok</a:t>
            </a:r>
            <a:r>
              <a:rPr lang="en-US" dirty="0"/>
              <a:t>, NAPZA (</a:t>
            </a:r>
            <a:r>
              <a:rPr lang="en-US" dirty="0" err="1"/>
              <a:t>narkotika</a:t>
            </a:r>
            <a:r>
              <a:rPr lang="en-US" dirty="0"/>
              <a:t>, </a:t>
            </a:r>
            <a:r>
              <a:rPr lang="en-US" dirty="0" err="1"/>
              <a:t>psikotropika</a:t>
            </a:r>
            <a:r>
              <a:rPr lang="en-US" dirty="0"/>
              <a:t>,</a:t>
            </a:r>
          </a:p>
          <a:p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adiktif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minuman</a:t>
            </a:r>
            <a:r>
              <a:rPr lang="en-US" dirty="0"/>
              <a:t> </a:t>
            </a:r>
            <a:r>
              <a:rPr lang="en-US" dirty="0" err="1"/>
              <a:t>beralkohol</a:t>
            </a:r>
            <a:r>
              <a:rPr lang="en-US" dirty="0"/>
              <a:t>;</a:t>
            </a:r>
          </a:p>
          <a:p>
            <a:r>
              <a:rPr lang="en-US" dirty="0"/>
              <a:t>l. </a:t>
            </a:r>
            <a:r>
              <a:rPr lang="en-US" dirty="0" err="1"/>
              <a:t>muatan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perjudian</a:t>
            </a:r>
            <a:r>
              <a:rPr lang="en-US" dirty="0"/>
              <a:t>;</a:t>
            </a:r>
          </a:p>
          <a:p>
            <a:r>
              <a:rPr lang="en-US" dirty="0"/>
              <a:t>m.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mistik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supranatural</a:t>
            </a:r>
            <a:r>
              <a:rPr lang="en-US" dirty="0"/>
              <a:t>;</a:t>
            </a:r>
          </a:p>
          <a:p>
            <a:r>
              <a:rPr lang="en-US" dirty="0"/>
              <a:t>n. </a:t>
            </a:r>
            <a:r>
              <a:rPr lang="en-US" dirty="0" err="1"/>
              <a:t>penggolongan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;</a:t>
            </a:r>
          </a:p>
          <a:p>
            <a:r>
              <a:rPr lang="en-US" dirty="0"/>
              <a:t>o.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;</a:t>
            </a:r>
          </a:p>
          <a:p>
            <a:r>
              <a:rPr lang="en-US" dirty="0"/>
              <a:t>p. </a:t>
            </a:r>
            <a:r>
              <a:rPr lang="en-US" dirty="0" err="1"/>
              <a:t>narasumber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;</a:t>
            </a:r>
          </a:p>
          <a:p>
            <a:r>
              <a:rPr lang="en-US" dirty="0"/>
              <a:t>q.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bendera</a:t>
            </a:r>
            <a:r>
              <a:rPr lang="en-US" dirty="0"/>
              <a:t>, </a:t>
            </a:r>
            <a:r>
              <a:rPr lang="en-US" dirty="0" err="1"/>
              <a:t>lambang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kebangsaan</a:t>
            </a:r>
            <a:r>
              <a:rPr lang="en-US" dirty="0"/>
              <a:t>;</a:t>
            </a:r>
          </a:p>
          <a:p>
            <a:r>
              <a:rPr lang="en-US" dirty="0"/>
              <a:t>r. sensor;</a:t>
            </a:r>
          </a:p>
          <a:p>
            <a:r>
              <a:rPr lang="en-US" dirty="0"/>
              <a:t>s.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berlangganan</a:t>
            </a:r>
            <a:r>
              <a:rPr lang="en-US" dirty="0"/>
              <a:t>;</a:t>
            </a:r>
          </a:p>
          <a:p>
            <a:r>
              <a:rPr lang="en-US" dirty="0"/>
              <a:t>t.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;</a:t>
            </a:r>
          </a:p>
          <a:p>
            <a:r>
              <a:rPr lang="en-US" dirty="0"/>
              <a:t>u.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;</a:t>
            </a:r>
          </a:p>
          <a:p>
            <a:r>
              <a:rPr lang="en-US" dirty="0"/>
              <a:t>v.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stasiun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;</a:t>
            </a:r>
          </a:p>
          <a:p>
            <a:r>
              <a:rPr lang="en-US" dirty="0"/>
              <a:t>w.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;</a:t>
            </a:r>
          </a:p>
          <a:p>
            <a:r>
              <a:rPr lang="en-US" dirty="0"/>
              <a:t>x.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penggalangan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;</a:t>
            </a:r>
          </a:p>
          <a:p>
            <a:r>
              <a:rPr lang="en-US" dirty="0"/>
              <a:t>y. </a:t>
            </a:r>
            <a:r>
              <a:rPr lang="en-US" dirty="0" err="1"/>
              <a:t>muatan</a:t>
            </a:r>
            <a:r>
              <a:rPr lang="en-US" dirty="0"/>
              <a:t> program </a:t>
            </a:r>
            <a:r>
              <a:rPr lang="en-US" dirty="0" err="1"/>
              <a:t>kuis</a:t>
            </a:r>
            <a:r>
              <a:rPr lang="en-US" dirty="0"/>
              <a:t>, </a:t>
            </a:r>
            <a:r>
              <a:rPr lang="en-US" dirty="0" err="1"/>
              <a:t>undian</a:t>
            </a:r>
            <a:r>
              <a:rPr lang="en-US" dirty="0"/>
              <a:t> </a:t>
            </a:r>
            <a:r>
              <a:rPr lang="en-US" dirty="0" err="1"/>
              <a:t>berhadiah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lain;</a:t>
            </a:r>
          </a:p>
          <a:p>
            <a:r>
              <a:rPr lang="en-US" dirty="0"/>
              <a:t>z.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;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 err="1"/>
              <a:t>aa</a:t>
            </a:r>
            <a:r>
              <a:rPr lang="en-US" dirty="0"/>
              <a:t>.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5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PRINSIP-PRINSIP JURNALISTIK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menjunjung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idealisme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 yang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menegakkan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,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menjunjung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lain: </a:t>
            </a:r>
            <a:r>
              <a:rPr lang="en-US" dirty="0" err="1"/>
              <a:t>akurat</a:t>
            </a:r>
            <a:r>
              <a:rPr lang="en-US" dirty="0"/>
              <a:t>, </a:t>
            </a:r>
            <a:r>
              <a:rPr lang="en-US" dirty="0" err="1"/>
              <a:t>berimbang</a:t>
            </a:r>
            <a:r>
              <a:rPr lang="en-US" dirty="0"/>
              <a:t>, </a:t>
            </a:r>
            <a:r>
              <a:rPr lang="en-US" dirty="0" err="1"/>
              <a:t>adil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beritikad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menghasut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menyesatkan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mencampuradukkan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menonjolkan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sadistis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mempertentangkan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, agama, </a:t>
            </a:r>
            <a:r>
              <a:rPr lang="en-US" dirty="0" err="1"/>
              <a:t>ras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antargolongan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bohong</a:t>
            </a:r>
            <a:r>
              <a:rPr lang="en-US" dirty="0"/>
              <a:t>, </a:t>
            </a:r>
            <a:r>
              <a:rPr lang="en-US" dirty="0" err="1"/>
              <a:t>fitnah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cabul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943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/>
              <a:t>Pencegatan</a:t>
            </a:r>
            <a:r>
              <a:rPr lang="en-US" b="1" dirty="0"/>
              <a:t> </a:t>
            </a: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pencegatan</a:t>
            </a:r>
            <a:r>
              <a:rPr lang="en-US" dirty="0"/>
              <a:t> di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/>
              <a:t>Narasumber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gambarnya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pencegatan</a:t>
            </a:r>
            <a:r>
              <a:rPr lang="en-US" dirty="0"/>
              <a:t>. </a:t>
            </a:r>
          </a:p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narasumber</a:t>
            </a:r>
            <a:r>
              <a:rPr lang="en-US" dirty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(2)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menjatuhkan</a:t>
            </a:r>
            <a:r>
              <a:rPr lang="en-US" dirty="0"/>
              <a:t> </a:t>
            </a:r>
            <a:r>
              <a:rPr lang="en-US" dirty="0" err="1"/>
              <a:t>narasumber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</a:t>
            </a:r>
            <a:r>
              <a:rPr lang="en-US" dirty="0" err="1"/>
              <a:t>siaran</a:t>
            </a:r>
            <a:r>
              <a:rPr lang="en-US" dirty="0"/>
              <a:t>. </a:t>
            </a:r>
          </a:p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pencegatan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dramatis </a:t>
            </a:r>
            <a:r>
              <a:rPr lang="en-US" dirty="0" err="1"/>
              <a:t>pada</a:t>
            </a:r>
            <a:r>
              <a:rPr lang="en-US" dirty="0"/>
              <a:t> program </a:t>
            </a:r>
            <a:r>
              <a:rPr lang="en-US" dirty="0" err="1"/>
              <a:t>faktual</a:t>
            </a:r>
            <a:r>
              <a:rPr lang="en-US" dirty="0"/>
              <a:t>. </a:t>
            </a:r>
          </a:p>
          <a:p>
            <a:r>
              <a:rPr lang="en-US" dirty="0" err="1" smtClean="0"/>
              <a:t>Pencegatan</a:t>
            </a:r>
            <a:r>
              <a:rPr lang="en-US" dirty="0" smtClean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menghalang-halangi</a:t>
            </a:r>
            <a:r>
              <a:rPr lang="en-US" dirty="0"/>
              <a:t> </a:t>
            </a:r>
            <a:r>
              <a:rPr lang="en-US" dirty="0" err="1"/>
              <a:t>narasumber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5403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Peliputan</a:t>
            </a:r>
            <a:r>
              <a:rPr lang="en-US" b="1" dirty="0"/>
              <a:t> </a:t>
            </a:r>
            <a:r>
              <a:rPr lang="en-US" b="1" dirty="0" err="1"/>
              <a:t>Terorisme</a:t>
            </a:r>
            <a:r>
              <a:rPr lang="en-US" b="1" dirty="0"/>
              <a:t> </a:t>
            </a:r>
            <a:endParaRPr lang="id-ID" b="1" dirty="0"/>
          </a:p>
          <a:p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; </a:t>
            </a:r>
          </a:p>
          <a:p>
            <a:r>
              <a:rPr lang="en-US" dirty="0"/>
              <a:t>b.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labelisasi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, agama, </a:t>
            </a:r>
            <a:r>
              <a:rPr lang="en-US" dirty="0" err="1"/>
              <a:t>ras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antargolongan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, </a:t>
            </a:r>
            <a:r>
              <a:rPr lang="en-US" dirty="0" err="1"/>
              <a:t>kerabat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r>
              <a:rPr lang="en-US" dirty="0"/>
              <a:t>c.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mendramatisir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kerabat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yang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864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69894"/>
            <a:ext cx="10178322" cy="5526741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Peliputan Bencana: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peliputan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 yang </a:t>
            </a:r>
            <a:r>
              <a:rPr lang="en-US" dirty="0" err="1"/>
              <a:t>tertimpa</a:t>
            </a:r>
            <a:r>
              <a:rPr lang="en-US" dirty="0"/>
              <a:t> </a:t>
            </a:r>
            <a:r>
              <a:rPr lang="en-US" dirty="0" err="1"/>
              <a:t>musibah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proses </a:t>
            </a:r>
            <a:r>
              <a:rPr lang="en-US" dirty="0" err="1"/>
              <a:t>pemulihan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; </a:t>
            </a:r>
            <a:endParaRPr lang="id-ID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penderitaan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trauma orang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gawat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,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orang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berduka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, </a:t>
            </a:r>
            <a:r>
              <a:rPr lang="en-US" dirty="0" err="1"/>
              <a:t>menekan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mengintimidasi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diwawancarai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gambarnya</a:t>
            </a:r>
            <a:r>
              <a:rPr lang="en-US" dirty="0"/>
              <a:t>;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err="1" smtClean="0"/>
              <a:t>menyiarkan</a:t>
            </a:r>
            <a:r>
              <a:rPr lang="en-US" dirty="0" smtClean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orang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tayangan</a:t>
            </a:r>
            <a:r>
              <a:rPr lang="en-US" dirty="0"/>
              <a:t>;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mengganggu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tanggap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menolong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yang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orang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filler</a:t>
            </a:r>
            <a:r>
              <a:rPr lang="en-US" dirty="0"/>
              <a:t>, </a:t>
            </a:r>
            <a:r>
              <a:rPr lang="en-US" i="1" dirty="0"/>
              <a:t>bumper</a:t>
            </a:r>
            <a:r>
              <a:rPr lang="en-US" dirty="0"/>
              <a:t>, </a:t>
            </a:r>
            <a:r>
              <a:rPr lang="en-US" i="1" dirty="0"/>
              <a:t>ramp </a:t>
            </a:r>
            <a:r>
              <a:rPr lang="en-US" dirty="0"/>
              <a:t>yang </a:t>
            </a:r>
            <a:r>
              <a:rPr lang="en-US" dirty="0" err="1"/>
              <a:t>disiarkan</a:t>
            </a:r>
            <a:r>
              <a:rPr lang="en-US" dirty="0"/>
              <a:t> </a:t>
            </a:r>
            <a:r>
              <a:rPr lang="en-US" dirty="0" err="1"/>
              <a:t>berulang-ulang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599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953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Perekaman Tersembunyi:</a:t>
            </a:r>
          </a:p>
          <a:p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kepentingannya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; </a:t>
            </a:r>
          </a:p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; </a:t>
            </a:r>
          </a:p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pembuktian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; </a:t>
            </a:r>
          </a:p>
          <a:p>
            <a:r>
              <a:rPr lang="sv-SE" dirty="0" smtClean="0"/>
              <a:t>dilakukan </a:t>
            </a:r>
            <a:r>
              <a:rPr lang="sv-SE" dirty="0"/>
              <a:t>jika usaha untuk mendapatkan informasi dengan pendekatan terbuka tidak berhasil; </a:t>
            </a:r>
          </a:p>
          <a:p>
            <a:r>
              <a:rPr lang="nn-NO" dirty="0" smtClean="0"/>
              <a:t>tidak </a:t>
            </a:r>
            <a:r>
              <a:rPr lang="nn-NO" dirty="0"/>
              <a:t>disiarkan secara langsung; dan 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privasi</a:t>
            </a:r>
            <a:r>
              <a:rPr lang="en-US" dirty="0"/>
              <a:t> orang-orang yang </a:t>
            </a:r>
            <a:r>
              <a:rPr lang="en-US" dirty="0" err="1"/>
              <a:t>kebetulan</a:t>
            </a:r>
            <a:r>
              <a:rPr lang="en-US" dirty="0"/>
              <a:t> </a:t>
            </a:r>
            <a:r>
              <a:rPr lang="en-US" dirty="0" err="1"/>
              <a:t>terekam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6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508</TotalTime>
  <Words>1906</Words>
  <Application>Microsoft Office PowerPoint</Application>
  <PresentationFormat>Widescreen</PresentationFormat>
  <Paragraphs>175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Gill Sans MT</vt:lpstr>
      <vt:lpstr>Impact</vt:lpstr>
      <vt:lpstr>Badge</vt:lpstr>
      <vt:lpstr>PEDOMAN PERILAKU PENYIARAN dan STANDAR PROGRAM SIARAN</vt:lpstr>
      <vt:lpstr>Pedoman perilaku penyiaran</vt:lpstr>
      <vt:lpstr>Pedoman perilaku penyiaran</vt:lpstr>
      <vt:lpstr>PowerPoint Presentation</vt:lpstr>
      <vt:lpstr>PRINSIP-PRINSIP JURNALISTIK </vt:lpstr>
      <vt:lpstr>PowerPoint Presentation</vt:lpstr>
      <vt:lpstr>PowerPoint Presentation</vt:lpstr>
      <vt:lpstr>PowerPoint Presentation</vt:lpstr>
      <vt:lpstr>PowerPoint Presentation</vt:lpstr>
      <vt:lpstr>Beberapa hal yang dilarang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Pelarangan dan Pembatasan Seksualitas</vt:lpstr>
      <vt:lpstr>PowerPoint Presentation</vt:lpstr>
      <vt:lpstr>PowerPoint Presentation</vt:lpstr>
      <vt:lpstr>Sensor siaran</vt:lpstr>
      <vt:lpstr>PowerPoint Presentation</vt:lpstr>
      <vt:lpstr>PowerPoint Presentation</vt:lpstr>
      <vt:lpstr>PowerPoint Presentation</vt:lpstr>
      <vt:lpstr>DENDA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KOMISI PENYIARAN INDONESIA</dc:title>
  <dc:creator>DEVICA RULLY</dc:creator>
  <cp:lastModifiedBy>DEVICA RULLY</cp:lastModifiedBy>
  <cp:revision>18</cp:revision>
  <dcterms:created xsi:type="dcterms:W3CDTF">2017-11-13T06:57:56Z</dcterms:created>
  <dcterms:modified xsi:type="dcterms:W3CDTF">2017-12-14T05:10:03Z</dcterms:modified>
</cp:coreProperties>
</file>