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  <p:sldId id="260" r:id="rId15"/>
    <p:sldId id="276" r:id="rId16"/>
    <p:sldId id="277" r:id="rId17"/>
    <p:sldId id="272" r:id="rId18"/>
    <p:sldId id="278" r:id="rId19"/>
    <p:sldId id="279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0540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6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12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1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002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7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7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716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253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3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5C894CE-22CD-4E8D-A384-76A9CDC6A21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71767DD-7EB8-4322-B451-19A3AA6F1D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ASPEK HUKUM DAN HUKUM PIDANA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KULIAH XII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Mata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aslinya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selektif</a:t>
            </a:r>
            <a:r>
              <a:rPr lang="en-US" dirty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disulihsuarakan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id-ID" dirty="0" smtClean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menayangkan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siar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ralat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kekeliruan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76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rekaman</a:t>
            </a:r>
            <a:r>
              <a:rPr lang="en-US" dirty="0"/>
              <a:t> audio, </a:t>
            </a:r>
            <a:r>
              <a:rPr lang="en-US" dirty="0" err="1"/>
              <a:t>rekaman</a:t>
            </a:r>
            <a:r>
              <a:rPr lang="en-US" dirty="0"/>
              <a:t> video, </a:t>
            </a:r>
            <a:r>
              <a:rPr lang="en-US" dirty="0" err="1"/>
              <a:t>foto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,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disiarkan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058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/>
          <a:lstStyle/>
          <a:p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niaga</a:t>
            </a:r>
            <a:r>
              <a:rPr lang="en-US" dirty="0"/>
              <a:t> yang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. </a:t>
            </a:r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niaga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20%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per </a:t>
            </a:r>
            <a:r>
              <a:rPr lang="en-US" dirty="0" err="1"/>
              <a:t>seratus</a:t>
            </a:r>
            <a:r>
              <a:rPr lang="en-US" dirty="0"/>
              <a:t>),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15% (lima </a:t>
            </a:r>
            <a:r>
              <a:rPr lang="en-US" dirty="0" err="1"/>
              <a:t>belas</a:t>
            </a:r>
            <a:r>
              <a:rPr lang="en-US" dirty="0"/>
              <a:t> per </a:t>
            </a:r>
            <a:r>
              <a:rPr lang="en-US" dirty="0" err="1"/>
              <a:t>seratus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09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KELEMAHAN KPI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KPI sebagai regulator, bukan eksekutor.</a:t>
            </a:r>
          </a:p>
          <a:p>
            <a:r>
              <a:rPr lang="id-ID" dirty="0" smtClean="0"/>
              <a:t>KPI menegur mata acara siaran, bukan pelaku penyelenggara penyiaran.</a:t>
            </a:r>
          </a:p>
          <a:p>
            <a:r>
              <a:rPr lang="id-ID" dirty="0" smtClean="0"/>
              <a:t>Rezim perizinan oleh  pemerintah, bukan KPI.</a:t>
            </a:r>
          </a:p>
          <a:p>
            <a:r>
              <a:rPr lang="id-ID" dirty="0" smtClean="0"/>
              <a:t>Kepastian hukum tentang penjatuhan sanksi administratif.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6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SANKSI 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Pasal 57</a:t>
            </a:r>
          </a:p>
          <a:p>
            <a:pPr marL="0" indent="0">
              <a:buNone/>
            </a:pPr>
            <a:r>
              <a:rPr lang="en-US" dirty="0" err="1"/>
              <a:t>Dipidana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Rp1.000.000.000,00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radio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dipidana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Rp10.000.000.000,00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orang yang: 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04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silang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radio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dibatasi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3399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di Indonesia. </a:t>
            </a:r>
            <a:endParaRPr lang="id-ID" dirty="0" smtClean="0"/>
          </a:p>
          <a:p>
            <a:r>
              <a:rPr lang="en-US" dirty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: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/>
              <a:t>fitnah</a:t>
            </a:r>
            <a:r>
              <a:rPr lang="en-US" dirty="0"/>
              <a:t>, </a:t>
            </a:r>
            <a:r>
              <a:rPr lang="en-US" dirty="0" err="1"/>
              <a:t>menghasut</a:t>
            </a:r>
            <a:r>
              <a:rPr lang="en-US" dirty="0"/>
              <a:t>, </a:t>
            </a:r>
            <a:r>
              <a:rPr lang="en-US" dirty="0" err="1"/>
              <a:t>menyesatkan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bohong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lphaLcPeriod"/>
            </a:pPr>
            <a:r>
              <a:rPr lang="sv-SE" dirty="0" smtClean="0"/>
              <a:t>menonjolkan </a:t>
            </a:r>
            <a:r>
              <a:rPr lang="sv-SE" dirty="0"/>
              <a:t>unsur kekerasan, cabul, perjudian, penyalah-gunaan narkotika dan obat terlarang; atau </a:t>
            </a:r>
          </a:p>
          <a:p>
            <a:pPr marL="514350" indent="-514350">
              <a:buFont typeface="+mj-lt"/>
              <a:buAutoNum type="alphaLcPeriod"/>
            </a:pPr>
            <a:r>
              <a:rPr lang="es-ES" dirty="0" err="1" smtClean="0"/>
              <a:t>mempertentangkan</a:t>
            </a:r>
            <a:r>
              <a:rPr lang="es-ES" dirty="0" smtClean="0"/>
              <a:t> </a:t>
            </a:r>
            <a:r>
              <a:rPr lang="es-ES" dirty="0" err="1"/>
              <a:t>suku</a:t>
            </a:r>
            <a:r>
              <a:rPr lang="es-ES" dirty="0"/>
              <a:t>, agama, ras, dan </a:t>
            </a:r>
            <a:r>
              <a:rPr lang="es-ES" dirty="0" err="1"/>
              <a:t>antargolongan</a:t>
            </a:r>
            <a:r>
              <a:rPr lang="es-ES" dirty="0"/>
              <a:t>. </a:t>
            </a:r>
            <a:endParaRPr lang="id-ID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memperolokkan</a:t>
            </a:r>
            <a:r>
              <a:rPr lang="en-US" dirty="0"/>
              <a:t>, </a:t>
            </a:r>
            <a:r>
              <a:rPr lang="en-US" dirty="0" err="1"/>
              <a:t>merendahkan</a:t>
            </a:r>
            <a:r>
              <a:rPr lang="en-US" dirty="0"/>
              <a:t>, </a:t>
            </a:r>
            <a:r>
              <a:rPr lang="en-US" dirty="0" err="1"/>
              <a:t>melecehkan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agama,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Indonesia,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3456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Pasal 58</a:t>
            </a:r>
          </a:p>
          <a:p>
            <a:pPr marL="0" indent="0">
              <a:buNone/>
            </a:pPr>
            <a:r>
              <a:rPr lang="en-US" dirty="0" err="1"/>
              <a:t>Dipidana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Rp500.000.000,00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radio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dipidana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Rp5.000.000.000,00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orang yang: </a:t>
            </a:r>
          </a:p>
        </p:txBody>
      </p:sp>
    </p:spTree>
    <p:extLst>
      <p:ext uri="{BB962C8B-B14F-4D97-AF65-F5344CB8AC3E}">
        <p14:creationId xmlns:p14="http://schemas.microsoft.com/office/powerpoint/2010/main" val="2669953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Pemusatan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di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di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, </a:t>
            </a:r>
            <a:r>
              <a:rPr lang="en-US" dirty="0" err="1"/>
              <a:t>dibatasi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kegiatannya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dipindahtangankan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 </a:t>
            </a:r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24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niaga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: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agama, </a:t>
            </a:r>
            <a:r>
              <a:rPr lang="en-US" dirty="0" err="1"/>
              <a:t>ideologi</a:t>
            </a:r>
            <a:r>
              <a:rPr lang="en-US" dirty="0"/>
              <a:t>,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yang </a:t>
            </a:r>
            <a:r>
              <a:rPr lang="en-US" dirty="0" err="1"/>
              <a:t>menyinggung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merendahkan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agama lain, </a:t>
            </a:r>
            <a:r>
              <a:rPr lang="en-US" dirty="0" err="1"/>
              <a:t>ideologi</a:t>
            </a:r>
            <a:r>
              <a:rPr lang="en-US" dirty="0"/>
              <a:t> lain, </a:t>
            </a:r>
            <a:r>
              <a:rPr lang="en-US" dirty="0" err="1"/>
              <a:t>pribadi</a:t>
            </a:r>
            <a:r>
              <a:rPr lang="en-US" dirty="0"/>
              <a:t>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lain; </a:t>
            </a:r>
          </a:p>
          <a:p>
            <a:pPr marL="514350" indent="-514350">
              <a:buFont typeface="+mj-lt"/>
              <a:buAutoNum type="alphaLcPeriod"/>
            </a:pPr>
            <a:r>
              <a:rPr lang="sv-SE" dirty="0" smtClean="0"/>
              <a:t>promosi </a:t>
            </a:r>
            <a:r>
              <a:rPr lang="sv-SE" dirty="0"/>
              <a:t>minuman keras atau sejenisnya dan bahan atau zat adiktif;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/>
              <a:t>rokok</a:t>
            </a:r>
            <a:r>
              <a:rPr lang="en-US" dirty="0"/>
              <a:t> yang </a:t>
            </a:r>
            <a:r>
              <a:rPr lang="en-US" dirty="0" err="1"/>
              <a:t>memperagakan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kesusilaan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agama;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eksploitasi</a:t>
            </a:r>
            <a:r>
              <a:rPr lang="en-US" dirty="0" smtClean="0"/>
              <a:t> </a:t>
            </a:r>
            <a:r>
              <a:rPr lang="en-US" dirty="0" err="1"/>
              <a:t>anak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18 (</a:t>
            </a:r>
            <a:r>
              <a:rPr lang="en-US" dirty="0" err="1"/>
              <a:t>delapan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5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SANKSI ADMINISTRATIF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Pasal 59</a:t>
            </a:r>
          </a:p>
          <a:p>
            <a:pPr marL="0" indent="0">
              <a:buNone/>
            </a:pPr>
            <a:r>
              <a:rPr lang="id-ID" dirty="0" smtClean="0"/>
              <a:t>D</a:t>
            </a:r>
            <a:r>
              <a:rPr lang="en-US" dirty="0" err="1" smtClean="0"/>
              <a:t>ipidana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Rp200.000.000,00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ratus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rupiah)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radio </a:t>
            </a:r>
            <a:r>
              <a:rPr lang="en-US" dirty="0" err="1"/>
              <a:t>dan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Rp2.000.000.000,00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miliar</a:t>
            </a:r>
            <a:r>
              <a:rPr lang="en-US" dirty="0"/>
              <a:t> rupiah)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. </a:t>
            </a:r>
            <a:endParaRPr lang="id-ID" dirty="0" smtClean="0"/>
          </a:p>
          <a:p>
            <a:pPr marL="0" indent="0">
              <a:buNone/>
            </a:pPr>
            <a:r>
              <a:rPr lang="en-US" dirty="0" err="1"/>
              <a:t>Setiap</a:t>
            </a:r>
            <a:r>
              <a:rPr lang="en-US" dirty="0"/>
              <a:t> orang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id-ID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pun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15391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Efek Jera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Mengutamakan penerapan sanksi pada mata acara bukan pada subyek hukumnya.</a:t>
            </a:r>
          </a:p>
          <a:p>
            <a:r>
              <a:rPr lang="id-ID" dirty="0" smtClean="0"/>
              <a:t>Kerugian materiil dan tidak membuat jera.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2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teguran</a:t>
            </a:r>
            <a:r>
              <a:rPr lang="en-US" dirty="0" smtClean="0"/>
              <a:t> </a:t>
            </a:r>
            <a:r>
              <a:rPr lang="en-US" dirty="0" err="1"/>
              <a:t>tertulis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bermasalah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/>
              <a:t>administratif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pembekuan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perpanjangan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186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diaudit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diumumkan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.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radio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. 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.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Lembaga </a:t>
            </a:r>
            <a:r>
              <a:rPr lang="sv-SE" dirty="0"/>
              <a:t>Penyiaran Komunitas dilarang melakukan siaran iklan dan/atau siaran komersial lainnya, kecuali iklan layanan masyarakat.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lain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tertib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86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siarannya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Ber-langganan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: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/>
              <a:t>sensor internal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disalurkan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/>
              <a:t>paling </a:t>
            </a:r>
            <a:r>
              <a:rPr lang="en-US" dirty="0" err="1"/>
              <a:t>sedikit</a:t>
            </a:r>
            <a:r>
              <a:rPr lang="en-US" dirty="0"/>
              <a:t> 10% (</a:t>
            </a:r>
            <a:r>
              <a:rPr lang="en-US" dirty="0" err="1"/>
              <a:t>sepuluh</a:t>
            </a:r>
            <a:r>
              <a:rPr lang="en-US" dirty="0"/>
              <a:t> per </a:t>
            </a:r>
            <a:r>
              <a:rPr lang="en-US" dirty="0" err="1"/>
              <a:t>seratus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menyalurkan</a:t>
            </a:r>
            <a:r>
              <a:rPr lang="en-US" dirty="0"/>
              <a:t> program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/>
              <a:t>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berbanding</a:t>
            </a:r>
            <a:r>
              <a:rPr lang="en-US" dirty="0"/>
              <a:t> 10 (</a:t>
            </a:r>
            <a:r>
              <a:rPr lang="en-US" dirty="0" err="1"/>
              <a:t>sepuluh</a:t>
            </a:r>
            <a:r>
              <a:rPr lang="en-US" dirty="0"/>
              <a:t>)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Berlangganan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terestrial</a:t>
            </a:r>
            <a:r>
              <a:rPr lang="en-US" dirty="0"/>
              <a:t>,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26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huruf</a:t>
            </a:r>
            <a:r>
              <a:rPr lang="en-US" dirty="0"/>
              <a:t> b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c,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/>
              <a:t>agar </a:t>
            </a:r>
            <a:r>
              <a:rPr lang="en-US" dirty="0" err="1"/>
              <a:t>siarannya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: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/>
              <a:t>lulus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lphaLcPeriod"/>
            </a:pPr>
            <a:r>
              <a:rPr lang="sv-SE" dirty="0" smtClean="0"/>
              <a:t>tidak </a:t>
            </a:r>
            <a:r>
              <a:rPr lang="sv-SE" dirty="0"/>
              <a:t>melakukan kegiatan siaran lebih dari 3 (tiga) bulan tanpa pemberitahuan kepada KPI; </a:t>
            </a:r>
          </a:p>
          <a:p>
            <a:pPr marL="514350" indent="-514350">
              <a:buFont typeface="+mj-lt"/>
              <a:buAutoNum type="alphaLcPeriod"/>
            </a:pPr>
            <a:r>
              <a:rPr lang="fi-FI" dirty="0" smtClean="0"/>
              <a:t>dipindahtangankan </a:t>
            </a:r>
            <a:r>
              <a:rPr lang="fi-FI" dirty="0"/>
              <a:t>kepada pihak lain;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,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60% (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per </a:t>
            </a:r>
            <a:r>
              <a:rPr lang="en-US" dirty="0" err="1"/>
              <a:t>seratus</a:t>
            </a:r>
            <a:r>
              <a:rPr lang="en-US" dirty="0"/>
              <a:t>)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</a:p>
          <a:p>
            <a:r>
              <a:rPr lang="en-US" dirty="0" smtClean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menyiarkan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. </a:t>
            </a:r>
          </a:p>
          <a:p>
            <a:r>
              <a:rPr lang="en-US" dirty="0" smtClean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 </a:t>
            </a:r>
            <a:r>
              <a:rPr lang="en-US" dirty="0" err="1"/>
              <a:t>netralitasnya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73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382</TotalTime>
  <Words>1131</Words>
  <Application>Microsoft Office PowerPoint</Application>
  <PresentationFormat>Widescreen</PresentationFormat>
  <Paragraphs>75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Century Schoolbook</vt:lpstr>
      <vt:lpstr>Corbel</vt:lpstr>
      <vt:lpstr>Feathered</vt:lpstr>
      <vt:lpstr>ASPEK HUKUM DAN HUKUM PIDANA</vt:lpstr>
      <vt:lpstr>SANKSI ADMINISTRATIF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KELEMAHAN KPI</vt:lpstr>
      <vt:lpstr>SANKSI PIDANA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Efek Jera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SOSIAL</dc:title>
  <dc:creator>DEVICA RULLY</dc:creator>
  <cp:lastModifiedBy>DEVICA RULLY</cp:lastModifiedBy>
  <cp:revision>15</cp:revision>
  <dcterms:created xsi:type="dcterms:W3CDTF">2017-11-13T06:57:56Z</dcterms:created>
  <dcterms:modified xsi:type="dcterms:W3CDTF">2018-02-02T00:00:40Z</dcterms:modified>
</cp:coreProperties>
</file>