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1" r:id="rId15"/>
    <p:sldId id="270" r:id="rId16"/>
    <p:sldId id="271" r:id="rId17"/>
    <p:sldId id="272" r:id="rId18"/>
    <p:sldId id="282" r:id="rId19"/>
    <p:sldId id="283" r:id="rId20"/>
    <p:sldId id="288" r:id="rId21"/>
    <p:sldId id="289" r:id="rId22"/>
    <p:sldId id="273" r:id="rId23"/>
    <p:sldId id="274"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64CDD7-6178-4C14-A0DF-1D5935AE125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FD4FFD80-34B2-4726-AD99-BF8C99330E0E}" type="slidenum">
              <a:rPr lang="en-US" smtClean="0"/>
              <a:t>‹#›</a:t>
            </a:fld>
            <a:endParaRPr lang="en-US"/>
          </a:p>
        </p:txBody>
      </p:sp>
    </p:spTree>
    <p:extLst>
      <p:ext uri="{BB962C8B-B14F-4D97-AF65-F5344CB8AC3E}">
        <p14:creationId xmlns:p14="http://schemas.microsoft.com/office/powerpoint/2010/main" val="90375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64CDD7-6178-4C14-A0DF-1D5935AE125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4280746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64CDD7-6178-4C14-A0DF-1D5935AE125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247827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64CDD7-6178-4C14-A0DF-1D5935AE125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328424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0D64CDD7-6178-4C14-A0DF-1D5935AE1254}" type="datetimeFigureOut">
              <a:rPr lang="en-US" smtClean="0"/>
              <a:t>2/1/2018</a:t>
            </a:fld>
            <a:endParaRPr 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D4FFD80-34B2-4726-AD99-BF8C99330E0E}" type="slidenum">
              <a:rPr lang="en-US" smtClean="0"/>
              <a:t>‹#›</a:t>
            </a:fld>
            <a:endParaRPr lang="en-US"/>
          </a:p>
        </p:txBody>
      </p:sp>
    </p:spTree>
    <p:extLst>
      <p:ext uri="{BB962C8B-B14F-4D97-AF65-F5344CB8AC3E}">
        <p14:creationId xmlns:p14="http://schemas.microsoft.com/office/powerpoint/2010/main" val="409616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64CDD7-6178-4C14-A0DF-1D5935AE1254}"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27982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64CDD7-6178-4C14-A0DF-1D5935AE1254}" type="datetimeFigureOut">
              <a:rPr lang="en-US" smtClean="0"/>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59113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64CDD7-6178-4C14-A0DF-1D5935AE1254}" type="datetimeFigureOut">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1424547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4CDD7-6178-4C14-A0DF-1D5935AE1254}" type="datetimeFigureOut">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56896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4CDD7-6178-4C14-A0DF-1D5935AE1254}"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119134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0D64CDD7-6178-4C14-A0DF-1D5935AE1254}" type="datetimeFigureOut">
              <a:rPr lang="en-US" smtClean="0"/>
              <a:t>2/1/2018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D4FFD80-34B2-4726-AD99-BF8C99330E0E}" type="slidenum">
              <a:rPr lang="en-US" smtClean="0"/>
              <a:t>‹#›</a:t>
            </a:fld>
            <a:endParaRPr lang="en-US"/>
          </a:p>
        </p:txBody>
      </p:sp>
    </p:spTree>
    <p:extLst>
      <p:ext uri="{BB962C8B-B14F-4D97-AF65-F5344CB8AC3E}">
        <p14:creationId xmlns:p14="http://schemas.microsoft.com/office/powerpoint/2010/main" val="59710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0D64CDD7-6178-4C14-A0DF-1D5935AE1254}" type="datetimeFigureOut">
              <a:rPr lang="en-US" smtClean="0"/>
              <a:t>2/1/2018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D4FFD80-34B2-4726-AD99-BF8C99330E0E}" type="slidenum">
              <a:rPr lang="en-US" smtClean="0"/>
              <a:t>‹#›</a:t>
            </a:fld>
            <a:endParaRPr lang="en-US"/>
          </a:p>
        </p:txBody>
      </p:sp>
    </p:spTree>
    <p:extLst>
      <p:ext uri="{BB962C8B-B14F-4D97-AF65-F5344CB8AC3E}">
        <p14:creationId xmlns:p14="http://schemas.microsoft.com/office/powerpoint/2010/main" val="12074513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MEDIA SOSIAL DAN</a:t>
            </a:r>
            <a:br>
              <a:rPr lang="id-ID" dirty="0" smtClean="0"/>
            </a:br>
            <a:r>
              <a:rPr lang="id-ID" smtClean="0"/>
              <a:t>INFORMASI TRANSAKSI </a:t>
            </a:r>
            <a:r>
              <a:rPr lang="id-ID" dirty="0" smtClean="0"/>
              <a:t>ELEKTRONIK</a:t>
            </a:r>
            <a:endParaRPr lang="en-US" dirty="0"/>
          </a:p>
        </p:txBody>
      </p:sp>
      <p:sp>
        <p:nvSpPr>
          <p:cNvPr id="3" name="Subtitle 2"/>
          <p:cNvSpPr>
            <a:spLocks noGrp="1"/>
          </p:cNvSpPr>
          <p:nvPr>
            <p:ph type="subTitle" idx="1"/>
          </p:nvPr>
        </p:nvSpPr>
        <p:spPr/>
        <p:txBody>
          <a:bodyPr/>
          <a:lstStyle/>
          <a:p>
            <a:r>
              <a:rPr lang="id-ID" dirty="0" smtClean="0"/>
              <a:t>KULIAH XIII</a:t>
            </a:r>
            <a:endParaRPr lang="en-US" dirty="0"/>
          </a:p>
        </p:txBody>
      </p:sp>
    </p:spTree>
    <p:extLst>
      <p:ext uri="{BB962C8B-B14F-4D97-AF65-F5344CB8AC3E}">
        <p14:creationId xmlns:p14="http://schemas.microsoft.com/office/powerpoint/2010/main" val="4234606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MEDIA SOSIAL MEMILIKI DAMPAK PENTING TERHADAP PEMBERITAAN DAN KOMUNIKASI </a:t>
            </a:r>
            <a:r>
              <a:rPr lang="en-US" b="1" dirty="0" smtClean="0"/>
              <a:t>PUBLIK</a:t>
            </a:r>
            <a:r>
              <a:rPr lang="id-ID" b="1" dirty="0" smtClean="0"/>
              <a:t>:</a:t>
            </a:r>
          </a:p>
          <a:p>
            <a:pPr lvl="0"/>
            <a:r>
              <a:rPr lang="en-US" dirty="0" err="1"/>
              <a:t>Ketika</a:t>
            </a:r>
            <a:r>
              <a:rPr lang="en-US" dirty="0"/>
              <a:t> US Airways </a:t>
            </a:r>
            <a:r>
              <a:rPr lang="en-US" dirty="0" err="1"/>
              <a:t>penerbangan</a:t>
            </a:r>
            <a:r>
              <a:rPr lang="en-US" dirty="0"/>
              <a:t> 1549 </a:t>
            </a:r>
            <a:r>
              <a:rPr lang="en-US" dirty="0" err="1"/>
              <a:t>terpaksa</a:t>
            </a:r>
            <a:r>
              <a:rPr lang="en-US" dirty="0"/>
              <a:t> </a:t>
            </a:r>
            <a:r>
              <a:rPr lang="en-US" dirty="0" err="1"/>
              <a:t>mendarat</a:t>
            </a:r>
            <a:r>
              <a:rPr lang="en-US" dirty="0"/>
              <a:t> </a:t>
            </a:r>
            <a:r>
              <a:rPr lang="en-US" dirty="0" err="1"/>
              <a:t>darurat</a:t>
            </a:r>
            <a:r>
              <a:rPr lang="en-US" dirty="0"/>
              <a:t> di Sungai Hudson </a:t>
            </a:r>
            <a:r>
              <a:rPr lang="en-US" dirty="0" err="1"/>
              <a:t>pada</a:t>
            </a:r>
            <a:r>
              <a:rPr lang="en-US" dirty="0"/>
              <a:t> 2009, </a:t>
            </a:r>
            <a:r>
              <a:rPr lang="en-US" dirty="0" err="1"/>
              <a:t>adalah</a:t>
            </a:r>
            <a:r>
              <a:rPr lang="en-US" dirty="0"/>
              <a:t> </a:t>
            </a:r>
            <a:r>
              <a:rPr lang="en-US" dirty="0" err="1"/>
              <a:t>foto-foto</a:t>
            </a:r>
            <a:r>
              <a:rPr lang="en-US" dirty="0"/>
              <a:t> yang </a:t>
            </a:r>
            <a:r>
              <a:rPr lang="en-US" dirty="0" err="1"/>
              <a:t>diambil</a:t>
            </a:r>
            <a:r>
              <a:rPr lang="en-US" dirty="0"/>
              <a:t> </a:t>
            </a:r>
            <a:r>
              <a:rPr lang="en-US" dirty="0" err="1"/>
              <a:t>oleh</a:t>
            </a:r>
            <a:r>
              <a:rPr lang="en-US" dirty="0"/>
              <a:t> </a:t>
            </a:r>
            <a:r>
              <a:rPr lang="en-US" dirty="0" err="1"/>
              <a:t>penumpang</a:t>
            </a:r>
            <a:r>
              <a:rPr lang="en-US" dirty="0"/>
              <a:t> </a:t>
            </a:r>
            <a:r>
              <a:rPr lang="en-US" dirty="0" err="1"/>
              <a:t>feri</a:t>
            </a:r>
            <a:r>
              <a:rPr lang="en-US" dirty="0"/>
              <a:t> </a:t>
            </a:r>
            <a:r>
              <a:rPr lang="en-US" dirty="0" err="1"/>
              <a:t>bernama</a:t>
            </a:r>
            <a:r>
              <a:rPr lang="en-US" dirty="0"/>
              <a:t> Janis </a:t>
            </a:r>
            <a:r>
              <a:rPr lang="en-US" dirty="0" err="1"/>
              <a:t>Krums</a:t>
            </a:r>
            <a:r>
              <a:rPr lang="en-US" dirty="0"/>
              <a:t> </a:t>
            </a:r>
            <a:r>
              <a:rPr lang="en-US" dirty="0" err="1"/>
              <a:t>dengan</a:t>
            </a:r>
            <a:r>
              <a:rPr lang="en-US" dirty="0"/>
              <a:t> </a:t>
            </a:r>
            <a:r>
              <a:rPr lang="en-US" dirty="0" err="1"/>
              <a:t>menggunakan</a:t>
            </a:r>
            <a:r>
              <a:rPr lang="en-US" dirty="0"/>
              <a:t> </a:t>
            </a:r>
            <a:r>
              <a:rPr lang="en-US" dirty="0" err="1"/>
              <a:t>ponsel</a:t>
            </a:r>
            <a:r>
              <a:rPr lang="en-US" dirty="0"/>
              <a:t> </a:t>
            </a:r>
            <a:r>
              <a:rPr lang="en-US" dirty="0" err="1"/>
              <a:t>dan</a:t>
            </a:r>
            <a:r>
              <a:rPr lang="en-US" dirty="0"/>
              <a:t> </a:t>
            </a:r>
            <a:r>
              <a:rPr lang="en-US" dirty="0" err="1"/>
              <a:t>diposting</a:t>
            </a:r>
            <a:r>
              <a:rPr lang="en-US" dirty="0"/>
              <a:t> di </a:t>
            </a:r>
            <a:r>
              <a:rPr lang="en-US" i="1" dirty="0" err="1"/>
              <a:t>Twitpic</a:t>
            </a:r>
            <a:r>
              <a:rPr lang="en-US" dirty="0"/>
              <a:t> yang </a:t>
            </a:r>
            <a:r>
              <a:rPr lang="en-US" dirty="0" err="1"/>
              <a:t>pertama</a:t>
            </a:r>
            <a:r>
              <a:rPr lang="en-US" dirty="0"/>
              <a:t> kali </a:t>
            </a:r>
            <a:r>
              <a:rPr lang="en-US" dirty="0" err="1"/>
              <a:t>memberikan</a:t>
            </a:r>
            <a:r>
              <a:rPr lang="en-US" dirty="0"/>
              <a:t> </a:t>
            </a:r>
            <a:r>
              <a:rPr lang="en-US" dirty="0" err="1"/>
              <a:t>gambar</a:t>
            </a:r>
            <a:r>
              <a:rPr lang="en-US" dirty="0"/>
              <a:t> </a:t>
            </a:r>
            <a:r>
              <a:rPr lang="en-US" dirty="0" err="1"/>
              <a:t>dan</a:t>
            </a:r>
            <a:r>
              <a:rPr lang="en-US" dirty="0"/>
              <a:t> </a:t>
            </a:r>
            <a:r>
              <a:rPr lang="en-US" dirty="0" err="1"/>
              <a:t>catatan</a:t>
            </a:r>
            <a:r>
              <a:rPr lang="en-US" dirty="0"/>
              <a:t> </a:t>
            </a:r>
            <a:r>
              <a:rPr lang="en-US" dirty="0" err="1"/>
              <a:t>kejadian</a:t>
            </a:r>
            <a:r>
              <a:rPr lang="en-US" dirty="0"/>
              <a:t> </a:t>
            </a:r>
            <a:r>
              <a:rPr lang="en-US" dirty="0" err="1"/>
              <a:t>kepada</a:t>
            </a:r>
            <a:r>
              <a:rPr lang="en-US" dirty="0"/>
              <a:t> media </a:t>
            </a:r>
            <a:r>
              <a:rPr lang="en-US" dirty="0" err="1"/>
              <a:t>massa</a:t>
            </a:r>
            <a:r>
              <a:rPr lang="en-US" dirty="0"/>
              <a:t> </a:t>
            </a:r>
            <a:r>
              <a:rPr lang="en-US" dirty="0" err="1"/>
              <a:t>dan</a:t>
            </a:r>
            <a:r>
              <a:rPr lang="en-US" dirty="0"/>
              <a:t> </a:t>
            </a:r>
            <a:r>
              <a:rPr lang="en-US" dirty="0" err="1"/>
              <a:t>dunia</a:t>
            </a:r>
            <a:r>
              <a:rPr lang="en-US" dirty="0"/>
              <a:t>. </a:t>
            </a:r>
          </a:p>
          <a:p>
            <a:endParaRPr lang="en-US" dirty="0"/>
          </a:p>
        </p:txBody>
      </p:sp>
    </p:spTree>
    <p:extLst>
      <p:ext uri="{BB962C8B-B14F-4D97-AF65-F5344CB8AC3E}">
        <p14:creationId xmlns:p14="http://schemas.microsoft.com/office/powerpoint/2010/main" val="3605787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954741"/>
            <a:ext cx="9601196" cy="4921127"/>
          </a:xfrm>
        </p:spPr>
        <p:txBody>
          <a:bodyPr>
            <a:normAutofit/>
          </a:bodyPr>
          <a:lstStyle/>
          <a:p>
            <a:pPr lvl="0"/>
            <a:r>
              <a:rPr lang="en-US" dirty="0" err="1"/>
              <a:t>Meski</a:t>
            </a:r>
            <a:r>
              <a:rPr lang="en-US" dirty="0"/>
              <a:t> </a:t>
            </a:r>
            <a:r>
              <a:rPr lang="en-US" dirty="0" err="1"/>
              <a:t>pada</a:t>
            </a:r>
            <a:r>
              <a:rPr lang="en-US" dirty="0"/>
              <a:t> </a:t>
            </a:r>
            <a:r>
              <a:rPr lang="en-US" dirty="0" err="1"/>
              <a:t>kenyataannya</a:t>
            </a:r>
            <a:r>
              <a:rPr lang="en-US" dirty="0"/>
              <a:t> </a:t>
            </a:r>
            <a:r>
              <a:rPr lang="en-US" dirty="0" err="1"/>
              <a:t>banyak</a:t>
            </a:r>
            <a:r>
              <a:rPr lang="en-US" dirty="0"/>
              <a:t> </a:t>
            </a:r>
            <a:r>
              <a:rPr lang="en-US" dirty="0" err="1"/>
              <a:t>wartawan</a:t>
            </a:r>
            <a:r>
              <a:rPr lang="en-US" dirty="0"/>
              <a:t> </a:t>
            </a:r>
            <a:r>
              <a:rPr lang="en-US" dirty="0" err="1"/>
              <a:t>berita</a:t>
            </a:r>
            <a:r>
              <a:rPr lang="en-US" dirty="0"/>
              <a:t> </a:t>
            </a:r>
            <a:r>
              <a:rPr lang="en-US" dirty="0" err="1"/>
              <a:t>hiburan</a:t>
            </a:r>
            <a:r>
              <a:rPr lang="en-US" dirty="0"/>
              <a:t> </a:t>
            </a:r>
            <a:r>
              <a:rPr lang="en-US" dirty="0" err="1"/>
              <a:t>berbasis</a:t>
            </a:r>
            <a:r>
              <a:rPr lang="en-US" dirty="0"/>
              <a:t> di Los Angeles, </a:t>
            </a:r>
            <a:r>
              <a:rPr lang="en-US" dirty="0" err="1"/>
              <a:t>berita</a:t>
            </a:r>
            <a:r>
              <a:rPr lang="en-US" dirty="0"/>
              <a:t> </a:t>
            </a:r>
            <a:r>
              <a:rPr lang="en-US" dirty="0" err="1"/>
              <a:t>kematian</a:t>
            </a:r>
            <a:r>
              <a:rPr lang="en-US" dirty="0"/>
              <a:t> </a:t>
            </a:r>
            <a:r>
              <a:rPr lang="en-US" b="1" dirty="0"/>
              <a:t>Michael Jackson</a:t>
            </a:r>
            <a:r>
              <a:rPr lang="en-US" dirty="0"/>
              <a:t> </a:t>
            </a:r>
            <a:r>
              <a:rPr lang="en-US" dirty="0" err="1"/>
              <a:t>pada</a:t>
            </a:r>
            <a:r>
              <a:rPr lang="en-US" dirty="0"/>
              <a:t> </a:t>
            </a:r>
            <a:r>
              <a:rPr lang="en-US" dirty="0" err="1"/>
              <a:t>bulan</a:t>
            </a:r>
            <a:r>
              <a:rPr lang="en-US" dirty="0"/>
              <a:t> </a:t>
            </a:r>
            <a:r>
              <a:rPr lang="en-US" dirty="0" err="1"/>
              <a:t>Juni</a:t>
            </a:r>
            <a:r>
              <a:rPr lang="en-US" dirty="0"/>
              <a:t> 2009 </a:t>
            </a:r>
            <a:r>
              <a:rPr lang="en-US" dirty="0" err="1"/>
              <a:t>datang</a:t>
            </a:r>
            <a:r>
              <a:rPr lang="en-US" dirty="0"/>
              <a:t> </a:t>
            </a:r>
            <a:r>
              <a:rPr lang="en-US" dirty="0" err="1"/>
              <a:t>pertama</a:t>
            </a:r>
            <a:r>
              <a:rPr lang="en-US" dirty="0"/>
              <a:t> kali </a:t>
            </a:r>
            <a:r>
              <a:rPr lang="en-US" dirty="0" err="1"/>
              <a:t>dari</a:t>
            </a:r>
            <a:r>
              <a:rPr lang="en-US" dirty="0"/>
              <a:t> </a:t>
            </a:r>
            <a:r>
              <a:rPr lang="en-US" dirty="0" err="1"/>
              <a:t>situs</a:t>
            </a:r>
            <a:r>
              <a:rPr lang="en-US" dirty="0"/>
              <a:t> </a:t>
            </a:r>
            <a:r>
              <a:rPr lang="en-US" dirty="0" err="1"/>
              <a:t>berita</a:t>
            </a:r>
            <a:r>
              <a:rPr lang="en-US" dirty="0"/>
              <a:t> </a:t>
            </a:r>
            <a:r>
              <a:rPr lang="en-US" dirty="0" err="1"/>
              <a:t>sosial</a:t>
            </a:r>
            <a:r>
              <a:rPr lang="en-US" dirty="0"/>
              <a:t>, </a:t>
            </a:r>
            <a:r>
              <a:rPr lang="en-US" i="1" dirty="0"/>
              <a:t>TMZ</a:t>
            </a:r>
            <a:r>
              <a:rPr lang="en-US" dirty="0"/>
              <a:t> </a:t>
            </a:r>
            <a:r>
              <a:rPr lang="en-US" dirty="0" err="1"/>
              <a:t>dan</a:t>
            </a:r>
            <a:r>
              <a:rPr lang="en-US" dirty="0"/>
              <a:t> </a:t>
            </a:r>
            <a:r>
              <a:rPr lang="en-US" dirty="0" err="1"/>
              <a:t>diteruskan</a:t>
            </a:r>
            <a:r>
              <a:rPr lang="en-US" dirty="0"/>
              <a:t> </a:t>
            </a:r>
            <a:r>
              <a:rPr lang="en-US" dirty="0" err="1"/>
              <a:t>kepada</a:t>
            </a:r>
            <a:r>
              <a:rPr lang="en-US" dirty="0"/>
              <a:t> </a:t>
            </a:r>
            <a:r>
              <a:rPr lang="en-US" dirty="0" err="1"/>
              <a:t>jutaan</a:t>
            </a:r>
            <a:r>
              <a:rPr lang="en-US" dirty="0"/>
              <a:t> orang di </a:t>
            </a:r>
            <a:r>
              <a:rPr lang="en-US" dirty="0" err="1"/>
              <a:t>seluruh</a:t>
            </a:r>
            <a:r>
              <a:rPr lang="en-US" dirty="0"/>
              <a:t> </a:t>
            </a:r>
            <a:r>
              <a:rPr lang="en-US" dirty="0" err="1"/>
              <a:t>dunia</a:t>
            </a:r>
            <a:r>
              <a:rPr lang="en-US" dirty="0"/>
              <a:t> </a:t>
            </a:r>
            <a:r>
              <a:rPr lang="en-US" dirty="0" err="1"/>
              <a:t>melalui</a:t>
            </a:r>
            <a:r>
              <a:rPr lang="en-US" dirty="0"/>
              <a:t> </a:t>
            </a:r>
            <a:r>
              <a:rPr lang="en-US" i="1" dirty="0"/>
              <a:t>Twitter</a:t>
            </a:r>
            <a:r>
              <a:rPr lang="en-US" dirty="0"/>
              <a:t> </a:t>
            </a:r>
            <a:r>
              <a:rPr lang="en-US" dirty="0" err="1"/>
              <a:t>dan</a:t>
            </a:r>
            <a:r>
              <a:rPr lang="en-US" dirty="0"/>
              <a:t> media </a:t>
            </a:r>
            <a:r>
              <a:rPr lang="en-US" dirty="0" err="1"/>
              <a:t>sosial</a:t>
            </a:r>
            <a:r>
              <a:rPr lang="en-US" dirty="0"/>
              <a:t> </a:t>
            </a:r>
            <a:r>
              <a:rPr lang="en-US" dirty="0" err="1"/>
              <a:t>lainnya</a:t>
            </a:r>
            <a:r>
              <a:rPr lang="en-US" dirty="0"/>
              <a:t>. </a:t>
            </a:r>
          </a:p>
          <a:p>
            <a:pPr lvl="0"/>
            <a:r>
              <a:rPr lang="en-US" dirty="0" err="1"/>
              <a:t>Berita</a:t>
            </a:r>
            <a:r>
              <a:rPr lang="en-US" dirty="0"/>
              <a:t> </a:t>
            </a:r>
            <a:r>
              <a:rPr lang="en-US" dirty="0" err="1"/>
              <a:t>kematian</a:t>
            </a:r>
            <a:r>
              <a:rPr lang="en-US" dirty="0"/>
              <a:t> </a:t>
            </a:r>
            <a:r>
              <a:rPr lang="en-US" b="1" dirty="0"/>
              <a:t>Osama Bin Laden</a:t>
            </a:r>
            <a:r>
              <a:rPr lang="en-US" dirty="0"/>
              <a:t> </a:t>
            </a:r>
            <a:r>
              <a:rPr lang="en-US" dirty="0" err="1"/>
              <a:t>pada</a:t>
            </a:r>
            <a:r>
              <a:rPr lang="en-US" dirty="0"/>
              <a:t> 2011 </a:t>
            </a:r>
            <a:r>
              <a:rPr lang="en-US" dirty="0" err="1"/>
              <a:t>dimuat</a:t>
            </a:r>
            <a:r>
              <a:rPr lang="en-US" dirty="0"/>
              <a:t> </a:t>
            </a:r>
            <a:r>
              <a:rPr lang="en-US" dirty="0" err="1"/>
              <a:t>pertama</a:t>
            </a:r>
            <a:r>
              <a:rPr lang="en-US" dirty="0"/>
              <a:t> kali di </a:t>
            </a:r>
            <a:r>
              <a:rPr lang="en-US" i="1" dirty="0"/>
              <a:t>Twitter</a:t>
            </a:r>
            <a:r>
              <a:rPr lang="en-US" dirty="0"/>
              <a:t> </a:t>
            </a:r>
            <a:r>
              <a:rPr lang="en-US" dirty="0" err="1"/>
              <a:t>ketika</a:t>
            </a:r>
            <a:r>
              <a:rPr lang="en-US" dirty="0"/>
              <a:t> </a:t>
            </a:r>
            <a:r>
              <a:rPr lang="en-US" dirty="0" err="1"/>
              <a:t>seorang</a:t>
            </a:r>
            <a:r>
              <a:rPr lang="en-US" dirty="0"/>
              <a:t>  </a:t>
            </a:r>
            <a:r>
              <a:rPr lang="en-US" dirty="0" err="1"/>
              <a:t>tetangga</a:t>
            </a:r>
            <a:r>
              <a:rPr lang="en-US" dirty="0"/>
              <a:t> men-twit </a:t>
            </a:r>
            <a:r>
              <a:rPr lang="en-US" dirty="0" err="1"/>
              <a:t>kegaduhan</a:t>
            </a:r>
            <a:r>
              <a:rPr lang="en-US" dirty="0"/>
              <a:t> </a:t>
            </a:r>
            <a:r>
              <a:rPr lang="en-US" dirty="0" err="1"/>
              <a:t>dari</a:t>
            </a:r>
            <a:r>
              <a:rPr lang="en-US" dirty="0"/>
              <a:t> </a:t>
            </a:r>
            <a:r>
              <a:rPr lang="en-US" dirty="0" err="1"/>
              <a:t>seberang</a:t>
            </a:r>
            <a:r>
              <a:rPr lang="en-US" dirty="0"/>
              <a:t> </a:t>
            </a:r>
            <a:r>
              <a:rPr lang="en-US" dirty="0" err="1"/>
              <a:t>rumahnya</a:t>
            </a:r>
            <a:r>
              <a:rPr lang="en-US" dirty="0"/>
              <a:t> </a:t>
            </a:r>
            <a:r>
              <a:rPr lang="en-US" dirty="0" err="1"/>
              <a:t>ketika</a:t>
            </a:r>
            <a:r>
              <a:rPr lang="en-US" dirty="0"/>
              <a:t> </a:t>
            </a:r>
            <a:r>
              <a:rPr lang="en-US" dirty="0" err="1"/>
              <a:t>pasukan</a:t>
            </a:r>
            <a:r>
              <a:rPr lang="en-US" dirty="0"/>
              <a:t> </a:t>
            </a:r>
            <a:r>
              <a:rPr lang="en-US" dirty="0" err="1"/>
              <a:t>keamanan</a:t>
            </a:r>
            <a:r>
              <a:rPr lang="en-US" dirty="0"/>
              <a:t> AS </a:t>
            </a:r>
            <a:r>
              <a:rPr lang="en-US" dirty="0" err="1"/>
              <a:t>menyerang</a:t>
            </a:r>
            <a:r>
              <a:rPr lang="en-US" dirty="0"/>
              <a:t> </a:t>
            </a:r>
            <a:r>
              <a:rPr lang="en-US" dirty="0" err="1"/>
              <a:t>tempat</a:t>
            </a:r>
            <a:r>
              <a:rPr lang="en-US" dirty="0"/>
              <a:t> </a:t>
            </a:r>
            <a:r>
              <a:rPr lang="en-US" dirty="0" err="1"/>
              <a:t>persembunyian</a:t>
            </a:r>
            <a:r>
              <a:rPr lang="en-US" dirty="0"/>
              <a:t> Bin Laden</a:t>
            </a:r>
            <a:r>
              <a:rPr lang="en-US" dirty="0" smtClean="0"/>
              <a:t>.</a:t>
            </a:r>
            <a:endParaRPr lang="id-ID" dirty="0" smtClean="0"/>
          </a:p>
          <a:p>
            <a:r>
              <a:rPr lang="en-US" dirty="0" err="1"/>
              <a:t>Dua</a:t>
            </a:r>
            <a:r>
              <a:rPr lang="en-US" dirty="0"/>
              <a:t> </a:t>
            </a:r>
            <a:r>
              <a:rPr lang="en-US" dirty="0" err="1"/>
              <a:t>puluh</a:t>
            </a:r>
            <a:r>
              <a:rPr lang="en-US" dirty="0"/>
              <a:t> </a:t>
            </a:r>
            <a:r>
              <a:rPr lang="en-US" dirty="0" err="1"/>
              <a:t>tujuh</a:t>
            </a:r>
            <a:r>
              <a:rPr lang="en-US" dirty="0"/>
              <a:t> </a:t>
            </a:r>
            <a:r>
              <a:rPr lang="en-US" dirty="0" err="1"/>
              <a:t>menit</a:t>
            </a:r>
            <a:r>
              <a:rPr lang="en-US" dirty="0"/>
              <a:t> </a:t>
            </a:r>
            <a:r>
              <a:rPr lang="en-US" dirty="0" err="1"/>
              <a:t>sebelum</a:t>
            </a:r>
            <a:r>
              <a:rPr lang="en-US" dirty="0"/>
              <a:t> media mainstream </a:t>
            </a:r>
            <a:r>
              <a:rPr lang="en-US" dirty="0" err="1"/>
              <a:t>menyampaikan</a:t>
            </a:r>
            <a:r>
              <a:rPr lang="en-US" dirty="0"/>
              <a:t> </a:t>
            </a:r>
            <a:r>
              <a:rPr lang="en-US" dirty="0" err="1"/>
              <a:t>berita</a:t>
            </a:r>
            <a:r>
              <a:rPr lang="en-US" dirty="0"/>
              <a:t> </a:t>
            </a:r>
            <a:r>
              <a:rPr lang="en-US" dirty="0" err="1"/>
              <a:t>kematian</a:t>
            </a:r>
            <a:r>
              <a:rPr lang="en-US" dirty="0"/>
              <a:t> </a:t>
            </a:r>
            <a:r>
              <a:rPr lang="en-US" b="1" dirty="0"/>
              <a:t>Whitney Houston</a:t>
            </a:r>
            <a:r>
              <a:rPr lang="en-US" dirty="0"/>
              <a:t> </a:t>
            </a:r>
            <a:r>
              <a:rPr lang="en-US" dirty="0" err="1"/>
              <a:t>pada</a:t>
            </a:r>
            <a:r>
              <a:rPr lang="en-US" dirty="0"/>
              <a:t> </a:t>
            </a:r>
            <a:r>
              <a:rPr lang="en-US" dirty="0" err="1"/>
              <a:t>tahun</a:t>
            </a:r>
            <a:r>
              <a:rPr lang="en-US" dirty="0"/>
              <a:t> 2012, </a:t>
            </a:r>
            <a:r>
              <a:rPr lang="en-US" dirty="0" err="1"/>
              <a:t>cerita</a:t>
            </a:r>
            <a:r>
              <a:rPr lang="en-US" dirty="0"/>
              <a:t> </a:t>
            </a:r>
            <a:r>
              <a:rPr lang="en-US" dirty="0" err="1"/>
              <a:t>itu</a:t>
            </a:r>
            <a:r>
              <a:rPr lang="en-US" dirty="0"/>
              <a:t> </a:t>
            </a:r>
            <a:r>
              <a:rPr lang="en-US" dirty="0" err="1"/>
              <a:t>telah</a:t>
            </a:r>
            <a:r>
              <a:rPr lang="en-US" dirty="0"/>
              <a:t> </a:t>
            </a:r>
            <a:r>
              <a:rPr lang="en-US" dirty="0" err="1"/>
              <a:t>beredar</a:t>
            </a:r>
            <a:r>
              <a:rPr lang="en-US" dirty="0"/>
              <a:t> di </a:t>
            </a:r>
            <a:r>
              <a:rPr lang="en-US" i="1" dirty="0"/>
              <a:t>Twitter</a:t>
            </a:r>
            <a:r>
              <a:rPr lang="en-US" dirty="0"/>
              <a:t>, </a:t>
            </a:r>
            <a:r>
              <a:rPr lang="en-US" dirty="0" err="1"/>
              <a:t>dilaporkan</a:t>
            </a:r>
            <a:r>
              <a:rPr lang="en-US" dirty="0"/>
              <a:t> </a:t>
            </a:r>
            <a:r>
              <a:rPr lang="en-US" dirty="0" err="1"/>
              <a:t>oleh</a:t>
            </a:r>
            <a:r>
              <a:rPr lang="en-US" dirty="0"/>
              <a:t> </a:t>
            </a:r>
            <a:r>
              <a:rPr lang="en-US" dirty="0" err="1"/>
              <a:t>seorang</a:t>
            </a:r>
            <a:r>
              <a:rPr lang="en-US" dirty="0"/>
              <a:t> </a:t>
            </a:r>
            <a:r>
              <a:rPr lang="en-US" dirty="0" err="1"/>
              <a:t>pria</a:t>
            </a:r>
            <a:r>
              <a:rPr lang="en-US" dirty="0"/>
              <a:t> yang men-twit </a:t>
            </a:r>
            <a:r>
              <a:rPr lang="en-US" dirty="0" err="1"/>
              <a:t>kabar</a:t>
            </a:r>
            <a:r>
              <a:rPr lang="en-US" dirty="0"/>
              <a:t> </a:t>
            </a:r>
            <a:r>
              <a:rPr lang="en-US" dirty="0" err="1"/>
              <a:t>tersebut</a:t>
            </a:r>
            <a:r>
              <a:rPr lang="en-US" dirty="0"/>
              <a:t> </a:t>
            </a:r>
            <a:r>
              <a:rPr lang="en-US" dirty="0" err="1"/>
              <a:t>ke</a:t>
            </a:r>
            <a:r>
              <a:rPr lang="en-US" dirty="0"/>
              <a:t> 14 </a:t>
            </a:r>
            <a:r>
              <a:rPr lang="en-US" dirty="0" err="1"/>
              <a:t>pengikutnya</a:t>
            </a:r>
            <a:r>
              <a:rPr lang="en-US" dirty="0"/>
              <a:t>.</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838455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982132"/>
            <a:ext cx="9601196" cy="4893736"/>
          </a:xfrm>
        </p:spPr>
        <p:txBody>
          <a:bodyPr>
            <a:normAutofit/>
          </a:bodyPr>
          <a:lstStyle/>
          <a:p>
            <a:pPr marL="0" indent="0">
              <a:buNone/>
            </a:pPr>
            <a:r>
              <a:rPr lang="en-US" dirty="0"/>
              <a:t>Media </a:t>
            </a:r>
            <a:r>
              <a:rPr lang="en-US" dirty="0" err="1"/>
              <a:t>massa</a:t>
            </a:r>
            <a:r>
              <a:rPr lang="en-US" dirty="0"/>
              <a:t> (</a:t>
            </a:r>
            <a:r>
              <a:rPr lang="en-US" dirty="0" err="1"/>
              <a:t>tradisional</a:t>
            </a:r>
            <a:r>
              <a:rPr lang="en-US" dirty="0"/>
              <a:t>/</a:t>
            </a:r>
            <a:r>
              <a:rPr lang="en-US" i="1" dirty="0"/>
              <a:t> mainstream</a:t>
            </a:r>
            <a:r>
              <a:rPr lang="en-US" dirty="0"/>
              <a:t> ) </a:t>
            </a:r>
            <a:r>
              <a:rPr lang="en-US" dirty="0" err="1"/>
              <a:t>tetap</a:t>
            </a:r>
            <a:r>
              <a:rPr lang="en-US" dirty="0"/>
              <a:t> </a:t>
            </a:r>
            <a:r>
              <a:rPr lang="en-US" dirty="0" err="1"/>
              <a:t>merupakan</a:t>
            </a:r>
            <a:r>
              <a:rPr lang="en-US" dirty="0"/>
              <a:t> </a:t>
            </a:r>
            <a:r>
              <a:rPr lang="en-US" dirty="0" err="1"/>
              <a:t>saluran</a:t>
            </a:r>
            <a:r>
              <a:rPr lang="en-US" dirty="0"/>
              <a:t> </a:t>
            </a:r>
            <a:r>
              <a:rPr lang="en-US" dirty="0" err="1"/>
              <a:t>komunikasi</a:t>
            </a:r>
            <a:r>
              <a:rPr lang="en-US" dirty="0"/>
              <a:t> </a:t>
            </a:r>
            <a:r>
              <a:rPr lang="en-US" dirty="0" err="1"/>
              <a:t>utama</a:t>
            </a:r>
            <a:r>
              <a:rPr lang="en-US" dirty="0"/>
              <a:t> </a:t>
            </a:r>
            <a:r>
              <a:rPr lang="en-US" dirty="0" err="1"/>
              <a:t>karena</a:t>
            </a:r>
            <a:r>
              <a:rPr lang="en-US" dirty="0"/>
              <a:t>:</a:t>
            </a:r>
          </a:p>
          <a:p>
            <a:pPr lvl="0"/>
            <a:r>
              <a:rPr lang="en-US" dirty="0" err="1"/>
              <a:t>Berlanjutnya</a:t>
            </a:r>
            <a:r>
              <a:rPr lang="en-US" dirty="0"/>
              <a:t> </a:t>
            </a:r>
            <a:r>
              <a:rPr lang="en-US" dirty="0" err="1"/>
              <a:t>dominasi</a:t>
            </a:r>
            <a:r>
              <a:rPr lang="en-US" dirty="0"/>
              <a:t> TV </a:t>
            </a:r>
            <a:r>
              <a:rPr lang="en-US" dirty="0" err="1"/>
              <a:t>sebagai</a:t>
            </a:r>
            <a:r>
              <a:rPr lang="en-US" dirty="0"/>
              <a:t> </a:t>
            </a:r>
            <a:r>
              <a:rPr lang="en-US" dirty="0" err="1"/>
              <a:t>sumber</a:t>
            </a:r>
            <a:r>
              <a:rPr lang="en-US" dirty="0"/>
              <a:t> </a:t>
            </a:r>
            <a:r>
              <a:rPr lang="en-US" dirty="0" err="1"/>
              <a:t>berita</a:t>
            </a:r>
            <a:r>
              <a:rPr lang="en-US" dirty="0"/>
              <a:t> </a:t>
            </a:r>
            <a:r>
              <a:rPr lang="en-US" dirty="0" err="1"/>
              <a:t>massa</a:t>
            </a:r>
            <a:r>
              <a:rPr lang="en-US" dirty="0"/>
              <a:t>; </a:t>
            </a:r>
          </a:p>
          <a:p>
            <a:pPr lvl="0"/>
            <a:r>
              <a:rPr lang="en-US" dirty="0" err="1"/>
              <a:t>Peran</a:t>
            </a:r>
            <a:r>
              <a:rPr lang="en-US" dirty="0"/>
              <a:t> </a:t>
            </a:r>
            <a:r>
              <a:rPr lang="en-US" dirty="0" err="1"/>
              <a:t>koran</a:t>
            </a:r>
            <a:r>
              <a:rPr lang="en-US" dirty="0"/>
              <a:t> </a:t>
            </a:r>
            <a:r>
              <a:rPr lang="en-US" dirty="0" err="1"/>
              <a:t>terkemuka</a:t>
            </a:r>
            <a:r>
              <a:rPr lang="en-US" dirty="0"/>
              <a:t>, </a:t>
            </a:r>
            <a:r>
              <a:rPr lang="en-US" dirty="0" err="1"/>
              <a:t>terutama</a:t>
            </a:r>
            <a:r>
              <a:rPr lang="en-US" dirty="0"/>
              <a:t> </a:t>
            </a:r>
            <a:r>
              <a:rPr lang="en-US" dirty="0" err="1"/>
              <a:t>koran</a:t>
            </a:r>
            <a:r>
              <a:rPr lang="en-US" dirty="0"/>
              <a:t> </a:t>
            </a:r>
            <a:r>
              <a:rPr lang="en-US" dirty="0" err="1"/>
              <a:t>harian</a:t>
            </a:r>
            <a:r>
              <a:rPr lang="en-US" dirty="0"/>
              <a:t> </a:t>
            </a:r>
            <a:r>
              <a:rPr lang="en-US" dirty="0" err="1"/>
              <a:t>nasional</a:t>
            </a:r>
            <a:r>
              <a:rPr lang="en-US" dirty="0"/>
              <a:t> </a:t>
            </a:r>
            <a:r>
              <a:rPr lang="en-US" dirty="0" err="1"/>
              <a:t>dan</a:t>
            </a:r>
            <a:r>
              <a:rPr lang="en-US" dirty="0"/>
              <a:t> metropolitan </a:t>
            </a:r>
            <a:r>
              <a:rPr lang="en-US" dirty="0" err="1"/>
              <a:t>dan</a:t>
            </a:r>
            <a:r>
              <a:rPr lang="en-US" dirty="0"/>
              <a:t> </a:t>
            </a:r>
            <a:r>
              <a:rPr lang="en-US" dirty="0" err="1"/>
              <a:t>koran</a:t>
            </a:r>
            <a:r>
              <a:rPr lang="en-US" dirty="0"/>
              <a:t> </a:t>
            </a:r>
            <a:r>
              <a:rPr lang="en-US" dirty="0" err="1"/>
              <a:t>bisnis</a:t>
            </a:r>
            <a:r>
              <a:rPr lang="en-US" dirty="0"/>
              <a:t> </a:t>
            </a:r>
            <a:r>
              <a:rPr lang="en-US" dirty="0" err="1"/>
              <a:t>dan</a:t>
            </a:r>
            <a:r>
              <a:rPr lang="en-US" dirty="0"/>
              <a:t> </a:t>
            </a:r>
            <a:r>
              <a:rPr lang="en-US" dirty="0" err="1"/>
              <a:t>keuangan</a:t>
            </a:r>
            <a:r>
              <a:rPr lang="en-US" dirty="0"/>
              <a:t> </a:t>
            </a:r>
            <a:r>
              <a:rPr lang="en-US" dirty="0" err="1"/>
              <a:t>khusus</a:t>
            </a:r>
            <a:r>
              <a:rPr lang="en-US" dirty="0"/>
              <a:t> yang </a:t>
            </a:r>
            <a:r>
              <a:rPr lang="en-US" dirty="0" err="1"/>
              <a:t>telah</a:t>
            </a:r>
            <a:r>
              <a:rPr lang="en-US" dirty="0"/>
              <a:t> lama </a:t>
            </a:r>
            <a:r>
              <a:rPr lang="en-US" dirty="0" err="1"/>
              <a:t>terbentuk</a:t>
            </a:r>
            <a:r>
              <a:rPr lang="en-US" dirty="0"/>
              <a:t>, yang </a:t>
            </a:r>
            <a:r>
              <a:rPr lang="en-US" dirty="0" err="1"/>
              <a:t>dipandang</a:t>
            </a:r>
            <a:r>
              <a:rPr lang="en-US" dirty="0"/>
              <a:t> </a:t>
            </a:r>
            <a:r>
              <a:rPr lang="en-US" dirty="0" err="1"/>
              <a:t>berkuasa</a:t>
            </a:r>
            <a:r>
              <a:rPr lang="en-US" dirty="0"/>
              <a:t> </a:t>
            </a:r>
            <a:r>
              <a:rPr lang="en-US" dirty="0" err="1"/>
              <a:t>meski</a:t>
            </a:r>
            <a:r>
              <a:rPr lang="en-US" dirty="0"/>
              <a:t> </a:t>
            </a:r>
            <a:r>
              <a:rPr lang="en-US" dirty="0" err="1"/>
              <a:t>jika</a:t>
            </a:r>
            <a:r>
              <a:rPr lang="en-US" dirty="0"/>
              <a:t> </a:t>
            </a:r>
            <a:r>
              <a:rPr lang="en-US" dirty="0" err="1"/>
              <a:t>sirkulasi</a:t>
            </a:r>
            <a:r>
              <a:rPr lang="en-US" dirty="0"/>
              <a:t> </a:t>
            </a:r>
            <a:r>
              <a:rPr lang="en-US" dirty="0" err="1"/>
              <a:t>mereka</a:t>
            </a:r>
            <a:r>
              <a:rPr lang="en-US" dirty="0"/>
              <a:t> </a:t>
            </a:r>
            <a:r>
              <a:rPr lang="en-US" dirty="0" err="1"/>
              <a:t>kecil</a:t>
            </a:r>
            <a:r>
              <a:rPr lang="en-US" dirty="0"/>
              <a:t> </a:t>
            </a:r>
            <a:r>
              <a:rPr lang="en-US" dirty="0" err="1"/>
              <a:t>dan</a:t>
            </a:r>
            <a:r>
              <a:rPr lang="en-US" dirty="0"/>
              <a:t>/</a:t>
            </a:r>
            <a:r>
              <a:rPr lang="en-US" dirty="0" err="1"/>
              <a:t>atau</a:t>
            </a:r>
            <a:r>
              <a:rPr lang="en-US" dirty="0"/>
              <a:t> </a:t>
            </a:r>
            <a:r>
              <a:rPr lang="en-US" dirty="0" err="1"/>
              <a:t>menurun</a:t>
            </a:r>
            <a:r>
              <a:rPr lang="en-US" dirty="0"/>
              <a:t>; </a:t>
            </a:r>
          </a:p>
          <a:p>
            <a:pPr lvl="0"/>
            <a:r>
              <a:rPr lang="en-US" dirty="0" err="1"/>
              <a:t>Pengaruh</a:t>
            </a:r>
            <a:r>
              <a:rPr lang="en-US" dirty="0"/>
              <a:t> media </a:t>
            </a:r>
            <a:r>
              <a:rPr lang="en-US" dirty="0" err="1"/>
              <a:t>massa</a:t>
            </a:r>
            <a:r>
              <a:rPr lang="en-US" dirty="0"/>
              <a:t>, </a:t>
            </a:r>
            <a:r>
              <a:rPr lang="en-US" dirty="0" err="1"/>
              <a:t>terutama</a:t>
            </a:r>
            <a:r>
              <a:rPr lang="en-US" dirty="0"/>
              <a:t> </a:t>
            </a:r>
            <a:r>
              <a:rPr lang="en-US" dirty="0" err="1"/>
              <a:t>koran</a:t>
            </a:r>
            <a:r>
              <a:rPr lang="en-US" dirty="0"/>
              <a:t> </a:t>
            </a:r>
            <a:r>
              <a:rPr lang="en-US" dirty="0" err="1"/>
              <a:t>utama</a:t>
            </a:r>
            <a:r>
              <a:rPr lang="en-US" dirty="0"/>
              <a:t> </a:t>
            </a:r>
            <a:r>
              <a:rPr lang="en-US" dirty="0" err="1"/>
              <a:t>dan</a:t>
            </a:r>
            <a:r>
              <a:rPr lang="en-US" dirty="0"/>
              <a:t> </a:t>
            </a:r>
            <a:r>
              <a:rPr lang="en-US" dirty="0" err="1"/>
              <a:t>televisi</a:t>
            </a:r>
            <a:r>
              <a:rPr lang="en-US" dirty="0"/>
              <a:t> </a:t>
            </a:r>
            <a:r>
              <a:rPr lang="en-US" dirty="0" err="1"/>
              <a:t>terhadap</a:t>
            </a:r>
            <a:r>
              <a:rPr lang="en-US" dirty="0"/>
              <a:t> </a:t>
            </a:r>
            <a:r>
              <a:rPr lang="en-US" dirty="0" err="1"/>
              <a:t>politisi</a:t>
            </a:r>
            <a:r>
              <a:rPr lang="en-US" dirty="0"/>
              <a:t>, </a:t>
            </a:r>
            <a:r>
              <a:rPr lang="en-US" dirty="0" err="1"/>
              <a:t>pembuat</a:t>
            </a:r>
            <a:r>
              <a:rPr lang="en-US" dirty="0"/>
              <a:t> </a:t>
            </a:r>
            <a:r>
              <a:rPr lang="en-US" dirty="0" err="1"/>
              <a:t>kebijakan</a:t>
            </a:r>
            <a:r>
              <a:rPr lang="en-US" dirty="0"/>
              <a:t> </a:t>
            </a:r>
            <a:r>
              <a:rPr lang="en-US" dirty="0" err="1"/>
              <a:t>dan</a:t>
            </a:r>
            <a:r>
              <a:rPr lang="en-US" dirty="0"/>
              <a:t> </a:t>
            </a:r>
            <a:r>
              <a:rPr lang="en-US" dirty="0" err="1"/>
              <a:t>pemerintah</a:t>
            </a:r>
            <a:r>
              <a:rPr lang="en-US" dirty="0"/>
              <a:t> (yang </a:t>
            </a:r>
            <a:r>
              <a:rPr lang="en-US" dirty="0" err="1"/>
              <a:t>sering</a:t>
            </a:r>
            <a:r>
              <a:rPr lang="en-US" dirty="0"/>
              <a:t> </a:t>
            </a:r>
            <a:r>
              <a:rPr lang="en-US" dirty="0" err="1"/>
              <a:t>tidak</a:t>
            </a:r>
            <a:r>
              <a:rPr lang="en-US" dirty="0"/>
              <a:t> </a:t>
            </a:r>
            <a:r>
              <a:rPr lang="en-US" dirty="0" err="1"/>
              <a:t>proporsional</a:t>
            </a:r>
            <a:r>
              <a:rPr lang="en-US" dirty="0"/>
              <a:t> </a:t>
            </a:r>
            <a:r>
              <a:rPr lang="en-US" dirty="0" err="1"/>
              <a:t>kepada</a:t>
            </a:r>
            <a:r>
              <a:rPr lang="en-US" dirty="0"/>
              <a:t> </a:t>
            </a:r>
            <a:r>
              <a:rPr lang="en-US" dirty="0" err="1"/>
              <a:t>audiens</a:t>
            </a:r>
            <a:r>
              <a:rPr lang="en-US" dirty="0"/>
              <a:t> </a:t>
            </a:r>
            <a:r>
              <a:rPr lang="en-US" dirty="0" err="1"/>
              <a:t>mereka</a:t>
            </a:r>
            <a:r>
              <a:rPr lang="en-US" dirty="0"/>
              <a:t> </a:t>
            </a:r>
            <a:r>
              <a:rPr lang="en-US" dirty="0" err="1"/>
              <a:t>sebenarnya</a:t>
            </a:r>
            <a:r>
              <a:rPr lang="en-US" dirty="0"/>
              <a:t>); </a:t>
            </a:r>
          </a:p>
          <a:p>
            <a:pPr lvl="0"/>
            <a:r>
              <a:rPr lang="en-US" dirty="0" err="1"/>
              <a:t>Jangkauan</a:t>
            </a:r>
            <a:r>
              <a:rPr lang="en-US" dirty="0"/>
              <a:t> </a:t>
            </a:r>
            <a:r>
              <a:rPr lang="en-US" dirty="0" err="1"/>
              <a:t>mereka</a:t>
            </a:r>
            <a:r>
              <a:rPr lang="en-US" dirty="0"/>
              <a:t> </a:t>
            </a:r>
            <a:r>
              <a:rPr lang="en-US" dirty="0" err="1"/>
              <a:t>ke</a:t>
            </a:r>
            <a:r>
              <a:rPr lang="en-US" dirty="0"/>
              <a:t> </a:t>
            </a:r>
            <a:r>
              <a:rPr lang="en-US" dirty="0" err="1"/>
              <a:t>masyarakat</a:t>
            </a:r>
            <a:r>
              <a:rPr lang="en-US" dirty="0"/>
              <a:t> yang </a:t>
            </a:r>
            <a:r>
              <a:rPr lang="en-US" dirty="0" err="1"/>
              <a:t>lebih</a:t>
            </a:r>
            <a:r>
              <a:rPr lang="en-US" dirty="0"/>
              <a:t> </a:t>
            </a:r>
            <a:r>
              <a:rPr lang="en-US" dirty="0" err="1"/>
              <a:t>tua</a:t>
            </a:r>
            <a:r>
              <a:rPr lang="en-US" dirty="0" smtClean="0"/>
              <a:t>.</a:t>
            </a:r>
            <a:endParaRPr lang="en-US" dirty="0"/>
          </a:p>
        </p:txBody>
      </p:sp>
    </p:spTree>
    <p:extLst>
      <p:ext uri="{BB962C8B-B14F-4D97-AF65-F5344CB8AC3E}">
        <p14:creationId xmlns:p14="http://schemas.microsoft.com/office/powerpoint/2010/main" val="1703544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860612"/>
            <a:ext cx="9601196" cy="5015256"/>
          </a:xfrm>
        </p:spPr>
        <p:txBody>
          <a:bodyPr>
            <a:normAutofit/>
          </a:bodyPr>
          <a:lstStyle/>
          <a:p>
            <a:pPr marL="0" indent="0">
              <a:buNone/>
            </a:pPr>
            <a:r>
              <a:rPr lang="en-US" u="sng" dirty="0"/>
              <a:t>Media </a:t>
            </a:r>
            <a:r>
              <a:rPr lang="en-US" u="sng" dirty="0" err="1"/>
              <a:t>Sosial</a:t>
            </a:r>
            <a:r>
              <a:rPr lang="en-US" u="sng" dirty="0"/>
              <a:t> </a:t>
            </a:r>
            <a:r>
              <a:rPr lang="en-US" u="sng" dirty="0" err="1"/>
              <a:t>menjadi</a:t>
            </a:r>
            <a:r>
              <a:rPr lang="en-US" u="sng" dirty="0"/>
              <a:t> </a:t>
            </a:r>
            <a:r>
              <a:rPr lang="en-US" u="sng" dirty="0" err="1"/>
              <a:t>bermanfaat</a:t>
            </a:r>
            <a:r>
              <a:rPr lang="en-US" u="sng" dirty="0"/>
              <a:t> </a:t>
            </a:r>
            <a:r>
              <a:rPr lang="en-US" u="sng" dirty="0" err="1"/>
              <a:t>dan</a:t>
            </a:r>
            <a:r>
              <a:rPr lang="en-US" u="sng" dirty="0"/>
              <a:t> </a:t>
            </a:r>
            <a:r>
              <a:rPr lang="en-US" u="sng" dirty="0" err="1"/>
              <a:t>menjadi</a:t>
            </a:r>
            <a:r>
              <a:rPr lang="en-US" u="sng" dirty="0"/>
              <a:t> </a:t>
            </a:r>
            <a:r>
              <a:rPr lang="en-US" u="sng" dirty="0" err="1"/>
              <a:t>saluran</a:t>
            </a:r>
            <a:r>
              <a:rPr lang="en-US" u="sng" dirty="0"/>
              <a:t> </a:t>
            </a:r>
            <a:r>
              <a:rPr lang="en-US" u="sng" dirty="0" err="1"/>
              <a:t>komunikasi</a:t>
            </a:r>
            <a:r>
              <a:rPr lang="en-US" u="sng" dirty="0"/>
              <a:t> yang </a:t>
            </a:r>
            <a:r>
              <a:rPr lang="en-US" u="sng" dirty="0" err="1"/>
              <a:t>semakin</a:t>
            </a:r>
            <a:r>
              <a:rPr lang="en-US" u="sng" dirty="0"/>
              <a:t> </a:t>
            </a:r>
            <a:r>
              <a:rPr lang="en-US" u="sng" dirty="0" err="1"/>
              <a:t>penting</a:t>
            </a:r>
            <a:r>
              <a:rPr lang="en-US" u="sng" dirty="0"/>
              <a:t> </a:t>
            </a:r>
            <a:r>
              <a:rPr lang="en-US" u="sng" dirty="0" err="1"/>
              <a:t>karena</a:t>
            </a:r>
            <a:r>
              <a:rPr lang="en-US" u="sng" dirty="0"/>
              <a:t>:</a:t>
            </a:r>
          </a:p>
          <a:p>
            <a:pPr lvl="0"/>
            <a:r>
              <a:rPr lang="en-US" dirty="0" err="1"/>
              <a:t>Meningkatnya</a:t>
            </a:r>
            <a:r>
              <a:rPr lang="en-US" dirty="0"/>
              <a:t> </a:t>
            </a:r>
            <a:r>
              <a:rPr lang="en-US" dirty="0" err="1"/>
              <a:t>penggunaan</a:t>
            </a:r>
            <a:r>
              <a:rPr lang="en-US" dirty="0"/>
              <a:t> media </a:t>
            </a:r>
            <a:r>
              <a:rPr lang="en-US" dirty="0" err="1"/>
              <a:t>sosial</a:t>
            </a:r>
            <a:r>
              <a:rPr lang="en-US" dirty="0"/>
              <a:t> </a:t>
            </a:r>
            <a:r>
              <a:rPr lang="en-US" dirty="0" err="1"/>
              <a:t>sebagai</a:t>
            </a:r>
            <a:r>
              <a:rPr lang="en-US" dirty="0"/>
              <a:t> </a:t>
            </a:r>
            <a:r>
              <a:rPr lang="en-US" dirty="0" err="1"/>
              <a:t>situs</a:t>
            </a:r>
            <a:r>
              <a:rPr lang="en-US" dirty="0"/>
              <a:t> </a:t>
            </a:r>
            <a:r>
              <a:rPr lang="en-US" dirty="0" err="1"/>
              <a:t>berita</a:t>
            </a:r>
            <a:r>
              <a:rPr lang="en-US" dirty="0"/>
              <a:t> </a:t>
            </a:r>
            <a:r>
              <a:rPr lang="en-US" dirty="0" err="1"/>
              <a:t>dan</a:t>
            </a:r>
            <a:r>
              <a:rPr lang="en-US" dirty="0"/>
              <a:t> </a:t>
            </a:r>
            <a:r>
              <a:rPr lang="en-US" dirty="0" err="1"/>
              <a:t>informasi</a:t>
            </a:r>
            <a:r>
              <a:rPr lang="en-US" dirty="0"/>
              <a:t> </a:t>
            </a:r>
            <a:r>
              <a:rPr lang="en-US" dirty="0" err="1"/>
              <a:t>oleh</a:t>
            </a:r>
            <a:r>
              <a:rPr lang="en-US" dirty="0"/>
              <a:t> </a:t>
            </a:r>
            <a:r>
              <a:rPr lang="en-US" dirty="0" err="1"/>
              <a:t>semakin</a:t>
            </a:r>
            <a:r>
              <a:rPr lang="en-US" dirty="0"/>
              <a:t> </a:t>
            </a:r>
            <a:r>
              <a:rPr lang="en-US" dirty="0" err="1"/>
              <a:t>banyak</a:t>
            </a:r>
            <a:r>
              <a:rPr lang="en-US" dirty="0"/>
              <a:t> orang; </a:t>
            </a:r>
          </a:p>
          <a:p>
            <a:pPr lvl="0"/>
            <a:r>
              <a:rPr lang="en-US" dirty="0" err="1"/>
              <a:t>Penggunaan</a:t>
            </a:r>
            <a:r>
              <a:rPr lang="en-US" dirty="0"/>
              <a:t> </a:t>
            </a:r>
            <a:r>
              <a:rPr lang="en-US" dirty="0" err="1"/>
              <a:t>terus-menerus</a:t>
            </a:r>
            <a:r>
              <a:rPr lang="en-US" dirty="0"/>
              <a:t> </a:t>
            </a:r>
            <a:r>
              <a:rPr lang="en-US" dirty="0" err="1"/>
              <a:t>dan</a:t>
            </a:r>
            <a:r>
              <a:rPr lang="en-US" dirty="0"/>
              <a:t> </a:t>
            </a:r>
            <a:r>
              <a:rPr lang="en-US" dirty="0" err="1"/>
              <a:t>ketergantungan</a:t>
            </a:r>
            <a:r>
              <a:rPr lang="en-US" dirty="0"/>
              <a:t> </a:t>
            </a:r>
            <a:r>
              <a:rPr lang="en-US" dirty="0" err="1"/>
              <a:t>terhadap</a:t>
            </a:r>
            <a:r>
              <a:rPr lang="en-US" dirty="0"/>
              <a:t> media </a:t>
            </a:r>
            <a:r>
              <a:rPr lang="en-US" dirty="0" err="1"/>
              <a:t>sosial</a:t>
            </a:r>
            <a:r>
              <a:rPr lang="en-US" dirty="0"/>
              <a:t> di </a:t>
            </a:r>
            <a:r>
              <a:rPr lang="en-US" dirty="0" err="1"/>
              <a:t>kalangan</a:t>
            </a:r>
            <a:r>
              <a:rPr lang="en-US" dirty="0"/>
              <a:t> </a:t>
            </a:r>
            <a:r>
              <a:rPr lang="en-US" dirty="0" err="1"/>
              <a:t>masyarakat</a:t>
            </a:r>
            <a:r>
              <a:rPr lang="en-US" dirty="0"/>
              <a:t> </a:t>
            </a:r>
            <a:r>
              <a:rPr lang="en-US" dirty="0" err="1"/>
              <a:t>muda</a:t>
            </a:r>
            <a:r>
              <a:rPr lang="en-US" dirty="0"/>
              <a:t> </a:t>
            </a:r>
            <a:r>
              <a:rPr lang="en-US" dirty="0" err="1"/>
              <a:t>khususnya</a:t>
            </a:r>
            <a:r>
              <a:rPr lang="en-US" dirty="0"/>
              <a:t>; </a:t>
            </a:r>
          </a:p>
          <a:p>
            <a:pPr lvl="0"/>
            <a:r>
              <a:rPr lang="en-US" dirty="0" err="1"/>
              <a:t>Penyebarluasan</a:t>
            </a:r>
            <a:r>
              <a:rPr lang="en-US" dirty="0"/>
              <a:t> </a:t>
            </a:r>
            <a:r>
              <a:rPr lang="en-US" dirty="0" err="1"/>
              <a:t>berita</a:t>
            </a:r>
            <a:r>
              <a:rPr lang="en-US" dirty="0"/>
              <a:t> </a:t>
            </a:r>
            <a:r>
              <a:rPr lang="en-US" dirty="0" err="1"/>
              <a:t>dan</a:t>
            </a:r>
            <a:r>
              <a:rPr lang="en-US" dirty="0"/>
              <a:t> </a:t>
            </a:r>
            <a:r>
              <a:rPr lang="en-US" dirty="0" err="1"/>
              <a:t>informasi</a:t>
            </a:r>
            <a:r>
              <a:rPr lang="en-US" dirty="0"/>
              <a:t> </a:t>
            </a:r>
            <a:r>
              <a:rPr lang="en-US" dirty="0" err="1"/>
              <a:t>melalui</a:t>
            </a:r>
            <a:r>
              <a:rPr lang="en-US" dirty="0"/>
              <a:t> media </a:t>
            </a:r>
            <a:r>
              <a:rPr lang="en-US" dirty="0" err="1"/>
              <a:t>sosial</a:t>
            </a:r>
            <a:r>
              <a:rPr lang="en-US" dirty="0"/>
              <a:t> </a:t>
            </a:r>
            <a:r>
              <a:rPr lang="en-US" dirty="0" err="1"/>
              <a:t>dan</a:t>
            </a:r>
            <a:r>
              <a:rPr lang="en-US" dirty="0"/>
              <a:t> </a:t>
            </a:r>
            <a:r>
              <a:rPr lang="en-US" dirty="0" err="1"/>
              <a:t>jejaring</a:t>
            </a:r>
            <a:r>
              <a:rPr lang="en-US" dirty="0"/>
              <a:t> </a:t>
            </a:r>
            <a:r>
              <a:rPr lang="en-US" dirty="0" err="1"/>
              <a:t>sosial</a:t>
            </a:r>
            <a:r>
              <a:rPr lang="en-US" dirty="0"/>
              <a:t>, </a:t>
            </a:r>
            <a:r>
              <a:rPr lang="en-US" dirty="0" err="1"/>
              <a:t>memperluas</a:t>
            </a:r>
            <a:r>
              <a:rPr lang="en-US" dirty="0"/>
              <a:t> </a:t>
            </a:r>
            <a:r>
              <a:rPr lang="en-US" dirty="0" err="1"/>
              <a:t>audiens</a:t>
            </a:r>
            <a:r>
              <a:rPr lang="en-US" dirty="0"/>
              <a:t> media </a:t>
            </a:r>
            <a:r>
              <a:rPr lang="en-US" dirty="0" err="1"/>
              <a:t>massa</a:t>
            </a:r>
            <a:r>
              <a:rPr lang="en-US" dirty="0"/>
              <a:t>; </a:t>
            </a:r>
          </a:p>
          <a:p>
            <a:pPr lvl="0"/>
            <a:r>
              <a:rPr lang="en-US" dirty="0" err="1"/>
              <a:t>Referensi</a:t>
            </a:r>
            <a:r>
              <a:rPr lang="en-US" dirty="0"/>
              <a:t> </a:t>
            </a:r>
            <a:r>
              <a:rPr lang="en-US" dirty="0" err="1"/>
              <a:t>ke</a:t>
            </a:r>
            <a:r>
              <a:rPr lang="en-US" dirty="0"/>
              <a:t> </a:t>
            </a:r>
            <a:r>
              <a:rPr lang="en-US" dirty="0" err="1"/>
              <a:t>situs</a:t>
            </a:r>
            <a:r>
              <a:rPr lang="en-US" dirty="0"/>
              <a:t> </a:t>
            </a:r>
            <a:r>
              <a:rPr lang="en-US" dirty="0" err="1"/>
              <a:t>berita</a:t>
            </a:r>
            <a:r>
              <a:rPr lang="en-US" dirty="0"/>
              <a:t> </a:t>
            </a:r>
            <a:r>
              <a:rPr lang="en-US" dirty="0" err="1"/>
              <a:t>utama</a:t>
            </a:r>
            <a:r>
              <a:rPr lang="en-US" dirty="0"/>
              <a:t> yang </a:t>
            </a:r>
            <a:r>
              <a:rPr lang="en-US" dirty="0" err="1"/>
              <a:t>seringkali</a:t>
            </a:r>
            <a:r>
              <a:rPr lang="en-US" dirty="0"/>
              <a:t> </a:t>
            </a:r>
            <a:r>
              <a:rPr lang="en-US" dirty="0" err="1"/>
              <a:t>datang</a:t>
            </a:r>
            <a:r>
              <a:rPr lang="en-US" dirty="0"/>
              <a:t> </a:t>
            </a:r>
            <a:r>
              <a:rPr lang="en-US" dirty="0" err="1"/>
              <a:t>dari</a:t>
            </a:r>
            <a:r>
              <a:rPr lang="en-US" dirty="0"/>
              <a:t> media </a:t>
            </a:r>
            <a:r>
              <a:rPr lang="en-US" dirty="0" err="1"/>
              <a:t>sosial</a:t>
            </a:r>
            <a:r>
              <a:rPr lang="en-US" dirty="0"/>
              <a:t> (</a:t>
            </a:r>
            <a:r>
              <a:rPr lang="en-US" dirty="0" err="1"/>
              <a:t>misalnya</a:t>
            </a:r>
            <a:r>
              <a:rPr lang="en-US" dirty="0"/>
              <a:t>, </a:t>
            </a:r>
            <a:r>
              <a:rPr lang="en-US" dirty="0" err="1"/>
              <a:t>dalam</a:t>
            </a:r>
            <a:r>
              <a:rPr lang="en-US" dirty="0"/>
              <a:t> </a:t>
            </a:r>
            <a:r>
              <a:rPr lang="en-US" dirty="0" err="1"/>
              <a:t>percakapan</a:t>
            </a:r>
            <a:r>
              <a:rPr lang="en-US" dirty="0"/>
              <a:t> online </a:t>
            </a:r>
            <a:r>
              <a:rPr lang="en-US" dirty="0" err="1"/>
              <a:t>dan</a:t>
            </a:r>
            <a:r>
              <a:rPr lang="en-US" dirty="0"/>
              <a:t> link posting); </a:t>
            </a:r>
          </a:p>
          <a:p>
            <a:pPr lvl="0"/>
            <a:r>
              <a:rPr lang="en-US" dirty="0" err="1"/>
              <a:t>Peningkatan</a:t>
            </a:r>
            <a:r>
              <a:rPr lang="en-US" dirty="0"/>
              <a:t> </a:t>
            </a:r>
            <a:r>
              <a:rPr lang="en-US" dirty="0" err="1"/>
              <a:t>penggunaan</a:t>
            </a:r>
            <a:r>
              <a:rPr lang="en-US" dirty="0"/>
              <a:t> media </a:t>
            </a:r>
            <a:r>
              <a:rPr lang="en-US" dirty="0" err="1"/>
              <a:t>sosial</a:t>
            </a:r>
            <a:r>
              <a:rPr lang="en-US" dirty="0"/>
              <a:t> </a:t>
            </a:r>
            <a:r>
              <a:rPr lang="en-US" dirty="0" err="1"/>
              <a:t>untuk</a:t>
            </a:r>
            <a:r>
              <a:rPr lang="en-US" dirty="0"/>
              <a:t> </a:t>
            </a:r>
            <a:r>
              <a:rPr lang="en-US" dirty="0" err="1"/>
              <a:t>komunikasi</a:t>
            </a:r>
            <a:r>
              <a:rPr lang="en-US" dirty="0"/>
              <a:t> </a:t>
            </a:r>
            <a:r>
              <a:rPr lang="en-US" dirty="0" err="1"/>
              <a:t>publik</a:t>
            </a:r>
            <a:r>
              <a:rPr lang="en-US" dirty="0"/>
              <a:t> yang </a:t>
            </a:r>
            <a:r>
              <a:rPr lang="en-US" dirty="0" err="1"/>
              <a:t>diawali</a:t>
            </a:r>
            <a:r>
              <a:rPr lang="en-US" dirty="0"/>
              <a:t> </a:t>
            </a:r>
            <a:r>
              <a:rPr lang="en-US" dirty="0" err="1"/>
              <a:t>oleh</a:t>
            </a:r>
            <a:r>
              <a:rPr lang="en-US" dirty="0"/>
              <a:t> </a:t>
            </a:r>
            <a:r>
              <a:rPr lang="en-US" dirty="0" err="1"/>
              <a:t>pelanggan</a:t>
            </a:r>
            <a:r>
              <a:rPr lang="en-US" dirty="0"/>
              <a:t>, </a:t>
            </a:r>
            <a:r>
              <a:rPr lang="en-US" dirty="0" err="1"/>
              <a:t>karyawan</a:t>
            </a:r>
            <a:r>
              <a:rPr lang="en-US" dirty="0"/>
              <a:t> </a:t>
            </a:r>
            <a:r>
              <a:rPr lang="en-US" dirty="0" err="1"/>
              <a:t>dan</a:t>
            </a:r>
            <a:r>
              <a:rPr lang="en-US" dirty="0"/>
              <a:t> </a:t>
            </a:r>
            <a:r>
              <a:rPr lang="en-US" dirty="0" err="1"/>
              <a:t>warga</a:t>
            </a:r>
            <a:r>
              <a:rPr lang="en-US" dirty="0"/>
              <a:t>, </a:t>
            </a:r>
            <a:r>
              <a:rPr lang="en-US" dirty="0" err="1"/>
              <a:t>termasuk</a:t>
            </a:r>
            <a:r>
              <a:rPr lang="en-US" dirty="0"/>
              <a:t> </a:t>
            </a:r>
            <a:r>
              <a:rPr lang="en-US" dirty="0" err="1"/>
              <a:t>komentar</a:t>
            </a:r>
            <a:r>
              <a:rPr lang="en-US" dirty="0"/>
              <a:t> </a:t>
            </a:r>
            <a:r>
              <a:rPr lang="en-US" dirty="0" err="1"/>
              <a:t>tentang</a:t>
            </a:r>
            <a:r>
              <a:rPr lang="en-US" dirty="0"/>
              <a:t> brand , </a:t>
            </a:r>
            <a:r>
              <a:rPr lang="en-US" dirty="0" err="1"/>
              <a:t>produk</a:t>
            </a:r>
            <a:r>
              <a:rPr lang="en-US" dirty="0"/>
              <a:t> </a:t>
            </a:r>
            <a:r>
              <a:rPr lang="en-US" dirty="0" err="1"/>
              <a:t>dan</a:t>
            </a:r>
            <a:r>
              <a:rPr lang="en-US" dirty="0"/>
              <a:t> </a:t>
            </a:r>
            <a:r>
              <a:rPr lang="en-US" dirty="0" err="1"/>
              <a:t>layanan</a:t>
            </a:r>
            <a:r>
              <a:rPr lang="en-US" dirty="0"/>
              <a:t>.</a:t>
            </a:r>
          </a:p>
          <a:p>
            <a:pPr marL="0" indent="0">
              <a:buNone/>
            </a:pPr>
            <a:endParaRPr lang="en-US" dirty="0"/>
          </a:p>
        </p:txBody>
      </p:sp>
    </p:spTree>
    <p:extLst>
      <p:ext uri="{BB962C8B-B14F-4D97-AF65-F5344CB8AC3E}">
        <p14:creationId xmlns:p14="http://schemas.microsoft.com/office/powerpoint/2010/main" val="1986750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3509683"/>
            <a:ext cx="10515600" cy="2579968"/>
          </a:xfrm>
        </p:spPr>
        <p:txBody>
          <a:bodyPr>
            <a:normAutofit/>
          </a:bodyPr>
          <a:lstStyle/>
          <a:p>
            <a:pPr algn="ctr"/>
            <a:r>
              <a:rPr lang="id-ID" dirty="0" smtClean="0">
                <a:solidFill>
                  <a:schemeClr val="tx1"/>
                </a:solidFill>
              </a:rPr>
              <a:t>INFORMASI DAN TRANSAKSI ELEKTRONIK</a:t>
            </a:r>
          </a:p>
          <a:p>
            <a:pPr marL="342900" indent="-342900" algn="just">
              <a:buFont typeface="Wingdings" panose="05000000000000000000" pitchFamily="2" charset="2"/>
              <a:buChar char="ü"/>
            </a:pPr>
            <a:r>
              <a:rPr lang="en-US" dirty="0" err="1">
                <a:solidFill>
                  <a:schemeClr val="tx1"/>
                </a:solidFill>
              </a:rPr>
              <a:t>UndangUndang</a:t>
            </a:r>
            <a:r>
              <a:rPr lang="en-US" dirty="0">
                <a:solidFill>
                  <a:schemeClr val="tx1"/>
                </a:solidFill>
              </a:rPr>
              <a:t> </a:t>
            </a:r>
            <a:r>
              <a:rPr lang="en-US" dirty="0" err="1">
                <a:solidFill>
                  <a:schemeClr val="tx1"/>
                </a:solidFill>
              </a:rPr>
              <a:t>Nomor</a:t>
            </a:r>
            <a:r>
              <a:rPr lang="en-US" dirty="0">
                <a:solidFill>
                  <a:schemeClr val="tx1"/>
                </a:solidFill>
              </a:rPr>
              <a:t> 11 </a:t>
            </a:r>
            <a:r>
              <a:rPr lang="en-US" dirty="0" err="1">
                <a:solidFill>
                  <a:schemeClr val="tx1"/>
                </a:solidFill>
              </a:rPr>
              <a:t>Tahun</a:t>
            </a:r>
            <a:r>
              <a:rPr lang="en-US" dirty="0">
                <a:solidFill>
                  <a:schemeClr val="tx1"/>
                </a:solidFill>
              </a:rPr>
              <a:t> 2008 </a:t>
            </a:r>
            <a:r>
              <a:rPr lang="en-US" dirty="0" err="1">
                <a:solidFill>
                  <a:schemeClr val="tx1"/>
                </a:solidFill>
              </a:rPr>
              <a:t>tentang</a:t>
            </a:r>
            <a:r>
              <a:rPr lang="en-US" dirty="0">
                <a:solidFill>
                  <a:schemeClr val="tx1"/>
                </a:solidFill>
              </a:rPr>
              <a:t> </a:t>
            </a:r>
            <a:r>
              <a:rPr lang="en-US" dirty="0" err="1">
                <a:solidFill>
                  <a:schemeClr val="tx1"/>
                </a:solidFill>
              </a:rPr>
              <a:t>Informasi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smtClean="0">
                <a:solidFill>
                  <a:schemeClr val="tx1"/>
                </a:solidFill>
              </a:rPr>
              <a:t>Elektronik</a:t>
            </a:r>
            <a:endParaRPr lang="id-ID" dirty="0" smtClean="0">
              <a:solidFill>
                <a:schemeClr val="tx1"/>
              </a:solidFill>
            </a:endParaRPr>
          </a:p>
          <a:p>
            <a:pPr marL="342900" indent="-342900" algn="just">
              <a:buFont typeface="Wingdings" panose="05000000000000000000" pitchFamily="2" charset="2"/>
              <a:buChar char="ü"/>
            </a:pPr>
            <a:r>
              <a:rPr lang="es-ES" dirty="0" err="1">
                <a:solidFill>
                  <a:schemeClr val="tx1"/>
                </a:solidFill>
              </a:rPr>
              <a:t>Undang-Undang</a:t>
            </a:r>
            <a:r>
              <a:rPr lang="es-ES" dirty="0">
                <a:solidFill>
                  <a:schemeClr val="tx1"/>
                </a:solidFill>
              </a:rPr>
              <a:t> No. </a:t>
            </a:r>
            <a:r>
              <a:rPr lang="es-ES" dirty="0" smtClean="0">
                <a:solidFill>
                  <a:schemeClr val="tx1"/>
                </a:solidFill>
              </a:rPr>
              <a:t>1</a:t>
            </a:r>
            <a:r>
              <a:rPr lang="id-ID" dirty="0" smtClean="0">
                <a:solidFill>
                  <a:schemeClr val="tx1"/>
                </a:solidFill>
              </a:rPr>
              <a:t>9</a:t>
            </a:r>
            <a:r>
              <a:rPr lang="es-ES" dirty="0" smtClean="0">
                <a:solidFill>
                  <a:schemeClr val="tx1"/>
                </a:solidFill>
              </a:rPr>
              <a:t> </a:t>
            </a:r>
            <a:r>
              <a:rPr lang="es-ES" dirty="0" err="1">
                <a:solidFill>
                  <a:schemeClr val="tx1"/>
                </a:solidFill>
              </a:rPr>
              <a:t>Tahun</a:t>
            </a:r>
            <a:r>
              <a:rPr lang="es-ES" dirty="0">
                <a:solidFill>
                  <a:schemeClr val="tx1"/>
                </a:solidFill>
              </a:rPr>
              <a:t> 2016 </a:t>
            </a:r>
            <a:r>
              <a:rPr lang="es-ES" dirty="0" err="1">
                <a:solidFill>
                  <a:schemeClr val="tx1"/>
                </a:solidFill>
              </a:rPr>
              <a:t>Tentang</a:t>
            </a:r>
            <a:r>
              <a:rPr lang="es-ES" dirty="0">
                <a:solidFill>
                  <a:schemeClr val="tx1"/>
                </a:solidFill>
              </a:rPr>
              <a:t> </a:t>
            </a:r>
            <a:r>
              <a:rPr lang="es-ES" dirty="0" err="1">
                <a:solidFill>
                  <a:schemeClr val="tx1"/>
                </a:solidFill>
              </a:rPr>
              <a:t>Perubahan</a:t>
            </a:r>
            <a:r>
              <a:rPr lang="es-ES" dirty="0">
                <a:solidFill>
                  <a:schemeClr val="tx1"/>
                </a:solidFill>
              </a:rPr>
              <a:t> UU no 11 </a:t>
            </a:r>
            <a:r>
              <a:rPr lang="es-ES" dirty="0" err="1">
                <a:solidFill>
                  <a:schemeClr val="tx1"/>
                </a:solidFill>
              </a:rPr>
              <a:t>Tahun</a:t>
            </a:r>
            <a:r>
              <a:rPr lang="es-ES" dirty="0">
                <a:solidFill>
                  <a:schemeClr val="tx1"/>
                </a:solidFill>
              </a:rPr>
              <a:t> </a:t>
            </a:r>
            <a:r>
              <a:rPr lang="es-ES" dirty="0" smtClean="0">
                <a:solidFill>
                  <a:schemeClr val="tx1"/>
                </a:solidFill>
              </a:rPr>
              <a:t>2008</a:t>
            </a:r>
            <a:r>
              <a:rPr lang="id-ID" dirty="0" smtClean="0">
                <a:solidFill>
                  <a:schemeClr val="tx1"/>
                </a:solidFill>
              </a:rPr>
              <a:t> </a:t>
            </a:r>
            <a:r>
              <a:rPr lang="en-US" dirty="0" err="1">
                <a:solidFill>
                  <a:schemeClr val="tx1"/>
                </a:solidFill>
              </a:rPr>
              <a:t>tentang</a:t>
            </a:r>
            <a:r>
              <a:rPr lang="en-US" dirty="0">
                <a:solidFill>
                  <a:schemeClr val="tx1"/>
                </a:solidFill>
              </a:rPr>
              <a:t> </a:t>
            </a:r>
            <a:r>
              <a:rPr lang="en-US" dirty="0" err="1">
                <a:solidFill>
                  <a:schemeClr val="tx1"/>
                </a:solidFill>
              </a:rPr>
              <a:t>Informasi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Elektronik</a:t>
            </a:r>
            <a:endParaRPr lang="en-US" dirty="0">
              <a:solidFill>
                <a:schemeClr val="tx1"/>
              </a:solidFill>
            </a:endParaRPr>
          </a:p>
        </p:txBody>
      </p:sp>
    </p:spTree>
    <p:extLst>
      <p:ext uri="{BB962C8B-B14F-4D97-AF65-F5344CB8AC3E}">
        <p14:creationId xmlns:p14="http://schemas.microsoft.com/office/powerpoint/2010/main" val="3576049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Dasar</a:t>
            </a:r>
            <a:r>
              <a:rPr lang="en-US" dirty="0" smtClean="0"/>
              <a:t> </a:t>
            </a:r>
            <a:r>
              <a:rPr lang="en-US" dirty="0" err="1" smtClean="0"/>
              <a:t>Pembentukan</a:t>
            </a:r>
            <a:r>
              <a:rPr lang="en-US" dirty="0" smtClean="0"/>
              <a:t> UU ITE</a:t>
            </a:r>
            <a:endParaRPr lang="en-US" dirty="0"/>
          </a:p>
        </p:txBody>
      </p:sp>
      <p:sp>
        <p:nvSpPr>
          <p:cNvPr id="14339" name="Content Placeholder 2"/>
          <p:cNvSpPr>
            <a:spLocks noGrp="1"/>
          </p:cNvSpPr>
          <p:nvPr>
            <p:ph idx="1"/>
          </p:nvPr>
        </p:nvSpPr>
        <p:spPr/>
        <p:txBody>
          <a:bodyPr>
            <a:normAutofit fontScale="92500" lnSpcReduction="10000"/>
          </a:bodyPr>
          <a:lstStyle/>
          <a:p>
            <a:pPr algn="just" eaLnBrk="1" hangingPunct="1"/>
            <a:r>
              <a:rPr lang="en-US" sz="2700" b="1" smtClean="0"/>
              <a:t>Pertama</a:t>
            </a:r>
            <a:r>
              <a:rPr lang="en-US" sz="2700" smtClean="0"/>
              <a:t>, “pembangunan nasional sebagai suatu proses yang berkelanjutan yang harus senantiasa tanggap terhadap berbagai dinamika yang terjadi di masyarakat;”</a:t>
            </a:r>
          </a:p>
          <a:p>
            <a:pPr algn="just" eaLnBrk="1" hangingPunct="1"/>
            <a:endParaRPr lang="en-US" sz="2700" smtClean="0"/>
          </a:p>
          <a:p>
            <a:pPr algn="just" eaLnBrk="1" hangingPunct="1"/>
            <a:r>
              <a:rPr lang="en-US" sz="2700" b="1" smtClean="0"/>
              <a:t>Kedua, “</a:t>
            </a:r>
            <a:r>
              <a:rPr lang="en-US" sz="2700" smtClean="0"/>
              <a:t>globalisasi informasi telah menempatkan Indonesia sebagai bagian dari masyarakat informasi dunia sehingga mengharuskan dibentuknya pengaturan mengenai pengelolaan Informasi dan Transaksi Elektronik di tingkat nasional sehingga pembangunan Teknologi Informasi dapat dilakukan secara optimal, merata, dan menyebar ke seluruh lapisan masyarakat guna mencerdaskan kehidupan bangsa;”</a:t>
            </a:r>
          </a:p>
        </p:txBody>
      </p:sp>
    </p:spTree>
    <p:extLst>
      <p:ext uri="{BB962C8B-B14F-4D97-AF65-F5344CB8AC3E}">
        <p14:creationId xmlns:p14="http://schemas.microsoft.com/office/powerpoint/2010/main" val="4281735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rtlCol="0">
            <a:normAutofit lnSpcReduction="10000"/>
          </a:bodyPr>
          <a:lstStyle/>
          <a:p>
            <a:pPr marL="182880" indent="-182880" algn="just" eaLnBrk="1" fontAlgn="auto" hangingPunct="1">
              <a:spcAft>
                <a:spcPts val="0"/>
              </a:spcAft>
              <a:defRPr/>
            </a:pPr>
            <a:r>
              <a:rPr lang="en-US" sz="2700" b="1" dirty="0" err="1"/>
              <a:t>Ketiga</a:t>
            </a:r>
            <a:r>
              <a:rPr lang="en-US" sz="2700" b="1" dirty="0"/>
              <a:t>, </a:t>
            </a:r>
            <a:r>
              <a:rPr lang="en-US" sz="2700" b="1" dirty="0" smtClean="0"/>
              <a:t>“</a:t>
            </a:r>
            <a:r>
              <a:rPr lang="en-US" sz="2700" dirty="0" err="1" smtClean="0"/>
              <a:t>perkembangan</a:t>
            </a:r>
            <a:r>
              <a:rPr lang="en-US" sz="2700" dirty="0" smtClean="0"/>
              <a:t> </a:t>
            </a:r>
            <a:r>
              <a:rPr lang="en-US" sz="2700" dirty="0" err="1"/>
              <a:t>dan</a:t>
            </a:r>
            <a:r>
              <a:rPr lang="en-US" sz="2700" dirty="0"/>
              <a:t> </a:t>
            </a:r>
            <a:r>
              <a:rPr lang="en-US" sz="2700" dirty="0" err="1"/>
              <a:t>kemajuan</a:t>
            </a:r>
            <a:r>
              <a:rPr lang="en-US" sz="2700" dirty="0"/>
              <a:t> </a:t>
            </a:r>
            <a:r>
              <a:rPr lang="en-US" sz="2700" dirty="0" err="1"/>
              <a:t>Teknologi</a:t>
            </a:r>
            <a:r>
              <a:rPr lang="en-US" sz="2700" dirty="0"/>
              <a:t> </a:t>
            </a:r>
            <a:r>
              <a:rPr lang="en-US" sz="2700" dirty="0" err="1"/>
              <a:t>Informasi</a:t>
            </a:r>
            <a:r>
              <a:rPr lang="en-US" sz="2700" dirty="0"/>
              <a:t> yang </a:t>
            </a:r>
            <a:r>
              <a:rPr lang="en-US" sz="2700" dirty="0" err="1"/>
              <a:t>demikian</a:t>
            </a:r>
            <a:r>
              <a:rPr lang="en-US" sz="2700" dirty="0"/>
              <a:t> </a:t>
            </a:r>
            <a:r>
              <a:rPr lang="en-US" sz="2700" dirty="0" err="1"/>
              <a:t>pesat</a:t>
            </a:r>
            <a:r>
              <a:rPr lang="en-US" sz="2700" dirty="0"/>
              <a:t> </a:t>
            </a:r>
            <a:r>
              <a:rPr lang="en-US" sz="2700" dirty="0" err="1"/>
              <a:t>telah</a:t>
            </a:r>
            <a:r>
              <a:rPr lang="en-US" sz="2700" dirty="0"/>
              <a:t> </a:t>
            </a:r>
            <a:r>
              <a:rPr lang="en-US" sz="2700" dirty="0" err="1"/>
              <a:t>menyebabkan</a:t>
            </a:r>
            <a:r>
              <a:rPr lang="en-US" sz="2700" dirty="0"/>
              <a:t> </a:t>
            </a:r>
            <a:r>
              <a:rPr lang="en-US" sz="2700" dirty="0" err="1"/>
              <a:t>perubahan</a:t>
            </a:r>
            <a:r>
              <a:rPr lang="en-US" sz="2700" dirty="0"/>
              <a:t> </a:t>
            </a:r>
            <a:r>
              <a:rPr lang="en-US" sz="2700" dirty="0" err="1"/>
              <a:t>kegiatan</a:t>
            </a:r>
            <a:r>
              <a:rPr lang="en-US" sz="2700" dirty="0"/>
              <a:t> </a:t>
            </a:r>
            <a:r>
              <a:rPr lang="en-US" sz="2700" dirty="0" err="1"/>
              <a:t>kehidupan</a:t>
            </a:r>
            <a:r>
              <a:rPr lang="en-US" sz="2700" dirty="0"/>
              <a:t> </a:t>
            </a:r>
            <a:r>
              <a:rPr lang="en-US" sz="2700" dirty="0" err="1"/>
              <a:t>manusia</a:t>
            </a:r>
            <a:r>
              <a:rPr lang="en-US" sz="2700" dirty="0"/>
              <a:t> </a:t>
            </a:r>
            <a:r>
              <a:rPr lang="en-US" sz="2700" dirty="0" err="1"/>
              <a:t>dalam</a:t>
            </a:r>
            <a:r>
              <a:rPr lang="en-US" sz="2700" dirty="0"/>
              <a:t> </a:t>
            </a:r>
            <a:r>
              <a:rPr lang="en-US" sz="2700" dirty="0" err="1"/>
              <a:t>berbagai</a:t>
            </a:r>
            <a:r>
              <a:rPr lang="en-US" sz="2700" dirty="0"/>
              <a:t> </a:t>
            </a:r>
            <a:r>
              <a:rPr lang="en-US" sz="2700" dirty="0" err="1"/>
              <a:t>bidang</a:t>
            </a:r>
            <a:r>
              <a:rPr lang="en-US" sz="2700" dirty="0"/>
              <a:t> yang </a:t>
            </a:r>
            <a:r>
              <a:rPr lang="en-US" sz="2700" dirty="0" err="1"/>
              <a:t>secara</a:t>
            </a:r>
            <a:r>
              <a:rPr lang="en-US" sz="2700" dirty="0"/>
              <a:t> </a:t>
            </a:r>
            <a:r>
              <a:rPr lang="en-US" sz="2700" dirty="0" err="1"/>
              <a:t>langsung</a:t>
            </a:r>
            <a:r>
              <a:rPr lang="en-US" sz="2700" dirty="0"/>
              <a:t> </a:t>
            </a:r>
            <a:r>
              <a:rPr lang="en-US" sz="2700" dirty="0" err="1"/>
              <a:t>telah</a:t>
            </a:r>
            <a:r>
              <a:rPr lang="en-US" sz="2700" dirty="0"/>
              <a:t> </a:t>
            </a:r>
            <a:r>
              <a:rPr lang="en-US" sz="2700" dirty="0" err="1"/>
              <a:t>memengaruhi</a:t>
            </a:r>
            <a:r>
              <a:rPr lang="en-US" sz="2700" dirty="0"/>
              <a:t> </a:t>
            </a:r>
            <a:r>
              <a:rPr lang="en-US" sz="2700" dirty="0" err="1"/>
              <a:t>lahirnya</a:t>
            </a:r>
            <a:r>
              <a:rPr lang="en-US" sz="2700" dirty="0"/>
              <a:t> </a:t>
            </a:r>
            <a:r>
              <a:rPr lang="en-US" sz="2700" dirty="0" err="1"/>
              <a:t>bentuk-bentuk</a:t>
            </a:r>
            <a:r>
              <a:rPr lang="en-US" sz="2700" dirty="0"/>
              <a:t> </a:t>
            </a:r>
            <a:r>
              <a:rPr lang="en-US" sz="2700" dirty="0" err="1"/>
              <a:t>perbuatan</a:t>
            </a:r>
            <a:r>
              <a:rPr lang="en-US" sz="2700" dirty="0"/>
              <a:t> </a:t>
            </a:r>
            <a:r>
              <a:rPr lang="en-US" sz="2700" dirty="0" err="1"/>
              <a:t>hukum</a:t>
            </a:r>
            <a:r>
              <a:rPr lang="en-US" sz="2700" dirty="0"/>
              <a:t> </a:t>
            </a:r>
            <a:r>
              <a:rPr lang="en-US" sz="2700" dirty="0" err="1"/>
              <a:t>baru</a:t>
            </a:r>
            <a:r>
              <a:rPr lang="en-US" sz="2700" dirty="0"/>
              <a:t>; </a:t>
            </a:r>
            <a:r>
              <a:rPr lang="en-US" sz="2700" dirty="0" smtClean="0"/>
              <a:t>“</a:t>
            </a:r>
          </a:p>
          <a:p>
            <a:pPr marL="182880" indent="-182880" algn="just" eaLnBrk="1" fontAlgn="auto" hangingPunct="1">
              <a:spcAft>
                <a:spcPts val="0"/>
              </a:spcAft>
              <a:defRPr/>
            </a:pPr>
            <a:endParaRPr lang="en-US" sz="2700" dirty="0" smtClean="0"/>
          </a:p>
          <a:p>
            <a:pPr marL="182880" indent="-182880" algn="just" eaLnBrk="1" fontAlgn="auto" hangingPunct="1">
              <a:spcAft>
                <a:spcPts val="0"/>
              </a:spcAft>
              <a:defRPr/>
            </a:pPr>
            <a:r>
              <a:rPr lang="en-US" sz="2700" b="1" dirty="0" err="1" smtClean="0"/>
              <a:t>Keempat</a:t>
            </a:r>
            <a:r>
              <a:rPr lang="en-US" sz="2700" dirty="0"/>
              <a:t>, </a:t>
            </a:r>
            <a:r>
              <a:rPr lang="en-US" sz="2700" dirty="0" smtClean="0"/>
              <a:t>“</a:t>
            </a:r>
            <a:r>
              <a:rPr lang="en-US" sz="2700" dirty="0" err="1" smtClean="0"/>
              <a:t>penggunaan</a:t>
            </a:r>
            <a:r>
              <a:rPr lang="en-US" sz="2700" dirty="0" smtClean="0"/>
              <a:t> </a:t>
            </a:r>
            <a:r>
              <a:rPr lang="en-US" sz="2700" dirty="0" err="1"/>
              <a:t>dan</a:t>
            </a:r>
            <a:r>
              <a:rPr lang="en-US" sz="2700" dirty="0"/>
              <a:t> </a:t>
            </a:r>
            <a:r>
              <a:rPr lang="en-US" sz="2700" dirty="0" err="1"/>
              <a:t>pemanfaatan</a:t>
            </a:r>
            <a:r>
              <a:rPr lang="en-US" sz="2700" dirty="0"/>
              <a:t> </a:t>
            </a:r>
            <a:r>
              <a:rPr lang="en-US" sz="2700" dirty="0" err="1"/>
              <a:t>Teknologi</a:t>
            </a:r>
            <a:r>
              <a:rPr lang="en-US" sz="2700" dirty="0"/>
              <a:t> </a:t>
            </a:r>
            <a:r>
              <a:rPr lang="en-US" sz="2700" dirty="0" err="1"/>
              <a:t>Informasi</a:t>
            </a:r>
            <a:r>
              <a:rPr lang="en-US" sz="2700" dirty="0"/>
              <a:t> </a:t>
            </a:r>
            <a:r>
              <a:rPr lang="en-US" sz="2700" dirty="0" err="1"/>
              <a:t>harus</a:t>
            </a:r>
            <a:r>
              <a:rPr lang="en-US" sz="2700" dirty="0"/>
              <a:t> </a:t>
            </a:r>
            <a:r>
              <a:rPr lang="en-US" sz="2700" dirty="0" err="1"/>
              <a:t>terus</a:t>
            </a:r>
            <a:r>
              <a:rPr lang="en-US" sz="2700" dirty="0"/>
              <a:t> </a:t>
            </a:r>
            <a:r>
              <a:rPr lang="en-US" sz="2700" dirty="0" err="1"/>
              <a:t>dikembangkan</a:t>
            </a:r>
            <a:r>
              <a:rPr lang="en-US" sz="2700" dirty="0"/>
              <a:t> </a:t>
            </a:r>
            <a:r>
              <a:rPr lang="en-US" sz="2700" dirty="0" err="1"/>
              <a:t>untuk</a:t>
            </a:r>
            <a:r>
              <a:rPr lang="en-US" sz="2700" dirty="0"/>
              <a:t> </a:t>
            </a:r>
            <a:r>
              <a:rPr lang="en-US" sz="2700" dirty="0" err="1"/>
              <a:t>menjaga</a:t>
            </a:r>
            <a:r>
              <a:rPr lang="en-US" sz="2700" dirty="0"/>
              <a:t>, </a:t>
            </a:r>
            <a:r>
              <a:rPr lang="en-US" sz="2700" dirty="0" err="1"/>
              <a:t>memelihara</a:t>
            </a:r>
            <a:r>
              <a:rPr lang="en-US" sz="2700" dirty="0"/>
              <a:t>, </a:t>
            </a:r>
            <a:r>
              <a:rPr lang="en-US" sz="2700" dirty="0" err="1"/>
              <a:t>dan</a:t>
            </a:r>
            <a:r>
              <a:rPr lang="en-US" sz="2700" dirty="0"/>
              <a:t> </a:t>
            </a:r>
            <a:r>
              <a:rPr lang="en-US" sz="2700" dirty="0" err="1"/>
              <a:t>memperkukuh</a:t>
            </a:r>
            <a:r>
              <a:rPr lang="en-US" sz="2700" dirty="0"/>
              <a:t> </a:t>
            </a:r>
            <a:r>
              <a:rPr lang="en-US" sz="2700" dirty="0" err="1"/>
              <a:t>persatuan</a:t>
            </a:r>
            <a:r>
              <a:rPr lang="en-US" sz="2700" dirty="0"/>
              <a:t> </a:t>
            </a:r>
            <a:r>
              <a:rPr lang="en-US" sz="2700" dirty="0" err="1"/>
              <a:t>dan</a:t>
            </a:r>
            <a:r>
              <a:rPr lang="en-US" sz="2700" dirty="0"/>
              <a:t> </a:t>
            </a:r>
            <a:r>
              <a:rPr lang="en-US" sz="2700" dirty="0" err="1"/>
              <a:t>kesatuan</a:t>
            </a:r>
            <a:r>
              <a:rPr lang="en-US" sz="2700" dirty="0"/>
              <a:t> </a:t>
            </a:r>
            <a:r>
              <a:rPr lang="en-US" sz="2700" dirty="0" err="1"/>
              <a:t>nasional</a:t>
            </a:r>
            <a:r>
              <a:rPr lang="en-US" sz="2700" dirty="0"/>
              <a:t> </a:t>
            </a:r>
            <a:r>
              <a:rPr lang="en-US" sz="2700" dirty="0" err="1"/>
              <a:t>berdasarkan</a:t>
            </a:r>
            <a:r>
              <a:rPr lang="en-US" sz="2700" dirty="0"/>
              <a:t> </a:t>
            </a:r>
            <a:r>
              <a:rPr lang="en-US" sz="2700" dirty="0" err="1"/>
              <a:t>Peraturan</a:t>
            </a:r>
            <a:r>
              <a:rPr lang="en-US" sz="2700" dirty="0"/>
              <a:t> </a:t>
            </a:r>
            <a:r>
              <a:rPr lang="en-US" sz="2700" dirty="0" err="1"/>
              <a:t>Perundang-undangan</a:t>
            </a:r>
            <a:r>
              <a:rPr lang="en-US" sz="2700" dirty="0"/>
              <a:t> demi </a:t>
            </a:r>
            <a:r>
              <a:rPr lang="en-US" sz="2700" dirty="0" err="1"/>
              <a:t>kepentingan</a:t>
            </a:r>
            <a:r>
              <a:rPr lang="en-US" sz="2700" dirty="0"/>
              <a:t> </a:t>
            </a:r>
            <a:r>
              <a:rPr lang="en-US" sz="2700" dirty="0" err="1"/>
              <a:t>nasional</a:t>
            </a:r>
            <a:r>
              <a:rPr lang="en-US" sz="2700" dirty="0"/>
              <a:t>; </a:t>
            </a:r>
            <a:r>
              <a:rPr lang="en-US" sz="2700" dirty="0" smtClean="0"/>
              <a:t>”</a:t>
            </a:r>
            <a:endParaRPr lang="en-US" sz="2700" dirty="0"/>
          </a:p>
        </p:txBody>
      </p:sp>
    </p:spTree>
    <p:extLst>
      <p:ext uri="{BB962C8B-B14F-4D97-AF65-F5344CB8AC3E}">
        <p14:creationId xmlns:p14="http://schemas.microsoft.com/office/powerpoint/2010/main" val="892988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3868738" y="863600"/>
            <a:ext cx="7315200" cy="5499100"/>
          </a:xfrm>
        </p:spPr>
        <p:txBody>
          <a:bodyPr>
            <a:normAutofit fontScale="92500"/>
          </a:bodyPr>
          <a:lstStyle/>
          <a:p>
            <a:pPr algn="just" eaLnBrk="1" hangingPunct="1"/>
            <a:r>
              <a:rPr lang="en-US" sz="2700" b="1" dirty="0" err="1" smtClean="0"/>
              <a:t>Kelima</a:t>
            </a:r>
            <a:r>
              <a:rPr lang="en-US" sz="2700" b="1" dirty="0" smtClean="0"/>
              <a:t>, “</a:t>
            </a:r>
            <a:r>
              <a:rPr lang="en-US" sz="2700" dirty="0" err="1" smtClean="0"/>
              <a:t>pemanfaatan</a:t>
            </a:r>
            <a:r>
              <a:rPr lang="en-US" sz="2700" dirty="0" smtClean="0"/>
              <a:t> </a:t>
            </a:r>
            <a:r>
              <a:rPr lang="en-US" sz="2700" dirty="0" err="1" smtClean="0"/>
              <a:t>Teknologi</a:t>
            </a:r>
            <a:r>
              <a:rPr lang="en-US" sz="2700" dirty="0" smtClean="0"/>
              <a:t> </a:t>
            </a:r>
            <a:r>
              <a:rPr lang="en-US" sz="2700" dirty="0" err="1" smtClean="0"/>
              <a:t>Informasi</a:t>
            </a:r>
            <a:r>
              <a:rPr lang="en-US" sz="2700" dirty="0" smtClean="0"/>
              <a:t> </a:t>
            </a:r>
            <a:r>
              <a:rPr lang="en-US" sz="2700" dirty="0" err="1" smtClean="0"/>
              <a:t>berperan</a:t>
            </a:r>
            <a:r>
              <a:rPr lang="en-US" sz="2700" dirty="0" smtClean="0"/>
              <a:t> </a:t>
            </a:r>
            <a:r>
              <a:rPr lang="en-US" sz="2700" dirty="0" err="1" smtClean="0"/>
              <a:t>penting</a:t>
            </a:r>
            <a:r>
              <a:rPr lang="en-US" sz="2700" dirty="0" smtClean="0"/>
              <a:t> </a:t>
            </a:r>
            <a:r>
              <a:rPr lang="en-US" sz="2700" dirty="0" err="1" smtClean="0"/>
              <a:t>dalam</a:t>
            </a:r>
            <a:r>
              <a:rPr lang="en-US" sz="2700" dirty="0" smtClean="0"/>
              <a:t> </a:t>
            </a:r>
            <a:r>
              <a:rPr lang="en-US" sz="2700" dirty="0" err="1" smtClean="0"/>
              <a:t>perdagangan</a:t>
            </a:r>
            <a:r>
              <a:rPr lang="en-US" sz="2700" dirty="0" smtClean="0"/>
              <a:t> </a:t>
            </a:r>
            <a:r>
              <a:rPr lang="en-US" sz="2700" dirty="0" err="1" smtClean="0"/>
              <a:t>dan</a:t>
            </a:r>
            <a:r>
              <a:rPr lang="en-US" sz="2700" dirty="0" smtClean="0"/>
              <a:t> </a:t>
            </a:r>
            <a:r>
              <a:rPr lang="en-US" sz="2700" dirty="0" err="1" smtClean="0"/>
              <a:t>pertumbuhan</a:t>
            </a:r>
            <a:r>
              <a:rPr lang="en-US" sz="2700" dirty="0" smtClean="0"/>
              <a:t> </a:t>
            </a:r>
            <a:r>
              <a:rPr lang="en-US" sz="2700" dirty="0" err="1" smtClean="0"/>
              <a:t>perekonomian</a:t>
            </a:r>
            <a:r>
              <a:rPr lang="en-US" sz="2700" dirty="0" smtClean="0"/>
              <a:t> </a:t>
            </a:r>
            <a:r>
              <a:rPr lang="en-US" sz="2700" dirty="0" err="1" smtClean="0"/>
              <a:t>nasional</a:t>
            </a:r>
            <a:r>
              <a:rPr lang="en-US" sz="2700" dirty="0" smtClean="0"/>
              <a:t> </a:t>
            </a:r>
            <a:r>
              <a:rPr lang="en-US" sz="2700" dirty="0" err="1" smtClean="0"/>
              <a:t>untuk</a:t>
            </a:r>
            <a:r>
              <a:rPr lang="en-US" sz="2700" dirty="0" smtClean="0"/>
              <a:t> </a:t>
            </a:r>
            <a:r>
              <a:rPr lang="en-US" sz="2700" dirty="0" err="1" smtClean="0"/>
              <a:t>mewujudkan</a:t>
            </a:r>
            <a:r>
              <a:rPr lang="en-US" sz="2700" dirty="0" smtClean="0"/>
              <a:t> </a:t>
            </a:r>
            <a:r>
              <a:rPr lang="en-US" sz="2700" dirty="0" err="1" smtClean="0"/>
              <a:t>kesejahteraan</a:t>
            </a:r>
            <a:r>
              <a:rPr lang="en-US" sz="2700" dirty="0" smtClean="0"/>
              <a:t> </a:t>
            </a:r>
            <a:r>
              <a:rPr lang="en-US" sz="2700" dirty="0" err="1" smtClean="0"/>
              <a:t>masyarakat</a:t>
            </a:r>
            <a:r>
              <a:rPr lang="en-US" sz="2700" dirty="0" smtClean="0"/>
              <a:t>;”</a:t>
            </a:r>
          </a:p>
          <a:p>
            <a:pPr algn="just" eaLnBrk="1" hangingPunct="1"/>
            <a:endParaRPr lang="en-US" sz="2700" dirty="0" smtClean="0"/>
          </a:p>
          <a:p>
            <a:pPr algn="just" eaLnBrk="1" hangingPunct="1"/>
            <a:r>
              <a:rPr lang="en-US" sz="2700" b="1" dirty="0" err="1" smtClean="0"/>
              <a:t>Keenam</a:t>
            </a:r>
            <a:r>
              <a:rPr lang="en-US" sz="2700" b="1" dirty="0" smtClean="0"/>
              <a:t>, “</a:t>
            </a:r>
            <a:r>
              <a:rPr lang="en-US" sz="2700" dirty="0" err="1" smtClean="0"/>
              <a:t>pemerintah</a:t>
            </a:r>
            <a:r>
              <a:rPr lang="en-US" sz="2700" dirty="0" smtClean="0"/>
              <a:t> </a:t>
            </a:r>
            <a:r>
              <a:rPr lang="en-US" sz="2700" dirty="0" err="1" smtClean="0"/>
              <a:t>perlu</a:t>
            </a:r>
            <a:r>
              <a:rPr lang="en-US" sz="2700" dirty="0" smtClean="0"/>
              <a:t> </a:t>
            </a:r>
            <a:r>
              <a:rPr lang="en-US" sz="2700" dirty="0" err="1" smtClean="0"/>
              <a:t>mendukung</a:t>
            </a:r>
            <a:r>
              <a:rPr lang="en-US" sz="2700" dirty="0" smtClean="0"/>
              <a:t> </a:t>
            </a:r>
            <a:r>
              <a:rPr lang="en-US" sz="2700" dirty="0" err="1" smtClean="0"/>
              <a:t>pengembangan</a:t>
            </a:r>
            <a:r>
              <a:rPr lang="en-US" sz="2700" dirty="0" smtClean="0"/>
              <a:t> </a:t>
            </a:r>
            <a:r>
              <a:rPr lang="en-US" sz="2700" dirty="0" err="1" smtClean="0"/>
              <a:t>Teknologi</a:t>
            </a:r>
            <a:r>
              <a:rPr lang="en-US" sz="2700" dirty="0" smtClean="0"/>
              <a:t> </a:t>
            </a:r>
            <a:r>
              <a:rPr lang="en-US" sz="2700" dirty="0" err="1" smtClean="0"/>
              <a:t>Informasi</a:t>
            </a:r>
            <a:r>
              <a:rPr lang="en-US" sz="2700" dirty="0" smtClean="0"/>
              <a:t> </a:t>
            </a:r>
            <a:r>
              <a:rPr lang="en-US" sz="2700" dirty="0" err="1" smtClean="0"/>
              <a:t>melalui</a:t>
            </a:r>
            <a:r>
              <a:rPr lang="en-US" sz="2700" dirty="0" smtClean="0"/>
              <a:t> </a:t>
            </a:r>
            <a:r>
              <a:rPr lang="en-US" sz="2700" dirty="0" err="1" smtClean="0"/>
              <a:t>infrastruktur</a:t>
            </a:r>
            <a:r>
              <a:rPr lang="en-US" sz="2700" dirty="0" smtClean="0"/>
              <a:t> </a:t>
            </a:r>
            <a:r>
              <a:rPr lang="en-US" sz="2700" dirty="0" err="1" smtClean="0"/>
              <a:t>hukum</a:t>
            </a:r>
            <a:r>
              <a:rPr lang="en-US" sz="2700" dirty="0" smtClean="0"/>
              <a:t> </a:t>
            </a:r>
            <a:r>
              <a:rPr lang="en-US" sz="2700" dirty="0" err="1" smtClean="0"/>
              <a:t>dan</a:t>
            </a:r>
            <a:r>
              <a:rPr lang="en-US" sz="2700" dirty="0" smtClean="0"/>
              <a:t> </a:t>
            </a:r>
            <a:r>
              <a:rPr lang="en-US" sz="2700" dirty="0" err="1" smtClean="0"/>
              <a:t>pengaturannya</a:t>
            </a:r>
            <a:r>
              <a:rPr lang="en-US" sz="2700" dirty="0" smtClean="0"/>
              <a:t> </a:t>
            </a:r>
            <a:r>
              <a:rPr lang="en-US" sz="2700" dirty="0" err="1" smtClean="0"/>
              <a:t>sehingga</a:t>
            </a:r>
            <a:r>
              <a:rPr lang="en-US" sz="2700" dirty="0" smtClean="0"/>
              <a:t> </a:t>
            </a:r>
            <a:r>
              <a:rPr lang="en-US" sz="2700" dirty="0" err="1" smtClean="0"/>
              <a:t>pemanfaatan</a:t>
            </a:r>
            <a:r>
              <a:rPr lang="en-US" sz="2700" dirty="0" smtClean="0"/>
              <a:t> </a:t>
            </a:r>
            <a:r>
              <a:rPr lang="en-US" sz="2700" dirty="0" err="1" smtClean="0"/>
              <a:t>Teknologi</a:t>
            </a:r>
            <a:r>
              <a:rPr lang="en-US" sz="2700" dirty="0" smtClean="0"/>
              <a:t> </a:t>
            </a:r>
            <a:r>
              <a:rPr lang="en-US" sz="2700" dirty="0" err="1" smtClean="0"/>
              <a:t>Informasi</a:t>
            </a:r>
            <a:r>
              <a:rPr lang="en-US" sz="2700" dirty="0" smtClean="0"/>
              <a:t> </a:t>
            </a:r>
            <a:r>
              <a:rPr lang="en-US" sz="2700" dirty="0" err="1" smtClean="0"/>
              <a:t>dilakukan</a:t>
            </a:r>
            <a:r>
              <a:rPr lang="en-US" sz="2700" dirty="0" smtClean="0"/>
              <a:t> </a:t>
            </a:r>
            <a:r>
              <a:rPr lang="en-US" sz="2700" dirty="0" err="1" smtClean="0"/>
              <a:t>secara</a:t>
            </a:r>
            <a:r>
              <a:rPr lang="en-US" sz="2700" dirty="0" smtClean="0"/>
              <a:t> </a:t>
            </a:r>
            <a:r>
              <a:rPr lang="en-US" sz="2700" dirty="0" err="1" smtClean="0"/>
              <a:t>aman</a:t>
            </a:r>
            <a:r>
              <a:rPr lang="en-US" sz="2700" dirty="0" smtClean="0"/>
              <a:t> </a:t>
            </a:r>
            <a:r>
              <a:rPr lang="en-US" sz="2700" dirty="0" err="1" smtClean="0"/>
              <a:t>untuk</a:t>
            </a:r>
            <a:r>
              <a:rPr lang="en-US" sz="2700" dirty="0" smtClean="0"/>
              <a:t> </a:t>
            </a:r>
            <a:r>
              <a:rPr lang="en-US" sz="2700" dirty="0" err="1" smtClean="0"/>
              <a:t>mencegah</a:t>
            </a:r>
            <a:r>
              <a:rPr lang="en-US" sz="2700" dirty="0" smtClean="0"/>
              <a:t> </a:t>
            </a:r>
            <a:r>
              <a:rPr lang="en-US" sz="2700" dirty="0" err="1" smtClean="0"/>
              <a:t>penyalahgunaannya</a:t>
            </a:r>
            <a:r>
              <a:rPr lang="en-US" sz="2700" dirty="0" smtClean="0"/>
              <a:t> </a:t>
            </a:r>
            <a:r>
              <a:rPr lang="en-US" sz="2700" dirty="0" err="1" smtClean="0"/>
              <a:t>dengan</a:t>
            </a:r>
            <a:r>
              <a:rPr lang="en-US" sz="2700" dirty="0" smtClean="0"/>
              <a:t> </a:t>
            </a:r>
            <a:r>
              <a:rPr lang="en-US" sz="2700" dirty="0" err="1" smtClean="0"/>
              <a:t>memperhatikan</a:t>
            </a:r>
            <a:r>
              <a:rPr lang="en-US" sz="2700" dirty="0" smtClean="0"/>
              <a:t> </a:t>
            </a:r>
            <a:r>
              <a:rPr lang="en-US" sz="2700" dirty="0" err="1" smtClean="0"/>
              <a:t>nilai-nilai</a:t>
            </a:r>
            <a:r>
              <a:rPr lang="en-US" sz="2700" dirty="0" smtClean="0"/>
              <a:t> agama </a:t>
            </a:r>
            <a:r>
              <a:rPr lang="en-US" sz="2700" dirty="0" err="1" smtClean="0"/>
              <a:t>dan</a:t>
            </a:r>
            <a:r>
              <a:rPr lang="en-US" sz="2700" dirty="0" smtClean="0"/>
              <a:t> </a:t>
            </a:r>
            <a:r>
              <a:rPr lang="en-US" sz="2700" dirty="0" err="1" smtClean="0"/>
              <a:t>sosial</a:t>
            </a:r>
            <a:r>
              <a:rPr lang="en-US" sz="2700" dirty="0" smtClean="0"/>
              <a:t> </a:t>
            </a:r>
            <a:r>
              <a:rPr lang="en-US" sz="2700" dirty="0" err="1" smtClean="0"/>
              <a:t>budaya</a:t>
            </a:r>
            <a:r>
              <a:rPr lang="en-US" sz="2700" dirty="0" smtClean="0"/>
              <a:t> </a:t>
            </a:r>
            <a:r>
              <a:rPr lang="en-US" sz="2700" dirty="0" err="1" smtClean="0"/>
              <a:t>masyarakat</a:t>
            </a:r>
            <a:r>
              <a:rPr lang="en-US" sz="2700" dirty="0" smtClean="0"/>
              <a:t> Indonesia; ”</a:t>
            </a:r>
          </a:p>
        </p:txBody>
      </p:sp>
    </p:spTree>
    <p:extLst>
      <p:ext uri="{BB962C8B-B14F-4D97-AF65-F5344CB8AC3E}">
        <p14:creationId xmlns:p14="http://schemas.microsoft.com/office/powerpoint/2010/main" val="2274789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Indonesia sebagai pengguna internet terbesar</a:t>
            </a:r>
            <a:endParaRPr lang="en-US" dirty="0"/>
          </a:p>
        </p:txBody>
      </p:sp>
      <p:sp>
        <p:nvSpPr>
          <p:cNvPr id="3" name="Content Placeholder 2"/>
          <p:cNvSpPr>
            <a:spLocks noGrp="1"/>
          </p:cNvSpPr>
          <p:nvPr>
            <p:ph idx="1"/>
          </p:nvPr>
        </p:nvSpPr>
        <p:spPr>
          <a:xfrm>
            <a:off x="838200" y="1825624"/>
            <a:ext cx="10515600" cy="4723093"/>
          </a:xfrm>
        </p:spPr>
        <p:txBody>
          <a:bodyPr>
            <a:normAutofit/>
          </a:bodyPr>
          <a:lstStyle/>
          <a:p>
            <a:r>
              <a:rPr lang="en-US" dirty="0"/>
              <a:t>Indonesia </a:t>
            </a:r>
            <a:r>
              <a:rPr lang="en-US" dirty="0" err="1"/>
              <a:t>sekarang</a:t>
            </a:r>
            <a:r>
              <a:rPr lang="en-US" dirty="0"/>
              <a:t> </a:t>
            </a:r>
            <a:r>
              <a:rPr lang="en-US" dirty="0" err="1"/>
              <a:t>ini</a:t>
            </a:r>
            <a:r>
              <a:rPr lang="en-US" dirty="0"/>
              <a:t> </a:t>
            </a:r>
            <a:r>
              <a:rPr lang="en-US" dirty="0" err="1"/>
              <a:t>menjadi</a:t>
            </a:r>
            <a:r>
              <a:rPr lang="en-US" dirty="0"/>
              <a:t> </a:t>
            </a:r>
            <a:r>
              <a:rPr lang="en-US" dirty="0" err="1"/>
              <a:t>negara</a:t>
            </a:r>
            <a:r>
              <a:rPr lang="en-US" dirty="0"/>
              <a:t> </a:t>
            </a:r>
            <a:r>
              <a:rPr lang="en-US" dirty="0" err="1"/>
              <a:t>dengan</a:t>
            </a:r>
            <a:r>
              <a:rPr lang="en-US" dirty="0"/>
              <a:t> </a:t>
            </a:r>
            <a:r>
              <a:rPr lang="en-US" dirty="0" err="1"/>
              <a:t>pertumbuhan</a:t>
            </a:r>
            <a:r>
              <a:rPr lang="en-US" dirty="0"/>
              <a:t> </a:t>
            </a:r>
            <a:r>
              <a:rPr lang="en-US" dirty="0" err="1"/>
              <a:t>jumlah</a:t>
            </a:r>
            <a:r>
              <a:rPr lang="en-US" dirty="0"/>
              <a:t> </a:t>
            </a:r>
            <a:r>
              <a:rPr lang="en-US" dirty="0" err="1"/>
              <a:t>pengguna</a:t>
            </a:r>
            <a:r>
              <a:rPr lang="en-US" dirty="0"/>
              <a:t> Internet </a:t>
            </a:r>
            <a:r>
              <a:rPr lang="en-US" dirty="0" err="1"/>
              <a:t>terbesar</a:t>
            </a:r>
            <a:r>
              <a:rPr lang="en-US" dirty="0"/>
              <a:t> di </a:t>
            </a:r>
            <a:r>
              <a:rPr lang="en-US" dirty="0" err="1"/>
              <a:t>dunia</a:t>
            </a:r>
            <a:r>
              <a:rPr lang="en-US" dirty="0"/>
              <a:t>. </a:t>
            </a:r>
            <a:r>
              <a:rPr lang="en-US" dirty="0" err="1"/>
              <a:t>Pengguna</a:t>
            </a:r>
            <a:r>
              <a:rPr lang="en-US" dirty="0"/>
              <a:t> Internet </a:t>
            </a:r>
            <a:r>
              <a:rPr lang="en-US" dirty="0" err="1"/>
              <a:t>pada</a:t>
            </a:r>
            <a:r>
              <a:rPr lang="en-US" dirty="0"/>
              <a:t> </a:t>
            </a:r>
            <a:r>
              <a:rPr lang="en-US" dirty="0" err="1"/>
              <a:t>tahun</a:t>
            </a:r>
            <a:r>
              <a:rPr lang="en-US" dirty="0"/>
              <a:t> 2017 </a:t>
            </a:r>
            <a:r>
              <a:rPr lang="en-US" dirty="0" err="1"/>
              <a:t>mencapai</a:t>
            </a:r>
            <a:r>
              <a:rPr lang="en-US" dirty="0"/>
              <a:t> 132,7 </a:t>
            </a:r>
            <a:r>
              <a:rPr lang="en-US" dirty="0" err="1"/>
              <a:t>juta</a:t>
            </a:r>
            <a:r>
              <a:rPr lang="en-US" dirty="0"/>
              <a:t> </a:t>
            </a:r>
            <a:r>
              <a:rPr lang="en-US" dirty="0" err="1"/>
              <a:t>naik</a:t>
            </a:r>
            <a:r>
              <a:rPr lang="en-US" dirty="0"/>
              <a:t> 51 </a:t>
            </a:r>
            <a:r>
              <a:rPr lang="en-US" dirty="0" err="1"/>
              <a:t>persen</a:t>
            </a:r>
            <a:r>
              <a:rPr lang="en-US" dirty="0"/>
              <a:t> </a:t>
            </a:r>
            <a:r>
              <a:rPr lang="en-US" dirty="0" err="1"/>
              <a:t>dibandingkan</a:t>
            </a:r>
            <a:r>
              <a:rPr lang="en-US" dirty="0"/>
              <a:t> </a:t>
            </a:r>
            <a:r>
              <a:rPr lang="en-US" dirty="0" err="1"/>
              <a:t>tahun</a:t>
            </a:r>
            <a:r>
              <a:rPr lang="en-US" dirty="0"/>
              <a:t> 2016 yang </a:t>
            </a:r>
            <a:r>
              <a:rPr lang="en-US" dirty="0" err="1"/>
              <a:t>mencapai</a:t>
            </a:r>
            <a:r>
              <a:rPr lang="en-US" dirty="0"/>
              <a:t> 88,1 </a:t>
            </a:r>
            <a:r>
              <a:rPr lang="en-US" dirty="0" err="1"/>
              <a:t>juta</a:t>
            </a:r>
            <a:r>
              <a:rPr lang="en-US" dirty="0"/>
              <a:t> </a:t>
            </a:r>
            <a:r>
              <a:rPr lang="en-US" dirty="0" err="1"/>
              <a:t>pengguna</a:t>
            </a:r>
            <a:r>
              <a:rPr lang="en-US" dirty="0"/>
              <a:t>. </a:t>
            </a:r>
            <a:endParaRPr lang="id-ID" dirty="0" smtClean="0"/>
          </a:p>
          <a:p>
            <a:r>
              <a:rPr lang="en-US" dirty="0" err="1" smtClean="0"/>
              <a:t>Pertumbuhan</a:t>
            </a:r>
            <a:r>
              <a:rPr lang="en-US" dirty="0" smtClean="0"/>
              <a:t> </a:t>
            </a:r>
            <a:r>
              <a:rPr lang="en-US" dirty="0" err="1"/>
              <a:t>pengguna</a:t>
            </a:r>
            <a:r>
              <a:rPr lang="en-US" dirty="0"/>
              <a:t> internet </a:t>
            </a:r>
            <a:r>
              <a:rPr lang="en-US" dirty="0" err="1"/>
              <a:t>turut</a:t>
            </a:r>
            <a:r>
              <a:rPr lang="en-US" dirty="0"/>
              <a:t> </a:t>
            </a:r>
            <a:r>
              <a:rPr lang="en-US" dirty="0" err="1"/>
              <a:t>diiringi</a:t>
            </a:r>
            <a:r>
              <a:rPr lang="en-US" dirty="0"/>
              <a:t> </a:t>
            </a:r>
            <a:r>
              <a:rPr lang="en-US" dirty="0" err="1"/>
              <a:t>oleh</a:t>
            </a:r>
            <a:r>
              <a:rPr lang="en-US" dirty="0"/>
              <a:t> </a:t>
            </a:r>
            <a:r>
              <a:rPr lang="en-US" dirty="0" err="1"/>
              <a:t>meningkatnya</a:t>
            </a:r>
            <a:r>
              <a:rPr lang="en-US" dirty="0"/>
              <a:t> </a:t>
            </a:r>
            <a:r>
              <a:rPr lang="en-US" dirty="0" err="1"/>
              <a:t>pengguna</a:t>
            </a:r>
            <a:r>
              <a:rPr lang="en-US" dirty="0"/>
              <a:t> media </a:t>
            </a:r>
            <a:r>
              <a:rPr lang="en-US" dirty="0" err="1"/>
              <a:t>sosial</a:t>
            </a:r>
            <a:r>
              <a:rPr lang="en-US" dirty="0"/>
              <a:t>. </a:t>
            </a:r>
            <a:r>
              <a:rPr lang="en-US" dirty="0" err="1"/>
              <a:t>Hanya</a:t>
            </a:r>
            <a:r>
              <a:rPr lang="en-US" dirty="0"/>
              <a:t> </a:t>
            </a:r>
            <a:r>
              <a:rPr lang="en-US" dirty="0" err="1"/>
              <a:t>berjumlah</a:t>
            </a:r>
            <a:r>
              <a:rPr lang="en-US" dirty="0"/>
              <a:t> 79 </a:t>
            </a:r>
            <a:r>
              <a:rPr lang="en-US" dirty="0" err="1"/>
              <a:t>juta</a:t>
            </a:r>
            <a:r>
              <a:rPr lang="en-US" dirty="0"/>
              <a:t> </a:t>
            </a:r>
            <a:r>
              <a:rPr lang="en-US" dirty="0" err="1"/>
              <a:t>pada</a:t>
            </a:r>
            <a:r>
              <a:rPr lang="en-US" dirty="0"/>
              <a:t> </a:t>
            </a:r>
            <a:r>
              <a:rPr lang="en-US" dirty="0" err="1"/>
              <a:t>tahun</a:t>
            </a:r>
            <a:r>
              <a:rPr lang="en-US" dirty="0"/>
              <a:t> </a:t>
            </a:r>
            <a:r>
              <a:rPr lang="en-US" dirty="0" err="1"/>
              <a:t>lalu</a:t>
            </a:r>
            <a:r>
              <a:rPr lang="en-US" dirty="0"/>
              <a:t>, </a:t>
            </a:r>
            <a:r>
              <a:rPr lang="en-US" dirty="0" err="1"/>
              <a:t>angka</a:t>
            </a:r>
            <a:r>
              <a:rPr lang="en-US" dirty="0"/>
              <a:t> </a:t>
            </a:r>
            <a:r>
              <a:rPr lang="en-US" dirty="0" err="1"/>
              <a:t>tersebut</a:t>
            </a:r>
            <a:r>
              <a:rPr lang="en-US" dirty="0"/>
              <a:t> </a:t>
            </a:r>
            <a:r>
              <a:rPr lang="en-US" dirty="0" err="1"/>
              <a:t>kini</a:t>
            </a:r>
            <a:r>
              <a:rPr lang="en-US" dirty="0"/>
              <a:t> </a:t>
            </a:r>
            <a:r>
              <a:rPr lang="en-US" dirty="0" err="1"/>
              <a:t>telah</a:t>
            </a:r>
            <a:r>
              <a:rPr lang="en-US" dirty="0"/>
              <a:t> </a:t>
            </a:r>
            <a:r>
              <a:rPr lang="en-US" dirty="0" err="1"/>
              <a:t>naik</a:t>
            </a:r>
            <a:r>
              <a:rPr lang="en-US" dirty="0"/>
              <a:t> </a:t>
            </a:r>
            <a:r>
              <a:rPr lang="en-US" dirty="0" err="1"/>
              <a:t>menjadi</a:t>
            </a:r>
            <a:r>
              <a:rPr lang="en-US" dirty="0"/>
              <a:t> 106 </a:t>
            </a:r>
            <a:r>
              <a:rPr lang="en-US" dirty="0" err="1"/>
              <a:t>juta</a:t>
            </a:r>
            <a:r>
              <a:rPr lang="en-US" dirty="0"/>
              <a:t> </a:t>
            </a:r>
            <a:r>
              <a:rPr lang="en-US" dirty="0" err="1"/>
              <a:t>pengguna</a:t>
            </a:r>
            <a:r>
              <a:rPr lang="en-US" dirty="0"/>
              <a:t>. </a:t>
            </a:r>
            <a:endParaRPr lang="id-ID" dirty="0" smtClean="0"/>
          </a:p>
          <a:p>
            <a:r>
              <a:rPr lang="en-US" dirty="0"/>
              <a:t>Para </a:t>
            </a:r>
            <a:r>
              <a:rPr lang="en-US" dirty="0" err="1"/>
              <a:t>pengguna</a:t>
            </a:r>
            <a:r>
              <a:rPr lang="en-US" dirty="0"/>
              <a:t> yang </a:t>
            </a:r>
            <a:r>
              <a:rPr lang="en-US" dirty="0" err="1"/>
              <a:t>secara</a:t>
            </a:r>
            <a:r>
              <a:rPr lang="en-US" dirty="0"/>
              <a:t> </a:t>
            </a:r>
            <a:r>
              <a:rPr lang="en-US" dirty="0" err="1"/>
              <a:t>aktif</a:t>
            </a:r>
            <a:r>
              <a:rPr lang="en-US" dirty="0"/>
              <a:t> </a:t>
            </a:r>
            <a:r>
              <a:rPr lang="en-US" dirty="0" err="1"/>
              <a:t>menggunakan</a:t>
            </a:r>
            <a:r>
              <a:rPr lang="en-US" dirty="0"/>
              <a:t> media </a:t>
            </a:r>
            <a:r>
              <a:rPr lang="en-US" dirty="0" err="1"/>
              <a:t>sosial</a:t>
            </a:r>
            <a:r>
              <a:rPr lang="en-US" dirty="0"/>
              <a:t> di </a:t>
            </a:r>
            <a:r>
              <a:rPr lang="en-US" dirty="0" err="1"/>
              <a:t>perangkat</a:t>
            </a:r>
            <a:r>
              <a:rPr lang="en-US" dirty="0"/>
              <a:t> mobile pun </a:t>
            </a:r>
            <a:r>
              <a:rPr lang="en-US" dirty="0" err="1"/>
              <a:t>naik</a:t>
            </a:r>
            <a:r>
              <a:rPr lang="en-US" dirty="0"/>
              <a:t> </a:t>
            </a:r>
            <a:r>
              <a:rPr lang="en-US" dirty="0" err="1"/>
              <a:t>dari</a:t>
            </a:r>
            <a:r>
              <a:rPr lang="en-US" dirty="0"/>
              <a:t> </a:t>
            </a:r>
            <a:r>
              <a:rPr lang="en-US" dirty="0" err="1"/>
              <a:t>angka</a:t>
            </a:r>
            <a:r>
              <a:rPr lang="en-US" dirty="0"/>
              <a:t> 66 </a:t>
            </a:r>
            <a:r>
              <a:rPr lang="en-US" dirty="0" err="1"/>
              <a:t>juta</a:t>
            </a:r>
            <a:r>
              <a:rPr lang="en-US" dirty="0"/>
              <a:t> </a:t>
            </a:r>
            <a:r>
              <a:rPr lang="en-US" dirty="0" err="1"/>
              <a:t>menjadi</a:t>
            </a:r>
            <a:r>
              <a:rPr lang="en-US" dirty="0"/>
              <a:t> 92 </a:t>
            </a:r>
            <a:r>
              <a:rPr lang="en-US" dirty="0" err="1"/>
              <a:t>juta</a:t>
            </a:r>
            <a:r>
              <a:rPr lang="en-US" dirty="0"/>
              <a:t>. </a:t>
            </a:r>
            <a:endParaRPr lang="id-ID" dirty="0" smtClean="0"/>
          </a:p>
          <a:p>
            <a:r>
              <a:rPr lang="en-US" dirty="0"/>
              <a:t>Indonesia </a:t>
            </a:r>
            <a:r>
              <a:rPr lang="en-US" dirty="0" err="1"/>
              <a:t>bahkan</a:t>
            </a:r>
            <a:r>
              <a:rPr lang="en-US" dirty="0"/>
              <a:t> </a:t>
            </a:r>
            <a:r>
              <a:rPr lang="en-US" dirty="0" err="1"/>
              <a:t>menempati</a:t>
            </a:r>
            <a:r>
              <a:rPr lang="en-US" dirty="0"/>
              <a:t> </a:t>
            </a:r>
            <a:r>
              <a:rPr lang="en-US" dirty="0" err="1"/>
              <a:t>posisi</a:t>
            </a:r>
            <a:r>
              <a:rPr lang="en-US" dirty="0"/>
              <a:t> </a:t>
            </a:r>
            <a:r>
              <a:rPr lang="en-US" dirty="0" err="1"/>
              <a:t>ketiga</a:t>
            </a:r>
            <a:r>
              <a:rPr lang="en-US" dirty="0"/>
              <a:t> di </a:t>
            </a:r>
            <a:r>
              <a:rPr lang="en-US" dirty="0" err="1"/>
              <a:t>dunia</a:t>
            </a:r>
            <a:r>
              <a:rPr lang="en-US" dirty="0"/>
              <a:t> </a:t>
            </a:r>
            <a:r>
              <a:rPr lang="en-US" dirty="0" err="1"/>
              <a:t>mengalahkan</a:t>
            </a:r>
            <a:r>
              <a:rPr lang="en-US" dirty="0"/>
              <a:t> Brazil </a:t>
            </a:r>
            <a:r>
              <a:rPr lang="en-US" dirty="0" err="1"/>
              <a:t>dan</a:t>
            </a:r>
            <a:r>
              <a:rPr lang="en-US" dirty="0"/>
              <a:t> </a:t>
            </a:r>
            <a:r>
              <a:rPr lang="en-US" dirty="0" err="1"/>
              <a:t>Amerika</a:t>
            </a:r>
            <a:r>
              <a:rPr lang="en-US" dirty="0"/>
              <a:t> </a:t>
            </a:r>
            <a:r>
              <a:rPr lang="en-US" dirty="0" err="1"/>
              <a:t>Serikat</a:t>
            </a:r>
            <a:r>
              <a:rPr lang="en-US" dirty="0"/>
              <a:t>, </a:t>
            </a:r>
            <a:r>
              <a:rPr lang="en-US" dirty="0" err="1"/>
              <a:t>dan</a:t>
            </a:r>
            <a:r>
              <a:rPr lang="en-US" dirty="0"/>
              <a:t> </a:t>
            </a:r>
            <a:r>
              <a:rPr lang="en-US" dirty="0" err="1"/>
              <a:t>hanya</a:t>
            </a:r>
            <a:r>
              <a:rPr lang="en-US" dirty="0"/>
              <a:t> </a:t>
            </a:r>
            <a:r>
              <a:rPr lang="en-US" dirty="0" err="1"/>
              <a:t>kalah</a:t>
            </a:r>
            <a:r>
              <a:rPr lang="en-US" dirty="0"/>
              <a:t> </a:t>
            </a:r>
            <a:r>
              <a:rPr lang="en-US" dirty="0" err="1"/>
              <a:t>dari</a:t>
            </a:r>
            <a:r>
              <a:rPr lang="en-US" dirty="0"/>
              <a:t> </a:t>
            </a:r>
            <a:r>
              <a:rPr lang="en-US" dirty="0" err="1"/>
              <a:t>Cina</a:t>
            </a:r>
            <a:r>
              <a:rPr lang="en-US" dirty="0"/>
              <a:t> </a:t>
            </a:r>
            <a:r>
              <a:rPr lang="en-US" dirty="0" err="1"/>
              <a:t>dan</a:t>
            </a:r>
            <a:r>
              <a:rPr lang="en-US" dirty="0"/>
              <a:t> India</a:t>
            </a:r>
          </a:p>
        </p:txBody>
      </p:sp>
    </p:spTree>
    <p:extLst>
      <p:ext uri="{BB962C8B-B14F-4D97-AF65-F5344CB8AC3E}">
        <p14:creationId xmlns:p14="http://schemas.microsoft.com/office/powerpoint/2010/main" val="3468484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Indonesia yang </a:t>
            </a:r>
            <a:r>
              <a:rPr lang="en-US" dirty="0" err="1"/>
              <a:t>mayoritas</a:t>
            </a:r>
            <a:r>
              <a:rPr lang="en-US" dirty="0"/>
              <a:t> </a:t>
            </a:r>
            <a:r>
              <a:rPr lang="en-US" dirty="0" err="1"/>
              <a:t>penggunanya</a:t>
            </a:r>
            <a:r>
              <a:rPr lang="en-US" dirty="0"/>
              <a:t> </a:t>
            </a:r>
            <a:r>
              <a:rPr lang="en-US" dirty="0" err="1"/>
              <a:t>memanfaatkan</a:t>
            </a:r>
            <a:r>
              <a:rPr lang="en-US" dirty="0"/>
              <a:t> media </a:t>
            </a:r>
            <a:r>
              <a:rPr lang="en-US" dirty="0" err="1"/>
              <a:t>sosial</a:t>
            </a:r>
            <a:r>
              <a:rPr lang="en-US" dirty="0"/>
              <a:t> </a:t>
            </a:r>
            <a:r>
              <a:rPr lang="en-US" dirty="0" err="1"/>
              <a:t>sebagai</a:t>
            </a:r>
            <a:r>
              <a:rPr lang="en-US" dirty="0"/>
              <a:t> </a:t>
            </a:r>
            <a:r>
              <a:rPr lang="en-US" dirty="0" err="1"/>
              <a:t>sarana</a:t>
            </a:r>
            <a:r>
              <a:rPr lang="en-US" dirty="0"/>
              <a:t> </a:t>
            </a:r>
            <a:r>
              <a:rPr lang="en-US" dirty="0" err="1"/>
              <a:t>untuk</a:t>
            </a:r>
            <a:r>
              <a:rPr lang="en-US" dirty="0"/>
              <a:t> </a:t>
            </a:r>
            <a:r>
              <a:rPr lang="en-US" dirty="0" err="1"/>
              <a:t>berekspresi</a:t>
            </a:r>
            <a:r>
              <a:rPr lang="en-US" dirty="0"/>
              <a:t> </a:t>
            </a:r>
            <a:r>
              <a:rPr lang="en-US" dirty="0" err="1"/>
              <a:t>menyampaikan</a:t>
            </a:r>
            <a:r>
              <a:rPr lang="en-US" dirty="0"/>
              <a:t> </a:t>
            </a:r>
            <a:r>
              <a:rPr lang="en-US" dirty="0" err="1"/>
              <a:t>pendapat</a:t>
            </a:r>
            <a:r>
              <a:rPr lang="en-US" dirty="0"/>
              <a:t> </a:t>
            </a:r>
            <a:r>
              <a:rPr lang="en-US" dirty="0" err="1"/>
              <a:t>serta</a:t>
            </a:r>
            <a:r>
              <a:rPr lang="en-US" dirty="0"/>
              <a:t> </a:t>
            </a:r>
            <a:r>
              <a:rPr lang="en-US" dirty="0" err="1"/>
              <a:t>berinteriaksi</a:t>
            </a:r>
            <a:r>
              <a:rPr lang="en-US" dirty="0"/>
              <a:t> </a:t>
            </a:r>
            <a:r>
              <a:rPr lang="en-US" dirty="0" err="1"/>
              <a:t>dengan</a:t>
            </a:r>
            <a:r>
              <a:rPr lang="en-US" dirty="0"/>
              <a:t> orang lain, </a:t>
            </a:r>
            <a:r>
              <a:rPr lang="en-US" dirty="0" err="1"/>
              <a:t>baik</a:t>
            </a:r>
            <a:r>
              <a:rPr lang="en-US" dirty="0"/>
              <a:t> </a:t>
            </a:r>
            <a:r>
              <a:rPr lang="en-US" dirty="0" err="1"/>
              <a:t>dalam</a:t>
            </a:r>
            <a:r>
              <a:rPr lang="en-US" dirty="0"/>
              <a:t> </a:t>
            </a:r>
            <a:r>
              <a:rPr lang="en-US" dirty="0" err="1"/>
              <a:t>lingkup</a:t>
            </a:r>
            <a:r>
              <a:rPr lang="en-US" dirty="0"/>
              <a:t> </a:t>
            </a:r>
            <a:r>
              <a:rPr lang="en-US" dirty="0" err="1"/>
              <a:t>nasional</a:t>
            </a:r>
            <a:r>
              <a:rPr lang="en-US" dirty="0"/>
              <a:t> </a:t>
            </a:r>
            <a:r>
              <a:rPr lang="en-US" dirty="0" err="1"/>
              <a:t>maupun</a:t>
            </a:r>
            <a:r>
              <a:rPr lang="en-US" dirty="0"/>
              <a:t> </a:t>
            </a:r>
            <a:r>
              <a:rPr lang="en-US" dirty="0" err="1"/>
              <a:t>lingkup</a:t>
            </a:r>
            <a:r>
              <a:rPr lang="en-US" dirty="0"/>
              <a:t> </a:t>
            </a:r>
            <a:r>
              <a:rPr lang="en-US" dirty="0" err="1"/>
              <a:t>internasional</a:t>
            </a:r>
            <a:r>
              <a:rPr lang="en-US" dirty="0"/>
              <a:t>. Salah </a:t>
            </a:r>
            <a:r>
              <a:rPr lang="en-US" dirty="0" err="1"/>
              <a:t>satunya</a:t>
            </a:r>
            <a:r>
              <a:rPr lang="en-US" dirty="0"/>
              <a:t> </a:t>
            </a:r>
            <a:r>
              <a:rPr lang="en-US" dirty="0" err="1"/>
              <a:t>pada</a:t>
            </a:r>
            <a:r>
              <a:rPr lang="en-US" dirty="0"/>
              <a:t> </a:t>
            </a:r>
            <a:r>
              <a:rPr lang="en-US" dirty="0" err="1"/>
              <a:t>bidang</a:t>
            </a:r>
            <a:r>
              <a:rPr lang="en-US" dirty="0"/>
              <a:t> </a:t>
            </a:r>
            <a:r>
              <a:rPr lang="en-US" dirty="0" err="1"/>
              <a:t>ekonomi</a:t>
            </a:r>
            <a:r>
              <a:rPr lang="en-US" dirty="0"/>
              <a:t> (e-</a:t>
            </a:r>
            <a:r>
              <a:rPr lang="en-US" dirty="0" err="1"/>
              <a:t>commarce</a:t>
            </a:r>
            <a:r>
              <a:rPr lang="en-US" dirty="0"/>
              <a:t>). </a:t>
            </a:r>
            <a:endParaRPr lang="id-ID" dirty="0" smtClean="0"/>
          </a:p>
          <a:p>
            <a:r>
              <a:rPr lang="en-US" dirty="0" smtClean="0"/>
              <a:t>Media </a:t>
            </a:r>
            <a:r>
              <a:rPr lang="en-US" dirty="0" err="1"/>
              <a:t>sosial</a:t>
            </a:r>
            <a:r>
              <a:rPr lang="en-US" dirty="0"/>
              <a:t> </a:t>
            </a:r>
            <a:r>
              <a:rPr lang="en-US" dirty="0" err="1"/>
              <a:t>menjadi</a:t>
            </a:r>
            <a:r>
              <a:rPr lang="en-US" dirty="0"/>
              <a:t> </a:t>
            </a:r>
            <a:r>
              <a:rPr lang="en-US" dirty="0" err="1"/>
              <a:t>sarana</a:t>
            </a:r>
            <a:r>
              <a:rPr lang="en-US" dirty="0"/>
              <a:t> yang </a:t>
            </a:r>
            <a:r>
              <a:rPr lang="en-US" dirty="0" err="1"/>
              <a:t>tepat</a:t>
            </a:r>
            <a:r>
              <a:rPr lang="en-US" dirty="0"/>
              <a:t> </a:t>
            </a:r>
            <a:r>
              <a:rPr lang="en-US" dirty="0" err="1"/>
              <a:t>bagi</a:t>
            </a:r>
            <a:r>
              <a:rPr lang="en-US" dirty="0"/>
              <a:t> </a:t>
            </a:r>
            <a:r>
              <a:rPr lang="en-US" dirty="0" err="1"/>
              <a:t>pelaku</a:t>
            </a:r>
            <a:r>
              <a:rPr lang="en-US" dirty="0"/>
              <a:t> </a:t>
            </a:r>
            <a:r>
              <a:rPr lang="en-US" dirty="0" err="1"/>
              <a:t>usaha</a:t>
            </a:r>
            <a:r>
              <a:rPr lang="en-US" dirty="0"/>
              <a:t> </a:t>
            </a:r>
            <a:r>
              <a:rPr lang="en-US" dirty="0" err="1"/>
              <a:t>kecil</a:t>
            </a:r>
            <a:r>
              <a:rPr lang="en-US" dirty="0"/>
              <a:t> </a:t>
            </a:r>
            <a:r>
              <a:rPr lang="en-US" dirty="0" err="1"/>
              <a:t>menengah</a:t>
            </a:r>
            <a:r>
              <a:rPr lang="en-US" dirty="0"/>
              <a:t> </a:t>
            </a:r>
            <a:r>
              <a:rPr lang="en-US" dirty="0" err="1"/>
              <a:t>untuk</a:t>
            </a:r>
            <a:r>
              <a:rPr lang="en-US" dirty="0"/>
              <a:t> </a:t>
            </a:r>
            <a:r>
              <a:rPr lang="en-US" dirty="0" err="1"/>
              <a:t>mengembangkan</a:t>
            </a:r>
            <a:r>
              <a:rPr lang="en-US" dirty="0"/>
              <a:t> </a:t>
            </a:r>
            <a:r>
              <a:rPr lang="en-US" dirty="0" err="1"/>
              <a:t>usahanya</a:t>
            </a:r>
            <a:r>
              <a:rPr lang="en-US" dirty="0"/>
              <a:t> </a:t>
            </a:r>
            <a:r>
              <a:rPr lang="en-US" dirty="0" err="1"/>
              <a:t>dengan</a:t>
            </a:r>
            <a:r>
              <a:rPr lang="en-US" dirty="0"/>
              <a:t> </a:t>
            </a:r>
            <a:r>
              <a:rPr lang="en-US" dirty="0" err="1"/>
              <a:t>memanfaatkan</a:t>
            </a:r>
            <a:r>
              <a:rPr lang="en-US" dirty="0"/>
              <a:t> </a:t>
            </a:r>
            <a:r>
              <a:rPr lang="en-US" dirty="0" err="1"/>
              <a:t>fitur-fitur</a:t>
            </a:r>
            <a:r>
              <a:rPr lang="en-US" dirty="0"/>
              <a:t> di media </a:t>
            </a:r>
            <a:r>
              <a:rPr lang="en-US" dirty="0" err="1"/>
              <a:t>sosial</a:t>
            </a:r>
            <a:r>
              <a:rPr lang="en-US" dirty="0"/>
              <a:t>.</a:t>
            </a:r>
          </a:p>
        </p:txBody>
      </p:sp>
    </p:spTree>
    <p:extLst>
      <p:ext uri="{BB962C8B-B14F-4D97-AF65-F5344CB8AC3E}">
        <p14:creationId xmlns:p14="http://schemas.microsoft.com/office/powerpoint/2010/main" val="2218893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Media Sosial dan UU ITE</a:t>
            </a:r>
            <a:endParaRPr lang="en-US" dirty="0"/>
          </a:p>
        </p:txBody>
      </p:sp>
      <p:sp>
        <p:nvSpPr>
          <p:cNvPr id="3" name="Subtitle 2"/>
          <p:cNvSpPr>
            <a:spLocks noGrp="1"/>
          </p:cNvSpPr>
          <p:nvPr>
            <p:ph type="subTitle" idx="1"/>
          </p:nvPr>
        </p:nvSpPr>
        <p:spPr/>
        <p:txBody>
          <a:bodyPr/>
          <a:lstStyle/>
          <a:p>
            <a:r>
              <a:rPr lang="id-ID" dirty="0" smtClean="0"/>
              <a:t>Kuliah XIII</a:t>
            </a:r>
            <a:endParaRPr lang="en-US" dirty="0"/>
          </a:p>
        </p:txBody>
      </p:sp>
    </p:spTree>
    <p:extLst>
      <p:ext uri="{BB962C8B-B14F-4D97-AF65-F5344CB8AC3E}">
        <p14:creationId xmlns:p14="http://schemas.microsoft.com/office/powerpoint/2010/main" val="2828746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Pembentukan</a:t>
            </a:r>
            <a:r>
              <a:rPr lang="en-US" dirty="0"/>
              <a:t> </a:t>
            </a:r>
            <a:r>
              <a:rPr lang="en-US" dirty="0" err="1"/>
              <a:t>Undang-Undang</a:t>
            </a:r>
            <a:r>
              <a:rPr lang="en-US" dirty="0"/>
              <a:t> No. 11 </a:t>
            </a:r>
            <a:r>
              <a:rPr lang="en-US" dirty="0" err="1"/>
              <a:t>Tahun</a:t>
            </a:r>
            <a:r>
              <a:rPr lang="en-US" dirty="0"/>
              <a:t> 2008 </a:t>
            </a:r>
            <a:r>
              <a:rPr lang="en-US" dirty="0" err="1"/>
              <a:t>tentang</a:t>
            </a:r>
            <a:r>
              <a:rPr lang="en-US" dirty="0"/>
              <a:t> </a:t>
            </a:r>
            <a:r>
              <a:rPr lang="en-US" dirty="0" err="1"/>
              <a:t>Informasi</a:t>
            </a:r>
            <a:r>
              <a:rPr lang="en-US" dirty="0"/>
              <a:t> </a:t>
            </a:r>
            <a:r>
              <a:rPr lang="en-US" dirty="0" err="1"/>
              <a:t>dan</a:t>
            </a:r>
            <a:r>
              <a:rPr lang="en-US" dirty="0"/>
              <a:t> </a:t>
            </a:r>
            <a:r>
              <a:rPr lang="en-US" dirty="0" err="1"/>
              <a:t>Transaksi</a:t>
            </a:r>
            <a:r>
              <a:rPr lang="en-US" dirty="0"/>
              <a:t> </a:t>
            </a:r>
            <a:r>
              <a:rPr lang="en-US" dirty="0" err="1"/>
              <a:t>Elektronik</a:t>
            </a:r>
            <a:r>
              <a:rPr lang="en-US" dirty="0"/>
              <a:t> (ITE), </a:t>
            </a:r>
            <a:r>
              <a:rPr lang="en-US" dirty="0" err="1"/>
              <a:t>berfungsi</a:t>
            </a:r>
            <a:r>
              <a:rPr lang="en-US" dirty="0"/>
              <a:t> </a:t>
            </a:r>
            <a:r>
              <a:rPr lang="en-US" dirty="0" err="1"/>
              <a:t>untuk</a:t>
            </a:r>
            <a:r>
              <a:rPr lang="en-US" dirty="0"/>
              <a:t> </a:t>
            </a:r>
            <a:r>
              <a:rPr lang="en-US" dirty="0" err="1"/>
              <a:t>melindungi</a:t>
            </a:r>
            <a:r>
              <a:rPr lang="en-US" dirty="0"/>
              <a:t> </a:t>
            </a:r>
            <a:r>
              <a:rPr lang="en-US" dirty="0" err="1"/>
              <a:t>kepentingan</a:t>
            </a:r>
            <a:r>
              <a:rPr lang="en-US" dirty="0"/>
              <a:t> </a:t>
            </a:r>
            <a:r>
              <a:rPr lang="en-US" dirty="0" err="1"/>
              <a:t>negara</a:t>
            </a:r>
            <a:r>
              <a:rPr lang="en-US" dirty="0"/>
              <a:t>, </a:t>
            </a:r>
            <a:r>
              <a:rPr lang="en-US" dirty="0" err="1"/>
              <a:t>publik</a:t>
            </a:r>
            <a:r>
              <a:rPr lang="en-US" dirty="0"/>
              <a:t>, </a:t>
            </a:r>
            <a:r>
              <a:rPr lang="en-US" dirty="0" err="1"/>
              <a:t>dan</a:t>
            </a:r>
            <a:r>
              <a:rPr lang="en-US" dirty="0"/>
              <a:t> </a:t>
            </a:r>
            <a:r>
              <a:rPr lang="en-US" dirty="0" err="1"/>
              <a:t>swasta</a:t>
            </a:r>
            <a:r>
              <a:rPr lang="en-US" dirty="0"/>
              <a:t> </a:t>
            </a:r>
            <a:r>
              <a:rPr lang="en-US" dirty="0" err="1"/>
              <a:t>dari</a:t>
            </a:r>
            <a:r>
              <a:rPr lang="en-US" dirty="0"/>
              <a:t> </a:t>
            </a:r>
            <a:r>
              <a:rPr lang="en-US" dirty="0" err="1"/>
              <a:t>kejahatan</a:t>
            </a:r>
            <a:r>
              <a:rPr lang="en-US" dirty="0"/>
              <a:t> </a:t>
            </a:r>
            <a:r>
              <a:rPr lang="en-US" dirty="0" err="1"/>
              <a:t>siber</a:t>
            </a:r>
            <a:r>
              <a:rPr lang="en-US" dirty="0"/>
              <a:t> (cyber crime</a:t>
            </a:r>
            <a:r>
              <a:rPr lang="en-US" dirty="0" smtClean="0"/>
              <a:t>).</a:t>
            </a:r>
            <a:endParaRPr lang="id-ID" dirty="0" smtClean="0"/>
          </a:p>
          <a:p>
            <a:r>
              <a:rPr lang="en-US" dirty="0" err="1"/>
              <a:t>Secara</a:t>
            </a:r>
            <a:r>
              <a:rPr lang="en-US" dirty="0"/>
              <a:t> </a:t>
            </a:r>
            <a:r>
              <a:rPr lang="en-US" dirty="0" err="1"/>
              <a:t>gasris</a:t>
            </a:r>
            <a:r>
              <a:rPr lang="en-US" dirty="0"/>
              <a:t> </a:t>
            </a:r>
            <a:r>
              <a:rPr lang="en-US" dirty="0" err="1"/>
              <a:t>besar</a:t>
            </a:r>
            <a:r>
              <a:rPr lang="en-US" dirty="0"/>
              <a:t> </a:t>
            </a:r>
            <a:r>
              <a:rPr lang="en-US" dirty="0" err="1"/>
              <a:t>terdapat</a:t>
            </a:r>
            <a:r>
              <a:rPr lang="en-US" dirty="0"/>
              <a:t> </a:t>
            </a:r>
            <a:r>
              <a:rPr lang="en-US" dirty="0" err="1"/>
              <a:t>tiga</a:t>
            </a:r>
            <a:r>
              <a:rPr lang="en-US" dirty="0"/>
              <a:t> </a:t>
            </a:r>
            <a:r>
              <a:rPr lang="en-US" dirty="0" err="1"/>
              <a:t>pasal</a:t>
            </a:r>
            <a:r>
              <a:rPr lang="en-US" dirty="0"/>
              <a:t> yang </a:t>
            </a:r>
            <a:r>
              <a:rPr lang="en-US" dirty="0" err="1"/>
              <a:t>berafiliasi</a:t>
            </a:r>
            <a:r>
              <a:rPr lang="en-US" dirty="0"/>
              <a:t> </a:t>
            </a:r>
            <a:r>
              <a:rPr lang="en-US" dirty="0" err="1"/>
              <a:t>dengan</a:t>
            </a:r>
            <a:r>
              <a:rPr lang="en-US" dirty="0"/>
              <a:t> </a:t>
            </a:r>
            <a:r>
              <a:rPr lang="en-US" dirty="0" err="1"/>
              <a:t>penggunaan</a:t>
            </a:r>
            <a:r>
              <a:rPr lang="en-US" dirty="0"/>
              <a:t> internet </a:t>
            </a:r>
            <a:r>
              <a:rPr lang="en-US" dirty="0" err="1"/>
              <a:t>terutama</a:t>
            </a:r>
            <a:r>
              <a:rPr lang="en-US" dirty="0"/>
              <a:t> media </a:t>
            </a:r>
            <a:r>
              <a:rPr lang="en-US" dirty="0" err="1"/>
              <a:t>sosial</a:t>
            </a:r>
            <a:r>
              <a:rPr lang="en-US" dirty="0"/>
              <a:t>, </a:t>
            </a:r>
            <a:r>
              <a:rPr lang="en-US" dirty="0" err="1"/>
              <a:t>yaitu</a:t>
            </a:r>
            <a:r>
              <a:rPr lang="en-US" dirty="0"/>
              <a:t> </a:t>
            </a:r>
            <a:r>
              <a:rPr lang="en-US" dirty="0" err="1"/>
              <a:t>tentang</a:t>
            </a:r>
            <a:r>
              <a:rPr lang="en-US" dirty="0"/>
              <a:t> </a:t>
            </a:r>
            <a:r>
              <a:rPr lang="en-US" dirty="0" err="1"/>
              <a:t>pencemaran</a:t>
            </a:r>
            <a:r>
              <a:rPr lang="en-US" dirty="0"/>
              <a:t> </a:t>
            </a:r>
            <a:r>
              <a:rPr lang="en-US" dirty="0" err="1"/>
              <a:t>nama</a:t>
            </a:r>
            <a:r>
              <a:rPr lang="en-US" dirty="0"/>
              <a:t> </a:t>
            </a:r>
            <a:r>
              <a:rPr lang="en-US" dirty="0" err="1"/>
              <a:t>baik</a:t>
            </a:r>
            <a:r>
              <a:rPr lang="en-US" dirty="0"/>
              <a:t> (defamation), </a:t>
            </a:r>
            <a:r>
              <a:rPr lang="en-US" dirty="0" err="1"/>
              <a:t>Suku</a:t>
            </a:r>
            <a:r>
              <a:rPr lang="en-US" dirty="0"/>
              <a:t>, </a:t>
            </a:r>
            <a:r>
              <a:rPr lang="en-US" dirty="0" err="1"/>
              <a:t>Ras</a:t>
            </a:r>
            <a:r>
              <a:rPr lang="en-US" dirty="0"/>
              <a:t>, Agama, </a:t>
            </a:r>
            <a:r>
              <a:rPr lang="en-US" dirty="0" err="1"/>
              <a:t>dan</a:t>
            </a:r>
            <a:r>
              <a:rPr lang="en-US" dirty="0"/>
              <a:t> </a:t>
            </a:r>
            <a:r>
              <a:rPr lang="en-US" dirty="0" err="1"/>
              <a:t>Antar</a:t>
            </a:r>
            <a:r>
              <a:rPr lang="en-US" dirty="0"/>
              <a:t> </a:t>
            </a:r>
            <a:r>
              <a:rPr lang="en-US" dirty="0" err="1"/>
              <a:t>golongan</a:t>
            </a:r>
            <a:r>
              <a:rPr lang="en-US" dirty="0"/>
              <a:t> (SARA), </a:t>
            </a:r>
            <a:r>
              <a:rPr lang="en-US" dirty="0" err="1"/>
              <a:t>dan</a:t>
            </a:r>
            <a:r>
              <a:rPr lang="en-US" dirty="0"/>
              <a:t> </a:t>
            </a:r>
            <a:r>
              <a:rPr lang="en-US" dirty="0" err="1"/>
              <a:t>ancaman</a:t>
            </a:r>
            <a:r>
              <a:rPr lang="en-US" dirty="0"/>
              <a:t> </a:t>
            </a:r>
            <a:r>
              <a:rPr lang="en-US" dirty="0" err="1"/>
              <a:t>melalui</a:t>
            </a:r>
            <a:r>
              <a:rPr lang="en-US" dirty="0"/>
              <a:t> </a:t>
            </a:r>
            <a:r>
              <a:rPr lang="en-US" dirty="0" err="1"/>
              <a:t>dokumen</a:t>
            </a:r>
            <a:r>
              <a:rPr lang="en-US" dirty="0"/>
              <a:t> </a:t>
            </a:r>
            <a:r>
              <a:rPr lang="en-US" dirty="0" err="1"/>
              <a:t>elektronik</a:t>
            </a:r>
            <a:r>
              <a:rPr lang="en-US" dirty="0"/>
              <a:t> </a:t>
            </a:r>
            <a:r>
              <a:rPr lang="en-US" dirty="0" err="1"/>
              <a:t>atau</a:t>
            </a:r>
            <a:r>
              <a:rPr lang="en-US" dirty="0"/>
              <a:t> </a:t>
            </a:r>
            <a:r>
              <a:rPr lang="en-US" dirty="0" err="1"/>
              <a:t>secara</a:t>
            </a:r>
            <a:r>
              <a:rPr lang="en-US" dirty="0"/>
              <a:t> online.</a:t>
            </a:r>
          </a:p>
        </p:txBody>
      </p:sp>
    </p:spTree>
    <p:extLst>
      <p:ext uri="{BB962C8B-B14F-4D97-AF65-F5344CB8AC3E}">
        <p14:creationId xmlns:p14="http://schemas.microsoft.com/office/powerpoint/2010/main" val="3583167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Analisa Kritis</a:t>
            </a:r>
            <a:endParaRPr lang="en-US" dirty="0"/>
          </a:p>
        </p:txBody>
      </p:sp>
      <p:sp>
        <p:nvSpPr>
          <p:cNvPr id="3" name="Content Placeholder 2"/>
          <p:cNvSpPr>
            <a:spLocks noGrp="1"/>
          </p:cNvSpPr>
          <p:nvPr>
            <p:ph idx="1"/>
          </p:nvPr>
        </p:nvSpPr>
        <p:spPr/>
        <p:txBody>
          <a:bodyPr>
            <a:normAutofit lnSpcReduction="10000"/>
          </a:bodyPr>
          <a:lstStyle/>
          <a:p>
            <a:r>
              <a:rPr lang="en-US" dirty="0" err="1"/>
              <a:t>Terbitnya</a:t>
            </a:r>
            <a:r>
              <a:rPr lang="en-US" dirty="0"/>
              <a:t> UU ITE </a:t>
            </a:r>
            <a:r>
              <a:rPr lang="en-US" dirty="0" err="1"/>
              <a:t>sempat</a:t>
            </a:r>
            <a:r>
              <a:rPr lang="en-US" dirty="0"/>
              <a:t> </a:t>
            </a:r>
            <a:r>
              <a:rPr lang="en-US" dirty="0" err="1"/>
              <a:t>menjadi</a:t>
            </a:r>
            <a:r>
              <a:rPr lang="en-US" dirty="0"/>
              <a:t> pro </a:t>
            </a:r>
            <a:r>
              <a:rPr lang="en-US" dirty="0" err="1"/>
              <a:t>dan</a:t>
            </a:r>
            <a:r>
              <a:rPr lang="en-US" dirty="0"/>
              <a:t> </a:t>
            </a:r>
            <a:r>
              <a:rPr lang="en-US" dirty="0" err="1"/>
              <a:t>kontra</a:t>
            </a:r>
            <a:r>
              <a:rPr lang="en-US" dirty="0"/>
              <a:t> di </a:t>
            </a:r>
            <a:r>
              <a:rPr lang="en-US" dirty="0" err="1"/>
              <a:t>kalangan</a:t>
            </a:r>
            <a:r>
              <a:rPr lang="en-US" dirty="0"/>
              <a:t> </a:t>
            </a:r>
            <a:r>
              <a:rPr lang="en-US" dirty="0" err="1"/>
              <a:t>pengguna</a:t>
            </a:r>
            <a:r>
              <a:rPr lang="en-US" dirty="0"/>
              <a:t> media </a:t>
            </a:r>
            <a:r>
              <a:rPr lang="en-US" dirty="0" err="1"/>
              <a:t>sosial</a:t>
            </a:r>
            <a:r>
              <a:rPr lang="en-US" dirty="0"/>
              <a:t>, </a:t>
            </a:r>
            <a:r>
              <a:rPr lang="en-US" dirty="0" err="1"/>
              <a:t>pasalnya</a:t>
            </a:r>
            <a:r>
              <a:rPr lang="en-US" dirty="0"/>
              <a:t> </a:t>
            </a:r>
            <a:r>
              <a:rPr lang="en-US" dirty="0" err="1"/>
              <a:t>undang-undang</a:t>
            </a:r>
            <a:r>
              <a:rPr lang="en-US" dirty="0"/>
              <a:t> yang </a:t>
            </a:r>
            <a:r>
              <a:rPr lang="en-US" dirty="0" err="1"/>
              <a:t>bertujuan</a:t>
            </a:r>
            <a:r>
              <a:rPr lang="en-US" dirty="0"/>
              <a:t> </a:t>
            </a:r>
            <a:r>
              <a:rPr lang="en-US" dirty="0" err="1"/>
              <a:t>untuk</a:t>
            </a:r>
            <a:r>
              <a:rPr lang="en-US" dirty="0"/>
              <a:t> </a:t>
            </a:r>
            <a:r>
              <a:rPr lang="en-US" dirty="0" err="1"/>
              <a:t>mengurangi</a:t>
            </a:r>
            <a:r>
              <a:rPr lang="en-US" dirty="0"/>
              <a:t> </a:t>
            </a:r>
            <a:r>
              <a:rPr lang="en-US" dirty="0" err="1"/>
              <a:t>kejahatan</a:t>
            </a:r>
            <a:r>
              <a:rPr lang="en-US" dirty="0"/>
              <a:t> </a:t>
            </a:r>
            <a:r>
              <a:rPr lang="en-US" dirty="0" err="1"/>
              <a:t>siber</a:t>
            </a:r>
            <a:r>
              <a:rPr lang="en-US" dirty="0"/>
              <a:t> </a:t>
            </a:r>
            <a:r>
              <a:rPr lang="en-US" dirty="0" err="1"/>
              <a:t>cenderung</a:t>
            </a:r>
            <a:r>
              <a:rPr lang="en-US" dirty="0"/>
              <a:t> </a:t>
            </a:r>
            <a:r>
              <a:rPr lang="en-US" dirty="0" err="1"/>
              <a:t>menjadi</a:t>
            </a:r>
            <a:r>
              <a:rPr lang="en-US" dirty="0"/>
              <a:t> </a:t>
            </a:r>
            <a:r>
              <a:rPr lang="en-US" dirty="0" err="1"/>
              <a:t>senjata</a:t>
            </a:r>
            <a:r>
              <a:rPr lang="en-US" dirty="0"/>
              <a:t> </a:t>
            </a:r>
            <a:r>
              <a:rPr lang="en-US" dirty="0" err="1"/>
              <a:t>untuk</a:t>
            </a:r>
            <a:r>
              <a:rPr lang="en-US" dirty="0"/>
              <a:t> </a:t>
            </a:r>
            <a:r>
              <a:rPr lang="en-US" dirty="0" err="1"/>
              <a:t>mengkriminalisasikan</a:t>
            </a:r>
            <a:r>
              <a:rPr lang="en-US" dirty="0"/>
              <a:t> </a:t>
            </a:r>
            <a:r>
              <a:rPr lang="en-US" dirty="0" err="1"/>
              <a:t>masyarakat</a:t>
            </a:r>
            <a:r>
              <a:rPr lang="en-US" dirty="0"/>
              <a:t> yang </a:t>
            </a:r>
            <a:r>
              <a:rPr lang="en-US" dirty="0" err="1"/>
              <a:t>memanfaatkan</a:t>
            </a:r>
            <a:r>
              <a:rPr lang="en-US" dirty="0"/>
              <a:t> media </a:t>
            </a:r>
            <a:r>
              <a:rPr lang="en-US" dirty="0" err="1"/>
              <a:t>sosial</a:t>
            </a:r>
            <a:r>
              <a:rPr lang="en-US" dirty="0"/>
              <a:t> </a:t>
            </a:r>
            <a:r>
              <a:rPr lang="en-US" dirty="0" err="1"/>
              <a:t>untuk</a:t>
            </a:r>
            <a:r>
              <a:rPr lang="en-US" dirty="0"/>
              <a:t> </a:t>
            </a:r>
            <a:r>
              <a:rPr lang="en-US" dirty="0" err="1"/>
              <a:t>beropini</a:t>
            </a:r>
            <a:r>
              <a:rPr lang="en-US" dirty="0"/>
              <a:t>, </a:t>
            </a:r>
            <a:r>
              <a:rPr lang="en-US" dirty="0" err="1"/>
              <a:t>menyampaikan</a:t>
            </a:r>
            <a:r>
              <a:rPr lang="en-US" dirty="0"/>
              <a:t> </a:t>
            </a:r>
            <a:r>
              <a:rPr lang="en-US" dirty="0" err="1"/>
              <a:t>keluhan</a:t>
            </a:r>
            <a:r>
              <a:rPr lang="en-US" dirty="0" smtClean="0"/>
              <a:t>,</a:t>
            </a:r>
            <a:r>
              <a:rPr lang="id-ID" dirty="0" smtClean="0"/>
              <a:t> </a:t>
            </a:r>
            <a:r>
              <a:rPr lang="en-US" dirty="0" err="1"/>
              <a:t>hingga</a:t>
            </a:r>
            <a:r>
              <a:rPr lang="en-US" dirty="0"/>
              <a:t> </a:t>
            </a:r>
            <a:r>
              <a:rPr lang="en-US" dirty="0" err="1"/>
              <a:t>menyampaikan</a:t>
            </a:r>
            <a:r>
              <a:rPr lang="en-US" dirty="0"/>
              <a:t> </a:t>
            </a:r>
            <a:r>
              <a:rPr lang="en-US" dirty="0" err="1"/>
              <a:t>kritik</a:t>
            </a:r>
            <a:r>
              <a:rPr lang="en-US" dirty="0"/>
              <a:t> </a:t>
            </a:r>
            <a:r>
              <a:rPr lang="en-US" dirty="0" err="1"/>
              <a:t>terhadap</a:t>
            </a:r>
            <a:r>
              <a:rPr lang="en-US" dirty="0"/>
              <a:t> </a:t>
            </a:r>
            <a:r>
              <a:rPr lang="en-US" dirty="0" err="1"/>
              <a:t>layanan</a:t>
            </a:r>
            <a:r>
              <a:rPr lang="en-US" dirty="0"/>
              <a:t> public </a:t>
            </a:r>
            <a:r>
              <a:rPr lang="en-US" dirty="0" err="1"/>
              <a:t>atau</a:t>
            </a:r>
            <a:r>
              <a:rPr lang="en-US" dirty="0"/>
              <a:t> </a:t>
            </a:r>
            <a:r>
              <a:rPr lang="en-US" dirty="0" err="1"/>
              <a:t>bahkan</a:t>
            </a:r>
            <a:r>
              <a:rPr lang="en-US" dirty="0"/>
              <a:t> </a:t>
            </a:r>
            <a:r>
              <a:rPr lang="en-US" dirty="0" err="1"/>
              <a:t>terhadap</a:t>
            </a:r>
            <a:r>
              <a:rPr lang="en-US" dirty="0"/>
              <a:t> </a:t>
            </a:r>
            <a:r>
              <a:rPr lang="en-US" dirty="0" err="1"/>
              <a:t>kebijakan</a:t>
            </a:r>
            <a:r>
              <a:rPr lang="en-US" dirty="0"/>
              <a:t> </a:t>
            </a:r>
            <a:r>
              <a:rPr lang="en-US" dirty="0" err="1" smtClean="0"/>
              <a:t>pemerintah</a:t>
            </a:r>
            <a:r>
              <a:rPr lang="id-ID" dirty="0" smtClean="0"/>
              <a:t>.</a:t>
            </a:r>
          </a:p>
          <a:p>
            <a:r>
              <a:rPr lang="en-US" dirty="0" err="1"/>
              <a:t>Selain</a:t>
            </a:r>
            <a:r>
              <a:rPr lang="en-US" dirty="0"/>
              <a:t> </a:t>
            </a:r>
            <a:r>
              <a:rPr lang="en-US" dirty="0" err="1"/>
              <a:t>itu</a:t>
            </a:r>
            <a:r>
              <a:rPr lang="en-US" dirty="0"/>
              <a:t> </a:t>
            </a:r>
            <a:r>
              <a:rPr lang="en-US" dirty="0" err="1"/>
              <a:t>berdasarkan</a:t>
            </a:r>
            <a:r>
              <a:rPr lang="en-US" dirty="0"/>
              <a:t> data </a:t>
            </a:r>
            <a:r>
              <a:rPr lang="en-US" dirty="0" err="1"/>
              <a:t>dari</a:t>
            </a:r>
            <a:r>
              <a:rPr lang="en-US" dirty="0"/>
              <a:t> Southeast Asia Freedom of Expression Network (</a:t>
            </a:r>
            <a:r>
              <a:rPr lang="en-US" dirty="0" err="1"/>
              <a:t>SAFEnet</a:t>
            </a:r>
            <a:r>
              <a:rPr lang="en-US" dirty="0"/>
              <a:t>) </a:t>
            </a:r>
            <a:r>
              <a:rPr lang="en-US" dirty="0" err="1"/>
              <a:t>sepanjang</a:t>
            </a:r>
            <a:r>
              <a:rPr lang="en-US" dirty="0"/>
              <a:t> 2016 </a:t>
            </a:r>
            <a:r>
              <a:rPr lang="en-US" dirty="0" err="1"/>
              <a:t>ada</a:t>
            </a:r>
            <a:r>
              <a:rPr lang="en-US" dirty="0"/>
              <a:t> </a:t>
            </a:r>
            <a:r>
              <a:rPr lang="en-US" dirty="0" err="1"/>
              <a:t>lebih</a:t>
            </a:r>
            <a:r>
              <a:rPr lang="en-US" dirty="0"/>
              <a:t> </a:t>
            </a:r>
            <a:r>
              <a:rPr lang="en-US" dirty="0" err="1"/>
              <a:t>dari</a:t>
            </a:r>
            <a:r>
              <a:rPr lang="en-US" dirty="0"/>
              <a:t> 200 </a:t>
            </a:r>
            <a:r>
              <a:rPr lang="en-US" dirty="0" err="1"/>
              <a:t>pelaporan</a:t>
            </a:r>
            <a:r>
              <a:rPr lang="en-US" dirty="0"/>
              <a:t> </a:t>
            </a:r>
            <a:r>
              <a:rPr lang="en-US" dirty="0" err="1"/>
              <a:t>ke</a:t>
            </a:r>
            <a:r>
              <a:rPr lang="en-US" dirty="0"/>
              <a:t> </a:t>
            </a:r>
            <a:r>
              <a:rPr lang="en-US" dirty="0" err="1"/>
              <a:t>polisi</a:t>
            </a:r>
            <a:r>
              <a:rPr lang="en-US" dirty="0"/>
              <a:t> </a:t>
            </a:r>
            <a:r>
              <a:rPr lang="en-US" dirty="0" err="1"/>
              <a:t>atas</a:t>
            </a:r>
            <a:r>
              <a:rPr lang="en-US" dirty="0"/>
              <a:t> </a:t>
            </a:r>
            <a:r>
              <a:rPr lang="en-US" dirty="0" err="1"/>
              <a:t>dasar</a:t>
            </a:r>
            <a:r>
              <a:rPr lang="en-US" dirty="0"/>
              <a:t> </a:t>
            </a:r>
            <a:r>
              <a:rPr lang="en-US" dirty="0" err="1"/>
              <a:t>tuduhan</a:t>
            </a:r>
            <a:r>
              <a:rPr lang="en-US" dirty="0"/>
              <a:t> </a:t>
            </a:r>
            <a:r>
              <a:rPr lang="en-US" dirty="0" err="1"/>
              <a:t>pencemaran</a:t>
            </a:r>
            <a:r>
              <a:rPr lang="en-US" dirty="0"/>
              <a:t> </a:t>
            </a:r>
            <a:r>
              <a:rPr lang="en-US" dirty="0" err="1"/>
              <a:t>nama</a:t>
            </a:r>
            <a:r>
              <a:rPr lang="en-US" dirty="0"/>
              <a:t> </a:t>
            </a:r>
            <a:r>
              <a:rPr lang="en-US" dirty="0" err="1"/>
              <a:t>baik</a:t>
            </a:r>
            <a:r>
              <a:rPr lang="en-US" dirty="0"/>
              <a:t>, </a:t>
            </a:r>
            <a:r>
              <a:rPr lang="en-US" dirty="0" err="1"/>
              <a:t>penodaan</a:t>
            </a:r>
            <a:r>
              <a:rPr lang="en-US" dirty="0"/>
              <a:t> agama, </a:t>
            </a:r>
            <a:r>
              <a:rPr lang="en-US" dirty="0" err="1"/>
              <a:t>dan</a:t>
            </a:r>
            <a:r>
              <a:rPr lang="en-US" dirty="0"/>
              <a:t> </a:t>
            </a:r>
            <a:r>
              <a:rPr lang="en-US" dirty="0" err="1"/>
              <a:t>ancaman</a:t>
            </a:r>
            <a:r>
              <a:rPr lang="en-US" dirty="0"/>
              <a:t> </a:t>
            </a:r>
            <a:r>
              <a:rPr lang="en-US" dirty="0" err="1"/>
              <a:t>melalui</a:t>
            </a:r>
            <a:r>
              <a:rPr lang="en-US" dirty="0"/>
              <a:t> </a:t>
            </a:r>
            <a:r>
              <a:rPr lang="en-US" dirty="0" err="1"/>
              <a:t>dokumen</a:t>
            </a:r>
            <a:r>
              <a:rPr lang="en-US" dirty="0"/>
              <a:t> </a:t>
            </a:r>
            <a:r>
              <a:rPr lang="en-US" dirty="0" err="1"/>
              <a:t>elektronik</a:t>
            </a:r>
            <a:r>
              <a:rPr lang="en-US" dirty="0"/>
              <a:t>, yang </a:t>
            </a:r>
            <a:r>
              <a:rPr lang="en-US" dirty="0" err="1"/>
              <a:t>berbasiskan</a:t>
            </a:r>
            <a:r>
              <a:rPr lang="en-US" dirty="0"/>
              <a:t> UU ITE. </a:t>
            </a:r>
            <a:r>
              <a:rPr lang="en-US" dirty="0" err="1"/>
              <a:t>SAFEnet</a:t>
            </a:r>
            <a:r>
              <a:rPr lang="en-US" dirty="0"/>
              <a:t> </a:t>
            </a:r>
            <a:r>
              <a:rPr lang="en-US" dirty="0" err="1"/>
              <a:t>juga</a:t>
            </a:r>
            <a:r>
              <a:rPr lang="en-US" dirty="0"/>
              <a:t> </a:t>
            </a:r>
            <a:r>
              <a:rPr lang="en-US" dirty="0" err="1"/>
              <a:t>mencatat</a:t>
            </a:r>
            <a:r>
              <a:rPr lang="en-US" dirty="0"/>
              <a:t> </a:t>
            </a:r>
            <a:r>
              <a:rPr lang="en-US" dirty="0" err="1"/>
              <a:t>munculnya</a:t>
            </a:r>
            <a:r>
              <a:rPr lang="en-US" dirty="0"/>
              <a:t> 4 (</a:t>
            </a:r>
            <a:r>
              <a:rPr lang="en-US" dirty="0" err="1"/>
              <a:t>empat</a:t>
            </a:r>
            <a:r>
              <a:rPr lang="en-US" dirty="0"/>
              <a:t>) </a:t>
            </a:r>
            <a:r>
              <a:rPr lang="en-US" dirty="0" err="1"/>
              <a:t>pola</a:t>
            </a:r>
            <a:r>
              <a:rPr lang="en-US" dirty="0"/>
              <a:t> </a:t>
            </a:r>
            <a:r>
              <a:rPr lang="en-US" dirty="0" err="1"/>
              <a:t>pemidanaan</a:t>
            </a:r>
            <a:r>
              <a:rPr lang="en-US" dirty="0"/>
              <a:t> </a:t>
            </a:r>
            <a:r>
              <a:rPr lang="en-US" dirty="0" err="1"/>
              <a:t>baru</a:t>
            </a:r>
            <a:r>
              <a:rPr lang="en-US" dirty="0"/>
              <a:t>, </a:t>
            </a:r>
            <a:r>
              <a:rPr lang="en-US" dirty="0" err="1"/>
              <a:t>yaitu</a:t>
            </a:r>
            <a:r>
              <a:rPr lang="en-US" dirty="0"/>
              <a:t> </a:t>
            </a:r>
            <a:r>
              <a:rPr lang="en-US" dirty="0" err="1"/>
              <a:t>aksi</a:t>
            </a:r>
            <a:r>
              <a:rPr lang="en-US" dirty="0"/>
              <a:t> </a:t>
            </a:r>
            <a:r>
              <a:rPr lang="en-US" dirty="0" err="1"/>
              <a:t>balas</a:t>
            </a:r>
            <a:r>
              <a:rPr lang="en-US" dirty="0"/>
              <a:t> </a:t>
            </a:r>
            <a:r>
              <a:rPr lang="en-US" dirty="0" err="1"/>
              <a:t>dendam</a:t>
            </a:r>
            <a:r>
              <a:rPr lang="en-US" dirty="0"/>
              <a:t>, barter </a:t>
            </a:r>
            <a:r>
              <a:rPr lang="en-US" dirty="0" err="1"/>
              <a:t>hukum</a:t>
            </a:r>
            <a:r>
              <a:rPr lang="en-US" dirty="0"/>
              <a:t>, </a:t>
            </a:r>
            <a:r>
              <a:rPr lang="en-US" dirty="0" err="1"/>
              <a:t>membungkam</a:t>
            </a:r>
            <a:r>
              <a:rPr lang="en-US" dirty="0"/>
              <a:t> </a:t>
            </a:r>
            <a:r>
              <a:rPr lang="en-US" dirty="0" err="1"/>
              <a:t>kritik</a:t>
            </a:r>
            <a:r>
              <a:rPr lang="en-US" dirty="0"/>
              <a:t> </a:t>
            </a:r>
            <a:r>
              <a:rPr lang="en-US" dirty="0" err="1"/>
              <a:t>dan</a:t>
            </a:r>
            <a:r>
              <a:rPr lang="en-US" dirty="0"/>
              <a:t> </a:t>
            </a:r>
            <a:r>
              <a:rPr lang="en-US" dirty="0" err="1"/>
              <a:t>terapi</a:t>
            </a:r>
            <a:r>
              <a:rPr lang="en-US" dirty="0"/>
              <a:t> </a:t>
            </a:r>
            <a:r>
              <a:rPr lang="en-US" dirty="0" err="1"/>
              <a:t>kejut</a:t>
            </a:r>
            <a:r>
              <a:rPr lang="en-US" dirty="0"/>
              <a:t> yang </a:t>
            </a:r>
            <a:r>
              <a:rPr lang="en-US" dirty="0" err="1"/>
              <a:t>sangat</a:t>
            </a:r>
            <a:r>
              <a:rPr lang="en-US" dirty="0"/>
              <a:t> </a:t>
            </a:r>
            <a:r>
              <a:rPr lang="en-US" dirty="0" err="1"/>
              <a:t>berbeda</a:t>
            </a:r>
            <a:r>
              <a:rPr lang="en-US" dirty="0"/>
              <a:t>, </a:t>
            </a:r>
            <a:r>
              <a:rPr lang="en-US" dirty="0" err="1"/>
              <a:t>jika</a:t>
            </a:r>
            <a:r>
              <a:rPr lang="en-US" dirty="0"/>
              <a:t> </a:t>
            </a:r>
            <a:r>
              <a:rPr lang="en-US" dirty="0" err="1"/>
              <a:t>tidak</a:t>
            </a:r>
            <a:r>
              <a:rPr lang="en-US" dirty="0"/>
              <a:t> </a:t>
            </a:r>
            <a:r>
              <a:rPr lang="en-US" dirty="0" err="1"/>
              <a:t>dapat</a:t>
            </a:r>
            <a:r>
              <a:rPr lang="en-US" dirty="0"/>
              <a:t> </a:t>
            </a:r>
            <a:r>
              <a:rPr lang="en-US" dirty="0" err="1"/>
              <a:t>disebut</a:t>
            </a:r>
            <a:r>
              <a:rPr lang="en-US" dirty="0"/>
              <a:t> </a:t>
            </a:r>
            <a:r>
              <a:rPr lang="en-US" dirty="0" err="1"/>
              <a:t>menyimpang</a:t>
            </a:r>
            <a:r>
              <a:rPr lang="en-US" dirty="0"/>
              <a:t> </a:t>
            </a:r>
            <a:r>
              <a:rPr lang="en-US" dirty="0" err="1"/>
              <a:t>dari</a:t>
            </a:r>
            <a:r>
              <a:rPr lang="en-US" dirty="0"/>
              <a:t> </a:t>
            </a:r>
            <a:r>
              <a:rPr lang="en-US" dirty="0" err="1"/>
              <a:t>tujuan</a:t>
            </a:r>
            <a:r>
              <a:rPr lang="en-US" dirty="0"/>
              <a:t> </a:t>
            </a:r>
            <a:r>
              <a:rPr lang="en-US" dirty="0" err="1"/>
              <a:t>awal</a:t>
            </a:r>
            <a:r>
              <a:rPr lang="en-US" dirty="0"/>
              <a:t> </a:t>
            </a:r>
            <a:r>
              <a:rPr lang="en-US" dirty="0" err="1"/>
              <a:t>ketika</a:t>
            </a:r>
            <a:r>
              <a:rPr lang="en-US" dirty="0"/>
              <a:t> UU ITE </a:t>
            </a:r>
            <a:r>
              <a:rPr lang="en-US" dirty="0" err="1"/>
              <a:t>dibentuk</a:t>
            </a:r>
            <a:endParaRPr lang="en-US" dirty="0"/>
          </a:p>
        </p:txBody>
      </p:sp>
    </p:spTree>
    <p:extLst>
      <p:ext uri="{BB962C8B-B14F-4D97-AF65-F5344CB8AC3E}">
        <p14:creationId xmlns:p14="http://schemas.microsoft.com/office/powerpoint/2010/main" val="301304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Penjelasan</a:t>
            </a:r>
            <a:r>
              <a:rPr lang="en-US" dirty="0" smtClean="0"/>
              <a:t> UU ITE </a:t>
            </a:r>
            <a:endParaRPr lang="en-US" dirty="0"/>
          </a:p>
        </p:txBody>
      </p:sp>
      <p:sp>
        <p:nvSpPr>
          <p:cNvPr id="17411" name="Content Placeholder 2"/>
          <p:cNvSpPr>
            <a:spLocks noGrp="1"/>
          </p:cNvSpPr>
          <p:nvPr>
            <p:ph idx="1"/>
          </p:nvPr>
        </p:nvSpPr>
        <p:spPr/>
        <p:txBody>
          <a:bodyPr>
            <a:normAutofit fontScale="92500" lnSpcReduction="10000"/>
          </a:bodyPr>
          <a:lstStyle/>
          <a:p>
            <a:pPr algn="just" eaLnBrk="1" hangingPunct="1"/>
            <a:r>
              <a:rPr lang="en-US" sz="2700" smtClean="0"/>
              <a:t>Pemanfaatan Teknologi Informasi, media, dan komunikasi telah mengubah baik perilaku masyarakat maupun peradaban manusia secara global. </a:t>
            </a:r>
          </a:p>
          <a:p>
            <a:pPr algn="just" eaLnBrk="1" hangingPunct="1"/>
            <a:r>
              <a:rPr lang="en-US" sz="2700" smtClean="0"/>
              <a:t>Perkembangan teknologi informasi dan komunikasi telah pula menyebabkan hubungan dunia menjadi tanpa batas (borderless) dan menyebabkan perubahan sosial, ekonomi, dan budaya secara signifikan berlangsung demikian cepat. </a:t>
            </a:r>
          </a:p>
          <a:p>
            <a:pPr algn="just" eaLnBrk="1" hangingPunct="1"/>
            <a:r>
              <a:rPr lang="en-US" sz="2700" smtClean="0"/>
              <a:t>Teknologi Informasi saat ini menjadi pedang bermata dua karena selain memberikan kontribusi bagi peningkatan kesejahteraan, kemajuan, dan peradaban manusia, sekaligus menjadi sarana efektif perbuatan melawan hukum.</a:t>
            </a:r>
          </a:p>
        </p:txBody>
      </p:sp>
    </p:spTree>
    <p:extLst>
      <p:ext uri="{BB962C8B-B14F-4D97-AF65-F5344CB8AC3E}">
        <p14:creationId xmlns:p14="http://schemas.microsoft.com/office/powerpoint/2010/main" val="3163769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a:t>Penjelasan</a:t>
            </a:r>
            <a:r>
              <a:rPr lang="en-US" dirty="0"/>
              <a:t> UU ITE </a:t>
            </a:r>
          </a:p>
        </p:txBody>
      </p:sp>
      <p:sp>
        <p:nvSpPr>
          <p:cNvPr id="3" name="Content Placeholder 2"/>
          <p:cNvSpPr>
            <a:spLocks noGrp="1"/>
          </p:cNvSpPr>
          <p:nvPr>
            <p:ph idx="1"/>
          </p:nvPr>
        </p:nvSpPr>
        <p:spPr/>
        <p:txBody>
          <a:bodyPr rtlCol="0">
            <a:normAutofit lnSpcReduction="10000"/>
          </a:bodyPr>
          <a:lstStyle/>
          <a:p>
            <a:pPr marL="182880" indent="-182880" algn="just" eaLnBrk="1" fontAlgn="auto" hangingPunct="1">
              <a:spcAft>
                <a:spcPts val="0"/>
              </a:spcAft>
              <a:defRPr/>
            </a:pPr>
            <a:r>
              <a:rPr lang="en-US" sz="2700" dirty="0" err="1"/>
              <a:t>Saat</a:t>
            </a:r>
            <a:r>
              <a:rPr lang="en-US" sz="2700" dirty="0"/>
              <a:t> </a:t>
            </a:r>
            <a:r>
              <a:rPr lang="en-US" sz="2700" dirty="0" err="1"/>
              <a:t>ini</a:t>
            </a:r>
            <a:r>
              <a:rPr lang="en-US" sz="2700" dirty="0"/>
              <a:t> </a:t>
            </a:r>
            <a:r>
              <a:rPr lang="en-US" sz="2700" dirty="0" err="1"/>
              <a:t>telah</a:t>
            </a:r>
            <a:r>
              <a:rPr lang="en-US" sz="2700" dirty="0"/>
              <a:t> </a:t>
            </a:r>
            <a:r>
              <a:rPr lang="en-US" sz="2700" dirty="0" err="1"/>
              <a:t>lahir</a:t>
            </a:r>
            <a:r>
              <a:rPr lang="en-US" sz="2700" dirty="0"/>
              <a:t> </a:t>
            </a:r>
            <a:r>
              <a:rPr lang="en-US" sz="2700" dirty="0" err="1"/>
              <a:t>suatu</a:t>
            </a:r>
            <a:r>
              <a:rPr lang="en-US" sz="2700" dirty="0"/>
              <a:t> </a:t>
            </a:r>
            <a:r>
              <a:rPr lang="en-US" sz="2700" dirty="0" err="1"/>
              <a:t>rezim</a:t>
            </a:r>
            <a:r>
              <a:rPr lang="en-US" sz="2700" dirty="0"/>
              <a:t> </a:t>
            </a:r>
            <a:r>
              <a:rPr lang="en-US" sz="2700" dirty="0" err="1"/>
              <a:t>hukum</a:t>
            </a:r>
            <a:r>
              <a:rPr lang="en-US" sz="2700" dirty="0"/>
              <a:t> </a:t>
            </a:r>
            <a:r>
              <a:rPr lang="en-US" sz="2700" dirty="0" err="1"/>
              <a:t>baru</a:t>
            </a:r>
            <a:r>
              <a:rPr lang="en-US" sz="2700" dirty="0"/>
              <a:t> yang </a:t>
            </a:r>
            <a:r>
              <a:rPr lang="en-US" sz="2700" dirty="0" err="1"/>
              <a:t>dikenal</a:t>
            </a:r>
            <a:r>
              <a:rPr lang="en-US" sz="2700" dirty="0"/>
              <a:t> </a:t>
            </a:r>
            <a:r>
              <a:rPr lang="en-US" sz="2700" dirty="0" err="1"/>
              <a:t>dengan</a:t>
            </a:r>
            <a:r>
              <a:rPr lang="en-US" sz="2700" dirty="0"/>
              <a:t> </a:t>
            </a:r>
            <a:r>
              <a:rPr lang="en-US" sz="2700" dirty="0" err="1"/>
              <a:t>hukum</a:t>
            </a:r>
            <a:r>
              <a:rPr lang="en-US" sz="2700" dirty="0"/>
              <a:t> </a:t>
            </a:r>
            <a:r>
              <a:rPr lang="en-US" sz="2700" dirty="0" err="1"/>
              <a:t>siber</a:t>
            </a:r>
            <a:r>
              <a:rPr lang="en-US" sz="2700" dirty="0"/>
              <a:t> </a:t>
            </a:r>
            <a:r>
              <a:rPr lang="en-US" sz="2700" dirty="0" err="1"/>
              <a:t>atau</a:t>
            </a:r>
            <a:r>
              <a:rPr lang="en-US" sz="2700" dirty="0"/>
              <a:t> </a:t>
            </a:r>
            <a:r>
              <a:rPr lang="en-US" sz="2700" dirty="0" err="1"/>
              <a:t>hukum</a:t>
            </a:r>
            <a:r>
              <a:rPr lang="en-US" sz="2700" dirty="0"/>
              <a:t> </a:t>
            </a:r>
            <a:r>
              <a:rPr lang="en-US" sz="2700" dirty="0" err="1"/>
              <a:t>telematika</a:t>
            </a:r>
            <a:r>
              <a:rPr lang="en-US" sz="2700" dirty="0"/>
              <a:t>. </a:t>
            </a:r>
            <a:endParaRPr lang="en-US" sz="2700" dirty="0" smtClean="0"/>
          </a:p>
          <a:p>
            <a:pPr marL="182880" indent="-182880" algn="just" eaLnBrk="1" fontAlgn="auto" hangingPunct="1">
              <a:spcAft>
                <a:spcPts val="0"/>
              </a:spcAft>
              <a:defRPr/>
            </a:pPr>
            <a:r>
              <a:rPr lang="en-US" sz="2700" dirty="0" err="1" smtClean="0"/>
              <a:t>Hukum</a:t>
            </a:r>
            <a:r>
              <a:rPr lang="en-US" sz="2700" dirty="0" smtClean="0"/>
              <a:t> </a:t>
            </a:r>
            <a:r>
              <a:rPr lang="en-US" sz="2700" dirty="0" err="1"/>
              <a:t>siber</a:t>
            </a:r>
            <a:r>
              <a:rPr lang="en-US" sz="2700" dirty="0"/>
              <a:t> </a:t>
            </a:r>
            <a:r>
              <a:rPr lang="en-US" sz="2700" dirty="0" err="1"/>
              <a:t>atau</a:t>
            </a:r>
            <a:r>
              <a:rPr lang="en-US" sz="2700" dirty="0"/>
              <a:t> cyber law, </a:t>
            </a:r>
            <a:r>
              <a:rPr lang="en-US" sz="2700" dirty="0" err="1"/>
              <a:t>secara</a:t>
            </a:r>
            <a:r>
              <a:rPr lang="en-US" sz="2700" dirty="0"/>
              <a:t> </a:t>
            </a:r>
            <a:r>
              <a:rPr lang="en-US" sz="2700" dirty="0" err="1"/>
              <a:t>internasional</a:t>
            </a:r>
            <a:r>
              <a:rPr lang="en-US" sz="2700" dirty="0"/>
              <a:t> </a:t>
            </a:r>
            <a:r>
              <a:rPr lang="en-US" sz="2700" dirty="0" err="1"/>
              <a:t>digunakan</a:t>
            </a:r>
            <a:r>
              <a:rPr lang="en-US" sz="2700" dirty="0"/>
              <a:t> </a:t>
            </a:r>
            <a:r>
              <a:rPr lang="en-US" sz="2700" dirty="0" err="1"/>
              <a:t>untuk</a:t>
            </a:r>
            <a:r>
              <a:rPr lang="en-US" sz="2700" dirty="0"/>
              <a:t> </a:t>
            </a:r>
            <a:r>
              <a:rPr lang="en-US" sz="2700" dirty="0" err="1"/>
              <a:t>istilah</a:t>
            </a:r>
            <a:r>
              <a:rPr lang="en-US" sz="2700" dirty="0"/>
              <a:t> </a:t>
            </a:r>
            <a:r>
              <a:rPr lang="en-US" sz="2700" dirty="0" err="1"/>
              <a:t>hukum</a:t>
            </a:r>
            <a:r>
              <a:rPr lang="en-US" sz="2700" dirty="0"/>
              <a:t> yang </a:t>
            </a:r>
            <a:r>
              <a:rPr lang="en-US" sz="2700" dirty="0" err="1"/>
              <a:t>terkait</a:t>
            </a:r>
            <a:r>
              <a:rPr lang="en-US" sz="2700" dirty="0"/>
              <a:t> </a:t>
            </a:r>
            <a:r>
              <a:rPr lang="en-US" sz="2700" dirty="0" err="1"/>
              <a:t>dengan</a:t>
            </a:r>
            <a:r>
              <a:rPr lang="en-US" sz="2700" dirty="0"/>
              <a:t> </a:t>
            </a:r>
            <a:r>
              <a:rPr lang="en-US" sz="2700" dirty="0" err="1"/>
              <a:t>pemanfaatan</a:t>
            </a:r>
            <a:r>
              <a:rPr lang="en-US" sz="2700" dirty="0"/>
              <a:t> </a:t>
            </a:r>
            <a:r>
              <a:rPr lang="en-US" sz="2700" dirty="0" err="1"/>
              <a:t>teknologi</a:t>
            </a:r>
            <a:r>
              <a:rPr lang="en-US" sz="2700" dirty="0"/>
              <a:t> </a:t>
            </a:r>
            <a:r>
              <a:rPr lang="en-US" sz="2700" dirty="0" err="1"/>
              <a:t>informasi</a:t>
            </a:r>
            <a:r>
              <a:rPr lang="en-US" sz="2700" dirty="0"/>
              <a:t> </a:t>
            </a:r>
            <a:r>
              <a:rPr lang="en-US" sz="2700" dirty="0" err="1"/>
              <a:t>dan</a:t>
            </a:r>
            <a:r>
              <a:rPr lang="en-US" sz="2700" dirty="0"/>
              <a:t> </a:t>
            </a:r>
            <a:r>
              <a:rPr lang="en-US" sz="2700" dirty="0" err="1"/>
              <a:t>komunikasi</a:t>
            </a:r>
            <a:r>
              <a:rPr lang="en-US" sz="2700" dirty="0"/>
              <a:t>. </a:t>
            </a:r>
            <a:endParaRPr lang="en-US" sz="2700" dirty="0" smtClean="0"/>
          </a:p>
          <a:p>
            <a:pPr marL="182880" indent="-182880" algn="just" eaLnBrk="1" fontAlgn="auto" hangingPunct="1">
              <a:spcAft>
                <a:spcPts val="0"/>
              </a:spcAft>
              <a:defRPr/>
            </a:pPr>
            <a:r>
              <a:rPr lang="en-US" sz="2700" dirty="0" err="1" smtClean="0"/>
              <a:t>Demikian</a:t>
            </a:r>
            <a:r>
              <a:rPr lang="en-US" sz="2700" dirty="0" smtClean="0"/>
              <a:t> </a:t>
            </a:r>
            <a:r>
              <a:rPr lang="en-US" sz="2700" dirty="0"/>
              <a:t>pula, </a:t>
            </a:r>
            <a:r>
              <a:rPr lang="en-US" sz="2700" dirty="0" err="1"/>
              <a:t>hukum</a:t>
            </a:r>
            <a:r>
              <a:rPr lang="en-US" sz="2700" dirty="0"/>
              <a:t> </a:t>
            </a:r>
            <a:r>
              <a:rPr lang="en-US" sz="2700" dirty="0" err="1"/>
              <a:t>telematika</a:t>
            </a:r>
            <a:r>
              <a:rPr lang="en-US" sz="2700" dirty="0"/>
              <a:t> yang </a:t>
            </a:r>
            <a:r>
              <a:rPr lang="en-US" sz="2700" dirty="0" err="1"/>
              <a:t>merupakan</a:t>
            </a:r>
            <a:r>
              <a:rPr lang="en-US" sz="2700" dirty="0"/>
              <a:t> </a:t>
            </a:r>
            <a:r>
              <a:rPr lang="en-US" sz="2700" dirty="0" err="1"/>
              <a:t>perwujudan</a:t>
            </a:r>
            <a:r>
              <a:rPr lang="en-US" sz="2700" dirty="0"/>
              <a:t> </a:t>
            </a:r>
            <a:r>
              <a:rPr lang="en-US" sz="2700" dirty="0" err="1"/>
              <a:t>dari</a:t>
            </a:r>
            <a:r>
              <a:rPr lang="en-US" sz="2700" dirty="0"/>
              <a:t> </a:t>
            </a:r>
            <a:r>
              <a:rPr lang="en-US" sz="2700" dirty="0" err="1"/>
              <a:t>konvergensi</a:t>
            </a:r>
            <a:r>
              <a:rPr lang="en-US" sz="2700" dirty="0"/>
              <a:t> </a:t>
            </a:r>
            <a:r>
              <a:rPr lang="en-US" sz="2700" dirty="0" err="1"/>
              <a:t>hukum</a:t>
            </a:r>
            <a:r>
              <a:rPr lang="en-US" sz="2700" dirty="0"/>
              <a:t> </a:t>
            </a:r>
            <a:r>
              <a:rPr lang="en-US" sz="2700" dirty="0" err="1"/>
              <a:t>telekomunikasi</a:t>
            </a:r>
            <a:r>
              <a:rPr lang="en-US" sz="2700" dirty="0"/>
              <a:t>, </a:t>
            </a:r>
            <a:r>
              <a:rPr lang="en-US" sz="2700" dirty="0" err="1"/>
              <a:t>hukum</a:t>
            </a:r>
            <a:r>
              <a:rPr lang="en-US" sz="2700" dirty="0"/>
              <a:t> media, </a:t>
            </a:r>
            <a:r>
              <a:rPr lang="en-US" sz="2700" dirty="0" err="1"/>
              <a:t>dan</a:t>
            </a:r>
            <a:r>
              <a:rPr lang="en-US" sz="2700" dirty="0"/>
              <a:t> </a:t>
            </a:r>
            <a:r>
              <a:rPr lang="en-US" sz="2700" dirty="0" err="1"/>
              <a:t>hukum</a:t>
            </a:r>
            <a:r>
              <a:rPr lang="en-US" sz="2700" dirty="0"/>
              <a:t> </a:t>
            </a:r>
            <a:r>
              <a:rPr lang="en-US" sz="2700" dirty="0" err="1"/>
              <a:t>informatika</a:t>
            </a:r>
            <a:r>
              <a:rPr lang="en-US" sz="2700" dirty="0"/>
              <a:t>. </a:t>
            </a:r>
            <a:r>
              <a:rPr lang="en-US" sz="2700" dirty="0" err="1"/>
              <a:t>Istilah</a:t>
            </a:r>
            <a:r>
              <a:rPr lang="en-US" sz="2700" dirty="0"/>
              <a:t> lain yang </a:t>
            </a:r>
            <a:r>
              <a:rPr lang="en-US" sz="2700" dirty="0" err="1"/>
              <a:t>juga</a:t>
            </a:r>
            <a:r>
              <a:rPr lang="en-US" sz="2700" dirty="0"/>
              <a:t> </a:t>
            </a:r>
            <a:r>
              <a:rPr lang="en-US" sz="2700" dirty="0" err="1"/>
              <a:t>digunakan</a:t>
            </a:r>
            <a:r>
              <a:rPr lang="en-US" sz="2700" dirty="0"/>
              <a:t> </a:t>
            </a:r>
            <a:r>
              <a:rPr lang="en-US" sz="2700" dirty="0" err="1"/>
              <a:t>adalah</a:t>
            </a:r>
            <a:r>
              <a:rPr lang="en-US" sz="2700" dirty="0"/>
              <a:t> </a:t>
            </a:r>
            <a:r>
              <a:rPr lang="en-US" sz="2700" dirty="0" err="1"/>
              <a:t>hukum</a:t>
            </a:r>
            <a:r>
              <a:rPr lang="en-US" sz="2700" dirty="0"/>
              <a:t> </a:t>
            </a:r>
            <a:r>
              <a:rPr lang="en-US" sz="2700" dirty="0" err="1"/>
              <a:t>teknologi</a:t>
            </a:r>
            <a:r>
              <a:rPr lang="en-US" sz="2700" dirty="0"/>
              <a:t> </a:t>
            </a:r>
            <a:r>
              <a:rPr lang="en-US" sz="2700" dirty="0" err="1"/>
              <a:t>informasi</a:t>
            </a:r>
            <a:r>
              <a:rPr lang="en-US" sz="2700" dirty="0"/>
              <a:t> </a:t>
            </a:r>
            <a:r>
              <a:rPr lang="en-US" sz="2700" b="1" dirty="0"/>
              <a:t>(law of information technology), </a:t>
            </a:r>
            <a:r>
              <a:rPr lang="en-US" sz="2700" dirty="0" err="1"/>
              <a:t>hukum</a:t>
            </a:r>
            <a:r>
              <a:rPr lang="en-US" sz="2700" dirty="0"/>
              <a:t> </a:t>
            </a:r>
            <a:r>
              <a:rPr lang="en-US" sz="2700" dirty="0" err="1"/>
              <a:t>dunia</a:t>
            </a:r>
            <a:r>
              <a:rPr lang="en-US" sz="2700" dirty="0"/>
              <a:t> </a:t>
            </a:r>
            <a:r>
              <a:rPr lang="en-US" sz="2700" dirty="0" err="1"/>
              <a:t>maya</a:t>
            </a:r>
            <a:r>
              <a:rPr lang="en-US" sz="2700" dirty="0"/>
              <a:t> </a:t>
            </a:r>
            <a:r>
              <a:rPr lang="en-US" sz="2700" b="1" dirty="0"/>
              <a:t>(virtual world law)</a:t>
            </a:r>
            <a:r>
              <a:rPr lang="en-US" sz="2700" dirty="0"/>
              <a:t>, </a:t>
            </a:r>
            <a:r>
              <a:rPr lang="en-US" sz="2700" dirty="0" err="1"/>
              <a:t>dan</a:t>
            </a:r>
            <a:r>
              <a:rPr lang="en-US" sz="2700" dirty="0"/>
              <a:t> </a:t>
            </a:r>
            <a:r>
              <a:rPr lang="en-US" sz="2700" dirty="0" err="1"/>
              <a:t>hukum</a:t>
            </a:r>
            <a:r>
              <a:rPr lang="en-US" sz="2700" dirty="0"/>
              <a:t> </a:t>
            </a:r>
            <a:r>
              <a:rPr lang="en-US" sz="2700" dirty="0" err="1"/>
              <a:t>mayantara</a:t>
            </a:r>
            <a:r>
              <a:rPr lang="en-US" sz="2700" dirty="0"/>
              <a:t>.</a:t>
            </a:r>
          </a:p>
        </p:txBody>
      </p:sp>
    </p:spTree>
    <p:extLst>
      <p:ext uri="{BB962C8B-B14F-4D97-AF65-F5344CB8AC3E}">
        <p14:creationId xmlns:p14="http://schemas.microsoft.com/office/powerpoint/2010/main" val="2101592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3030538" cy="5780181"/>
          </a:xfrm>
        </p:spPr>
        <p:txBody>
          <a:bodyPr>
            <a:normAutofit/>
          </a:bodyPr>
          <a:lstStyle/>
          <a:p>
            <a:pPr eaLnBrk="1" hangingPunct="1">
              <a:defRPr/>
            </a:pPr>
            <a:r>
              <a:rPr lang="en-US" dirty="0" err="1" smtClean="0"/>
              <a:t>Bagian</a:t>
            </a:r>
            <a:r>
              <a:rPr lang="en-US" dirty="0" smtClean="0"/>
              <a:t> </a:t>
            </a:r>
            <a:r>
              <a:rPr lang="en-US" dirty="0" err="1" smtClean="0"/>
              <a:t>Bagian</a:t>
            </a:r>
            <a:r>
              <a:rPr lang="en-US" dirty="0" smtClean="0"/>
              <a:t> </a:t>
            </a:r>
            <a:r>
              <a:rPr lang="id-ID" dirty="0" smtClean="0"/>
              <a:t/>
            </a:r>
            <a:br>
              <a:rPr lang="id-ID" dirty="0" smtClean="0"/>
            </a:br>
            <a:r>
              <a:rPr lang="en-US" dirty="0" smtClean="0"/>
              <a:t>UU ITE</a:t>
            </a:r>
            <a:endParaRPr lang="en-US" dirty="0"/>
          </a:p>
        </p:txBody>
      </p:sp>
      <p:sp>
        <p:nvSpPr>
          <p:cNvPr id="19459" name="Content Placeholder 2"/>
          <p:cNvSpPr>
            <a:spLocks noGrp="1"/>
          </p:cNvSpPr>
          <p:nvPr>
            <p:ph idx="1"/>
          </p:nvPr>
        </p:nvSpPr>
        <p:spPr>
          <a:xfrm>
            <a:off x="3868738" y="863600"/>
            <a:ext cx="7315200" cy="5994400"/>
          </a:xfrm>
        </p:spPr>
        <p:txBody>
          <a:bodyPr>
            <a:normAutofit fontScale="92500" lnSpcReduction="10000"/>
          </a:bodyPr>
          <a:lstStyle/>
          <a:p>
            <a:pPr algn="just" eaLnBrk="1" hangingPunct="1"/>
            <a:r>
              <a:rPr lang="en-US" sz="2500" dirty="0" smtClean="0"/>
              <a:t>UU ITE </a:t>
            </a:r>
            <a:r>
              <a:rPr lang="en-US" sz="2500" dirty="0" err="1" smtClean="0"/>
              <a:t>terdiri</a:t>
            </a:r>
            <a:r>
              <a:rPr lang="en-US" sz="2500" dirty="0" smtClean="0"/>
              <a:t> </a:t>
            </a:r>
            <a:r>
              <a:rPr lang="en-US" sz="2500" dirty="0" err="1" smtClean="0"/>
              <a:t>dari</a:t>
            </a:r>
            <a:r>
              <a:rPr lang="en-US" sz="2500" dirty="0" smtClean="0"/>
              <a:t> 13 Bab </a:t>
            </a:r>
            <a:r>
              <a:rPr lang="en-US" sz="2500" dirty="0" err="1" smtClean="0"/>
              <a:t>dan</a:t>
            </a:r>
            <a:r>
              <a:rPr lang="en-US" sz="2500" dirty="0" smtClean="0"/>
              <a:t> 54 </a:t>
            </a:r>
            <a:r>
              <a:rPr lang="en-US" sz="2500" dirty="0" err="1" smtClean="0"/>
              <a:t>Pasal</a:t>
            </a:r>
            <a:r>
              <a:rPr lang="en-US" sz="2500" dirty="0" smtClean="0"/>
              <a:t> yang </a:t>
            </a:r>
            <a:r>
              <a:rPr lang="en-US" sz="2500" dirty="0" err="1" smtClean="0"/>
              <a:t>mengupas</a:t>
            </a:r>
            <a:r>
              <a:rPr lang="en-US" sz="2500" dirty="0" smtClean="0"/>
              <a:t> </a:t>
            </a:r>
            <a:r>
              <a:rPr lang="en-US" sz="2500" dirty="0" err="1" smtClean="0"/>
              <a:t>secara</a:t>
            </a:r>
            <a:r>
              <a:rPr lang="en-US" sz="2500" dirty="0" smtClean="0"/>
              <a:t> </a:t>
            </a:r>
            <a:r>
              <a:rPr lang="en-US" sz="2500" dirty="0" err="1" smtClean="0"/>
              <a:t>mendetail</a:t>
            </a:r>
            <a:r>
              <a:rPr lang="en-US" sz="2500" dirty="0" smtClean="0"/>
              <a:t> </a:t>
            </a:r>
            <a:r>
              <a:rPr lang="en-US" sz="2500" dirty="0" err="1" smtClean="0"/>
              <a:t>bagaimana</a:t>
            </a:r>
            <a:r>
              <a:rPr lang="en-US" sz="2500" dirty="0" smtClean="0"/>
              <a:t> </a:t>
            </a:r>
            <a:r>
              <a:rPr lang="en-US" sz="2500" dirty="0" err="1" smtClean="0"/>
              <a:t>aturan</a:t>
            </a:r>
            <a:r>
              <a:rPr lang="en-US" sz="2500" dirty="0" smtClean="0"/>
              <a:t> </a:t>
            </a:r>
            <a:r>
              <a:rPr lang="en-US" sz="2500" dirty="0" err="1" smtClean="0"/>
              <a:t>hidup</a:t>
            </a:r>
            <a:r>
              <a:rPr lang="en-US" sz="2500" dirty="0" smtClean="0"/>
              <a:t> di </a:t>
            </a:r>
            <a:r>
              <a:rPr lang="en-US" sz="2500" dirty="0" err="1" smtClean="0"/>
              <a:t>dunia</a:t>
            </a:r>
            <a:r>
              <a:rPr lang="en-US" sz="2500" dirty="0" smtClean="0"/>
              <a:t> </a:t>
            </a:r>
            <a:r>
              <a:rPr lang="en-US" sz="2500" dirty="0" err="1" smtClean="0"/>
              <a:t>maya</a:t>
            </a:r>
            <a:r>
              <a:rPr lang="en-US" sz="2500" dirty="0" smtClean="0"/>
              <a:t> </a:t>
            </a:r>
            <a:r>
              <a:rPr lang="en-US" sz="2500" dirty="0" err="1" smtClean="0"/>
              <a:t>dan</a:t>
            </a:r>
            <a:r>
              <a:rPr lang="en-US" sz="2500" dirty="0" smtClean="0"/>
              <a:t> </a:t>
            </a:r>
            <a:r>
              <a:rPr lang="en-US" sz="2500" dirty="0" err="1" smtClean="0"/>
              <a:t>transaksi</a:t>
            </a:r>
            <a:r>
              <a:rPr lang="en-US" sz="2500" dirty="0" smtClean="0"/>
              <a:t> yang </a:t>
            </a:r>
            <a:r>
              <a:rPr lang="en-US" sz="2500" dirty="0" err="1" smtClean="0"/>
              <a:t>terjadi</a:t>
            </a:r>
            <a:r>
              <a:rPr lang="en-US" sz="2500" dirty="0" smtClean="0"/>
              <a:t> </a:t>
            </a:r>
            <a:r>
              <a:rPr lang="en-US" sz="2500" dirty="0" err="1" smtClean="0"/>
              <a:t>didalamnya</a:t>
            </a:r>
            <a:r>
              <a:rPr lang="en-US" sz="2500" dirty="0" smtClean="0"/>
              <a:t>. </a:t>
            </a:r>
            <a:r>
              <a:rPr lang="en-US" sz="2500" dirty="0" err="1" smtClean="0"/>
              <a:t>Bagian-bagian</a:t>
            </a:r>
            <a:r>
              <a:rPr lang="en-US" sz="2500" dirty="0" smtClean="0"/>
              <a:t> UU ITE :</a:t>
            </a:r>
          </a:p>
          <a:p>
            <a:pPr algn="just" eaLnBrk="1" hangingPunct="1"/>
            <a:r>
              <a:rPr lang="en-US" sz="2500" dirty="0" smtClean="0"/>
              <a:t>Bab 1 : </a:t>
            </a:r>
            <a:r>
              <a:rPr lang="en-US" sz="2500" dirty="0" err="1" smtClean="0"/>
              <a:t>Ketentuan</a:t>
            </a:r>
            <a:r>
              <a:rPr lang="en-US" sz="2500" dirty="0" smtClean="0"/>
              <a:t> </a:t>
            </a:r>
            <a:r>
              <a:rPr lang="en-US" sz="2500" dirty="0" err="1" smtClean="0"/>
              <a:t>Umum</a:t>
            </a:r>
            <a:r>
              <a:rPr lang="en-US" sz="2500" dirty="0" smtClean="0"/>
              <a:t> (</a:t>
            </a:r>
            <a:r>
              <a:rPr lang="en-US" sz="2500" dirty="0" err="1" smtClean="0"/>
              <a:t>Pasal</a:t>
            </a:r>
            <a:r>
              <a:rPr lang="en-US" sz="2500" dirty="0" smtClean="0"/>
              <a:t> 1)</a:t>
            </a:r>
          </a:p>
          <a:p>
            <a:pPr algn="just" eaLnBrk="1" hangingPunct="1"/>
            <a:r>
              <a:rPr lang="en-US" sz="2500" dirty="0" smtClean="0"/>
              <a:t>Bab 2 : </a:t>
            </a:r>
            <a:r>
              <a:rPr lang="en-US" sz="2500" dirty="0" err="1" smtClean="0"/>
              <a:t>Asas</a:t>
            </a:r>
            <a:r>
              <a:rPr lang="en-US" sz="2500" dirty="0" smtClean="0"/>
              <a:t> &amp; </a:t>
            </a:r>
            <a:r>
              <a:rPr lang="en-US" sz="2500" dirty="0" err="1" smtClean="0"/>
              <a:t>Tujuan</a:t>
            </a:r>
            <a:r>
              <a:rPr lang="en-US" sz="2500" dirty="0" smtClean="0"/>
              <a:t> (</a:t>
            </a:r>
            <a:r>
              <a:rPr lang="en-US" sz="2500" dirty="0" err="1" smtClean="0"/>
              <a:t>Pasal</a:t>
            </a:r>
            <a:r>
              <a:rPr lang="en-US" sz="2500" dirty="0" smtClean="0"/>
              <a:t> 2 – </a:t>
            </a:r>
            <a:r>
              <a:rPr lang="en-US" sz="2500" dirty="0" err="1" smtClean="0"/>
              <a:t>Pasal</a:t>
            </a:r>
            <a:r>
              <a:rPr lang="en-US" sz="2500" dirty="0" smtClean="0"/>
              <a:t> 3)</a:t>
            </a:r>
          </a:p>
          <a:p>
            <a:pPr algn="just" eaLnBrk="1" hangingPunct="1"/>
            <a:r>
              <a:rPr lang="en-US" sz="2500" dirty="0" smtClean="0"/>
              <a:t>Bab 3 : </a:t>
            </a:r>
            <a:r>
              <a:rPr lang="en-US" sz="2500" dirty="0" err="1" smtClean="0"/>
              <a:t>Informasi</a:t>
            </a:r>
            <a:r>
              <a:rPr lang="en-US" sz="2500" dirty="0" smtClean="0"/>
              <a:t> </a:t>
            </a:r>
            <a:r>
              <a:rPr lang="en-US" sz="2500" dirty="0" err="1" smtClean="0"/>
              <a:t>Elektronik</a:t>
            </a:r>
            <a:r>
              <a:rPr lang="en-US" sz="2500" dirty="0" smtClean="0"/>
              <a:t> (</a:t>
            </a:r>
            <a:r>
              <a:rPr lang="en-US" sz="2500" dirty="0" err="1" smtClean="0"/>
              <a:t>Pasal</a:t>
            </a:r>
            <a:r>
              <a:rPr lang="en-US" sz="2500" dirty="0" smtClean="0"/>
              <a:t> 4 – </a:t>
            </a:r>
            <a:r>
              <a:rPr lang="en-US" sz="2500" dirty="0" err="1" smtClean="0"/>
              <a:t>Pasal</a:t>
            </a:r>
            <a:r>
              <a:rPr lang="en-US" sz="2500" dirty="0" smtClean="0"/>
              <a:t> 16)</a:t>
            </a:r>
          </a:p>
          <a:p>
            <a:pPr algn="just" eaLnBrk="1" hangingPunct="1"/>
            <a:r>
              <a:rPr lang="en-US" sz="2500" dirty="0" smtClean="0"/>
              <a:t>Bab 4 : </a:t>
            </a:r>
            <a:r>
              <a:rPr lang="en-US" sz="2500" dirty="0" err="1" smtClean="0"/>
              <a:t>Penyelenggaraan</a:t>
            </a:r>
            <a:r>
              <a:rPr lang="en-US" sz="2500" dirty="0" smtClean="0"/>
              <a:t> </a:t>
            </a:r>
            <a:r>
              <a:rPr lang="en-US" sz="2500" dirty="0" err="1" smtClean="0"/>
              <a:t>Sistem</a:t>
            </a:r>
            <a:r>
              <a:rPr lang="en-US" sz="2500" dirty="0" smtClean="0"/>
              <a:t> </a:t>
            </a:r>
            <a:r>
              <a:rPr lang="en-US" sz="2500" dirty="0" err="1" smtClean="0"/>
              <a:t>Elektronik</a:t>
            </a:r>
            <a:r>
              <a:rPr lang="en-US" sz="2500" dirty="0" smtClean="0"/>
              <a:t> (</a:t>
            </a:r>
            <a:r>
              <a:rPr lang="en-US" sz="2500" dirty="0" err="1" smtClean="0"/>
              <a:t>Pasal</a:t>
            </a:r>
            <a:r>
              <a:rPr lang="en-US" sz="2500" dirty="0" smtClean="0"/>
              <a:t> 12 – </a:t>
            </a:r>
            <a:r>
              <a:rPr lang="en-US" sz="2500" dirty="0" err="1" smtClean="0"/>
              <a:t>Pasal</a:t>
            </a:r>
            <a:r>
              <a:rPr lang="en-US" sz="2500" dirty="0" smtClean="0"/>
              <a:t> 18)</a:t>
            </a:r>
          </a:p>
          <a:p>
            <a:pPr algn="just" eaLnBrk="1" hangingPunct="1"/>
            <a:r>
              <a:rPr lang="en-US" sz="2500" dirty="0" smtClean="0"/>
              <a:t>Bab 5 : </a:t>
            </a:r>
            <a:r>
              <a:rPr lang="en-US" sz="2500" dirty="0" err="1" smtClean="0"/>
              <a:t>Transaksi</a:t>
            </a:r>
            <a:r>
              <a:rPr lang="en-US" sz="2500" dirty="0" smtClean="0"/>
              <a:t> </a:t>
            </a:r>
            <a:r>
              <a:rPr lang="en-US" sz="2500" dirty="0" err="1" smtClean="0"/>
              <a:t>Elektronik</a:t>
            </a:r>
            <a:r>
              <a:rPr lang="en-US" sz="2500" dirty="0" smtClean="0"/>
              <a:t> (</a:t>
            </a:r>
            <a:r>
              <a:rPr lang="en-US" sz="2500" dirty="0" err="1" smtClean="0"/>
              <a:t>Pasal</a:t>
            </a:r>
            <a:r>
              <a:rPr lang="en-US" sz="2500" dirty="0" smtClean="0"/>
              <a:t> 19 – </a:t>
            </a:r>
            <a:r>
              <a:rPr lang="en-US" sz="2500" dirty="0" err="1" smtClean="0"/>
              <a:t>Pasal</a:t>
            </a:r>
            <a:r>
              <a:rPr lang="en-US" sz="2500" dirty="0" smtClean="0"/>
              <a:t> 25)</a:t>
            </a:r>
          </a:p>
          <a:p>
            <a:pPr algn="just" eaLnBrk="1" hangingPunct="1"/>
            <a:r>
              <a:rPr lang="en-US" sz="2500" dirty="0" smtClean="0"/>
              <a:t>Bab 6 : </a:t>
            </a:r>
            <a:r>
              <a:rPr lang="en-US" sz="2500" dirty="0" err="1" smtClean="0"/>
              <a:t>Nama</a:t>
            </a:r>
            <a:r>
              <a:rPr lang="en-US" sz="2500" dirty="0" smtClean="0"/>
              <a:t> Domain, </a:t>
            </a:r>
            <a:r>
              <a:rPr lang="en-US" sz="2500" dirty="0" err="1" smtClean="0"/>
              <a:t>Hak</a:t>
            </a:r>
            <a:r>
              <a:rPr lang="en-US" sz="2500" dirty="0" smtClean="0"/>
              <a:t> </a:t>
            </a:r>
            <a:r>
              <a:rPr lang="en-US" sz="2500" dirty="0" err="1" smtClean="0"/>
              <a:t>Kekayaan</a:t>
            </a:r>
            <a:r>
              <a:rPr lang="en-US" sz="2500" dirty="0" smtClean="0"/>
              <a:t> </a:t>
            </a:r>
            <a:r>
              <a:rPr lang="en-US" sz="2500" dirty="0" err="1" smtClean="0"/>
              <a:t>Intelektual</a:t>
            </a:r>
            <a:r>
              <a:rPr lang="en-US" sz="2500" dirty="0" smtClean="0"/>
              <a:t> &amp; </a:t>
            </a:r>
            <a:r>
              <a:rPr lang="en-US" sz="2500" dirty="0" err="1" smtClean="0"/>
              <a:t>Perlindungan</a:t>
            </a:r>
            <a:r>
              <a:rPr lang="en-US" sz="2500" dirty="0" smtClean="0"/>
              <a:t> </a:t>
            </a:r>
            <a:r>
              <a:rPr lang="en-US" sz="2500" dirty="0" err="1" smtClean="0"/>
              <a:t>Hak</a:t>
            </a:r>
            <a:r>
              <a:rPr lang="en-US" sz="2500" dirty="0" smtClean="0"/>
              <a:t> </a:t>
            </a:r>
            <a:r>
              <a:rPr lang="en-US" sz="2500" dirty="0" err="1" smtClean="0"/>
              <a:t>Pribadi</a:t>
            </a:r>
            <a:r>
              <a:rPr lang="en-US" sz="2500" dirty="0" smtClean="0"/>
              <a:t> (</a:t>
            </a:r>
            <a:r>
              <a:rPr lang="en-US" sz="2500" dirty="0" err="1" smtClean="0"/>
              <a:t>Pasal</a:t>
            </a:r>
            <a:r>
              <a:rPr lang="en-US" sz="2500" dirty="0" smtClean="0"/>
              <a:t> 26 – </a:t>
            </a:r>
            <a:r>
              <a:rPr lang="en-US" sz="2500" dirty="0" err="1" smtClean="0"/>
              <a:t>Pasal</a:t>
            </a:r>
            <a:r>
              <a:rPr lang="en-US" sz="2500" dirty="0" smtClean="0"/>
              <a:t> 28)</a:t>
            </a:r>
          </a:p>
          <a:p>
            <a:pPr algn="just" eaLnBrk="1" hangingPunct="1"/>
            <a:r>
              <a:rPr lang="en-US" sz="2500" dirty="0" smtClean="0"/>
              <a:t>Bab 7 : </a:t>
            </a:r>
            <a:r>
              <a:rPr lang="en-US" sz="2500" dirty="0" err="1" smtClean="0"/>
              <a:t>Pemanfaatan</a:t>
            </a:r>
            <a:r>
              <a:rPr lang="en-US" sz="2500" dirty="0" smtClean="0"/>
              <a:t> </a:t>
            </a:r>
            <a:r>
              <a:rPr lang="en-US" sz="2500" dirty="0" err="1" smtClean="0"/>
              <a:t>Teknologi</a:t>
            </a:r>
            <a:r>
              <a:rPr lang="en-US" sz="2500" dirty="0" smtClean="0"/>
              <a:t> </a:t>
            </a:r>
            <a:r>
              <a:rPr lang="en-US" sz="2500" dirty="0" err="1" smtClean="0"/>
              <a:t>Informasi</a:t>
            </a:r>
            <a:r>
              <a:rPr lang="en-US" sz="2500" dirty="0" smtClean="0"/>
              <a:t>  </a:t>
            </a:r>
            <a:r>
              <a:rPr lang="en-US" sz="2500" dirty="0" err="1" smtClean="0"/>
              <a:t>Perlindungan</a:t>
            </a:r>
            <a:r>
              <a:rPr lang="en-US" sz="2500" dirty="0" smtClean="0"/>
              <a:t> </a:t>
            </a:r>
            <a:r>
              <a:rPr lang="en-US" sz="2500" dirty="0" err="1" smtClean="0"/>
              <a:t>Sistem</a:t>
            </a:r>
            <a:r>
              <a:rPr lang="en-US" sz="2500" dirty="0" smtClean="0"/>
              <a:t> </a:t>
            </a:r>
            <a:r>
              <a:rPr lang="en-US" sz="2500" dirty="0" err="1" smtClean="0"/>
              <a:t>Elektronik</a:t>
            </a:r>
            <a:r>
              <a:rPr lang="en-US" sz="2500" dirty="0" smtClean="0"/>
              <a:t> (</a:t>
            </a:r>
            <a:r>
              <a:rPr lang="en-US" sz="2500" dirty="0" err="1" smtClean="0"/>
              <a:t>Pasal</a:t>
            </a:r>
            <a:r>
              <a:rPr lang="en-US" sz="2500" dirty="0" smtClean="0"/>
              <a:t> 29 – </a:t>
            </a:r>
            <a:r>
              <a:rPr lang="en-US" sz="2500" dirty="0" err="1" smtClean="0"/>
              <a:t>Pasal</a:t>
            </a:r>
            <a:r>
              <a:rPr lang="en-US" sz="2500" dirty="0" smtClean="0"/>
              <a:t> 36)</a:t>
            </a:r>
          </a:p>
          <a:p>
            <a:pPr algn="just" eaLnBrk="1" hangingPunct="1"/>
            <a:endParaRPr lang="en-US" sz="2500" dirty="0" smtClean="0"/>
          </a:p>
        </p:txBody>
      </p:sp>
    </p:spTree>
    <p:extLst>
      <p:ext uri="{BB962C8B-B14F-4D97-AF65-F5344CB8AC3E}">
        <p14:creationId xmlns:p14="http://schemas.microsoft.com/office/powerpoint/2010/main" val="631168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Bagian</a:t>
            </a:r>
            <a:r>
              <a:rPr lang="en-US" dirty="0" smtClean="0"/>
              <a:t> </a:t>
            </a:r>
            <a:r>
              <a:rPr lang="en-US" dirty="0" err="1" smtClean="0"/>
              <a:t>Bagian</a:t>
            </a:r>
            <a:r>
              <a:rPr lang="en-US" dirty="0" smtClean="0"/>
              <a:t> UU ITE</a:t>
            </a:r>
            <a:endParaRPr lang="en-US" dirty="0"/>
          </a:p>
        </p:txBody>
      </p:sp>
      <p:sp>
        <p:nvSpPr>
          <p:cNvPr id="20483" name="Content Placeholder 2"/>
          <p:cNvSpPr>
            <a:spLocks noGrp="1"/>
          </p:cNvSpPr>
          <p:nvPr>
            <p:ph idx="1"/>
          </p:nvPr>
        </p:nvSpPr>
        <p:spPr/>
        <p:txBody>
          <a:bodyPr>
            <a:normAutofit/>
          </a:bodyPr>
          <a:lstStyle/>
          <a:p>
            <a:pPr eaLnBrk="1" hangingPunct="1"/>
            <a:r>
              <a:rPr lang="en-US" sz="2500" smtClean="0"/>
              <a:t>Bab 8 : Penyelesaian Sengketa (Pasal 37 – Pasal 42)</a:t>
            </a:r>
          </a:p>
          <a:p>
            <a:pPr eaLnBrk="1" hangingPunct="1"/>
            <a:r>
              <a:rPr lang="en-US" sz="2500" smtClean="0"/>
              <a:t>Bab 9 : Peran Pemerintah &amp; Masyarakat (Pasal 43 – Pasal 44)</a:t>
            </a:r>
          </a:p>
          <a:p>
            <a:pPr eaLnBrk="1" hangingPunct="1"/>
            <a:r>
              <a:rPr lang="en-US" sz="2500" smtClean="0"/>
              <a:t>Bab 10 : Yurisdiksi (Pasal 45 – Pasal 46)</a:t>
            </a:r>
          </a:p>
          <a:p>
            <a:pPr eaLnBrk="1" hangingPunct="1"/>
            <a:r>
              <a:rPr lang="en-US" sz="2500" smtClean="0"/>
              <a:t>Bab 11 : Penyidikan (Pasal 47)</a:t>
            </a:r>
          </a:p>
          <a:p>
            <a:pPr eaLnBrk="1" hangingPunct="1"/>
            <a:r>
              <a:rPr lang="en-US" sz="2500" smtClean="0"/>
              <a:t>Bab 12 : Ketentuan Pidana (Pasal 48 – Pasal 52)</a:t>
            </a:r>
          </a:p>
          <a:p>
            <a:pPr eaLnBrk="1" hangingPunct="1"/>
            <a:r>
              <a:rPr lang="en-US" sz="2500" smtClean="0"/>
              <a:t>Bab 13 : Ketentuan Peralihan (Pasal 53)</a:t>
            </a:r>
          </a:p>
          <a:p>
            <a:pPr eaLnBrk="1" hangingPunct="1"/>
            <a:r>
              <a:rPr lang="en-US" sz="2500" smtClean="0"/>
              <a:t>Bab 14 : Ketentuan Penutup (Pasal 54)</a:t>
            </a:r>
          </a:p>
          <a:p>
            <a:pPr eaLnBrk="1" hangingPunct="1"/>
            <a:endParaRPr lang="en-US" sz="2500" smtClean="0"/>
          </a:p>
        </p:txBody>
      </p:sp>
    </p:spTree>
    <p:extLst>
      <p:ext uri="{BB962C8B-B14F-4D97-AF65-F5344CB8AC3E}">
        <p14:creationId xmlns:p14="http://schemas.microsoft.com/office/powerpoint/2010/main" val="294465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a:t>
            </a:r>
            <a:endParaRPr lang="en-US" dirty="0"/>
          </a:p>
        </p:txBody>
      </p:sp>
      <p:sp>
        <p:nvSpPr>
          <p:cNvPr id="3" name="Content Placeholder 2"/>
          <p:cNvSpPr>
            <a:spLocks noGrp="1"/>
          </p:cNvSpPr>
          <p:nvPr>
            <p:ph idx="1"/>
          </p:nvPr>
        </p:nvSpPr>
        <p:spPr/>
        <p:txBody>
          <a:bodyPr>
            <a:normAutofit/>
          </a:bodyPr>
          <a:lstStyle/>
          <a:p>
            <a:pPr marL="0" indent="0">
              <a:buNone/>
            </a:pPr>
            <a:r>
              <a:rPr lang="en-US" dirty="0"/>
              <a:t>Media </a:t>
            </a:r>
            <a:r>
              <a:rPr lang="en-US" dirty="0" err="1"/>
              <a:t>sosial</a:t>
            </a:r>
            <a:r>
              <a:rPr lang="en-US" dirty="0"/>
              <a:t> </a:t>
            </a:r>
            <a:r>
              <a:rPr lang="en-US" dirty="0" err="1"/>
              <a:t>adalah</a:t>
            </a:r>
            <a:r>
              <a:rPr lang="en-US" dirty="0"/>
              <a:t> </a:t>
            </a:r>
            <a:r>
              <a:rPr lang="en-US" dirty="0" err="1"/>
              <a:t>sebuah</a:t>
            </a:r>
            <a:r>
              <a:rPr lang="en-US" dirty="0"/>
              <a:t> media online, </a:t>
            </a:r>
            <a:r>
              <a:rPr lang="en-US" dirty="0" err="1"/>
              <a:t>dengan</a:t>
            </a:r>
            <a:r>
              <a:rPr lang="en-US" dirty="0"/>
              <a:t> para </a:t>
            </a:r>
            <a:r>
              <a:rPr lang="en-US" dirty="0" err="1"/>
              <a:t>penggunanya</a:t>
            </a:r>
            <a:r>
              <a:rPr lang="en-US" dirty="0"/>
              <a:t> </a:t>
            </a:r>
            <a:r>
              <a:rPr lang="en-US" dirty="0" err="1"/>
              <a:t>bisa</a:t>
            </a:r>
            <a:r>
              <a:rPr lang="en-US" dirty="0"/>
              <a:t> </a:t>
            </a:r>
            <a:r>
              <a:rPr lang="en-US" dirty="0" err="1"/>
              <a:t>dengan</a:t>
            </a:r>
            <a:r>
              <a:rPr lang="en-US" dirty="0"/>
              <a:t> </a:t>
            </a:r>
            <a:r>
              <a:rPr lang="en-US" dirty="0" err="1"/>
              <a:t>mudah</a:t>
            </a:r>
            <a:r>
              <a:rPr lang="en-US" dirty="0"/>
              <a:t> </a:t>
            </a:r>
            <a:r>
              <a:rPr lang="en-US" dirty="0" err="1"/>
              <a:t>berpartisipasi</a:t>
            </a:r>
            <a:r>
              <a:rPr lang="en-US" dirty="0"/>
              <a:t>, </a:t>
            </a:r>
            <a:r>
              <a:rPr lang="en-US" dirty="0" err="1"/>
              <a:t>berbagi</a:t>
            </a:r>
            <a:r>
              <a:rPr lang="en-US" dirty="0"/>
              <a:t>, </a:t>
            </a:r>
            <a:r>
              <a:rPr lang="en-US" dirty="0" err="1"/>
              <a:t>dan</a:t>
            </a:r>
            <a:r>
              <a:rPr lang="en-US" dirty="0"/>
              <a:t> </a:t>
            </a:r>
            <a:r>
              <a:rPr lang="en-US" dirty="0" err="1"/>
              <a:t>menciptakan</a:t>
            </a:r>
            <a:r>
              <a:rPr lang="en-US" dirty="0"/>
              <a:t> </a:t>
            </a:r>
            <a:r>
              <a:rPr lang="en-US" dirty="0" err="1"/>
              <a:t>isi</a:t>
            </a:r>
            <a:r>
              <a:rPr lang="en-US" dirty="0"/>
              <a:t> </a:t>
            </a:r>
            <a:r>
              <a:rPr lang="en-US" dirty="0" err="1"/>
              <a:t>meliputi</a:t>
            </a:r>
            <a:r>
              <a:rPr lang="en-US" dirty="0"/>
              <a:t> blog, </a:t>
            </a:r>
            <a:r>
              <a:rPr lang="en-US" dirty="0" err="1"/>
              <a:t>jejaring</a:t>
            </a:r>
            <a:r>
              <a:rPr lang="en-US" dirty="0"/>
              <a:t> </a:t>
            </a:r>
            <a:r>
              <a:rPr lang="en-US" dirty="0" err="1"/>
              <a:t>sosial</a:t>
            </a:r>
            <a:r>
              <a:rPr lang="en-US" dirty="0"/>
              <a:t>, wiki, forum </a:t>
            </a:r>
            <a:r>
              <a:rPr lang="en-US" dirty="0" err="1"/>
              <a:t>dan</a:t>
            </a:r>
            <a:r>
              <a:rPr lang="en-US" dirty="0"/>
              <a:t> </a:t>
            </a:r>
            <a:r>
              <a:rPr lang="en-US" dirty="0" err="1"/>
              <a:t>dunia</a:t>
            </a:r>
            <a:r>
              <a:rPr lang="en-US" dirty="0"/>
              <a:t> virtual. Blog, </a:t>
            </a:r>
            <a:r>
              <a:rPr lang="en-US" dirty="0" err="1"/>
              <a:t>jejaring</a:t>
            </a:r>
            <a:r>
              <a:rPr lang="en-US" dirty="0"/>
              <a:t> </a:t>
            </a:r>
            <a:r>
              <a:rPr lang="en-US" dirty="0" err="1"/>
              <a:t>sosial</a:t>
            </a:r>
            <a:r>
              <a:rPr lang="en-US" dirty="0"/>
              <a:t> </a:t>
            </a:r>
            <a:r>
              <a:rPr lang="en-US" dirty="0" err="1"/>
              <a:t>dan</a:t>
            </a:r>
            <a:r>
              <a:rPr lang="en-US" dirty="0"/>
              <a:t> wiki </a:t>
            </a:r>
            <a:r>
              <a:rPr lang="en-US" dirty="0" err="1"/>
              <a:t>merupakan</a:t>
            </a:r>
            <a:r>
              <a:rPr lang="en-US" dirty="0"/>
              <a:t> </a:t>
            </a:r>
            <a:r>
              <a:rPr lang="en-US" dirty="0" err="1"/>
              <a:t>bentuk</a:t>
            </a:r>
            <a:r>
              <a:rPr lang="en-US" dirty="0"/>
              <a:t> media </a:t>
            </a:r>
            <a:r>
              <a:rPr lang="en-US" dirty="0" err="1"/>
              <a:t>sosial</a:t>
            </a:r>
            <a:r>
              <a:rPr lang="en-US" dirty="0"/>
              <a:t> yang paling </a:t>
            </a:r>
            <a:r>
              <a:rPr lang="en-US" dirty="0" err="1"/>
              <a:t>umum</a:t>
            </a:r>
            <a:r>
              <a:rPr lang="en-US" dirty="0"/>
              <a:t> </a:t>
            </a:r>
            <a:r>
              <a:rPr lang="en-US" dirty="0" err="1"/>
              <a:t>digunakan</a:t>
            </a:r>
            <a:r>
              <a:rPr lang="en-US" dirty="0"/>
              <a:t> </a:t>
            </a:r>
            <a:r>
              <a:rPr lang="en-US" dirty="0" err="1"/>
              <a:t>oleh</a:t>
            </a:r>
            <a:r>
              <a:rPr lang="en-US" dirty="0"/>
              <a:t> </a:t>
            </a:r>
            <a:r>
              <a:rPr lang="en-US" dirty="0" err="1"/>
              <a:t>masyarakat</a:t>
            </a:r>
            <a:r>
              <a:rPr lang="en-US" dirty="0"/>
              <a:t> di </a:t>
            </a:r>
            <a:r>
              <a:rPr lang="en-US" dirty="0" err="1"/>
              <a:t>seluruh</a:t>
            </a:r>
            <a:r>
              <a:rPr lang="en-US" dirty="0"/>
              <a:t> </a:t>
            </a:r>
            <a:r>
              <a:rPr lang="en-US" dirty="0" err="1"/>
              <a:t>dunia</a:t>
            </a:r>
            <a:r>
              <a:rPr lang="en-US" dirty="0"/>
              <a:t>.</a:t>
            </a:r>
          </a:p>
          <a:p>
            <a:pPr marL="0" indent="0">
              <a:buNone/>
            </a:pPr>
            <a:r>
              <a:rPr lang="en-US" dirty="0"/>
              <a:t>Andreas Kaplan </a:t>
            </a:r>
            <a:r>
              <a:rPr lang="en-US" dirty="0" err="1"/>
              <a:t>dan</a:t>
            </a:r>
            <a:r>
              <a:rPr lang="en-US" dirty="0"/>
              <a:t> Michael </a:t>
            </a:r>
            <a:r>
              <a:rPr lang="en-US" dirty="0" err="1"/>
              <a:t>Haenlein</a:t>
            </a:r>
            <a:r>
              <a:rPr lang="en-US" dirty="0"/>
              <a:t> </a:t>
            </a:r>
            <a:r>
              <a:rPr lang="en-US" dirty="0" err="1"/>
              <a:t>mendefinisikan</a:t>
            </a:r>
            <a:r>
              <a:rPr lang="en-US" dirty="0"/>
              <a:t> media </a:t>
            </a:r>
            <a:r>
              <a:rPr lang="en-US" dirty="0" err="1"/>
              <a:t>sosial</a:t>
            </a:r>
            <a:r>
              <a:rPr lang="en-US" dirty="0"/>
              <a:t> </a:t>
            </a:r>
            <a:r>
              <a:rPr lang="en-US" dirty="0" err="1"/>
              <a:t>sebagai</a:t>
            </a:r>
            <a:r>
              <a:rPr lang="en-US" dirty="0"/>
              <a:t> "</a:t>
            </a:r>
            <a:r>
              <a:rPr lang="en-US" dirty="0" err="1"/>
              <a:t>sebuah</a:t>
            </a:r>
            <a:r>
              <a:rPr lang="en-US" dirty="0"/>
              <a:t> </a:t>
            </a:r>
            <a:r>
              <a:rPr lang="en-US" dirty="0" err="1"/>
              <a:t>kelompok</a:t>
            </a:r>
            <a:r>
              <a:rPr lang="en-US" dirty="0"/>
              <a:t> </a:t>
            </a:r>
            <a:r>
              <a:rPr lang="en-US" dirty="0" err="1"/>
              <a:t>aplikasi</a:t>
            </a:r>
            <a:r>
              <a:rPr lang="en-US" dirty="0"/>
              <a:t> </a:t>
            </a:r>
            <a:r>
              <a:rPr lang="en-US" dirty="0" err="1"/>
              <a:t>berbasis</a:t>
            </a:r>
            <a:r>
              <a:rPr lang="en-US" dirty="0"/>
              <a:t> internet yang </a:t>
            </a:r>
            <a:r>
              <a:rPr lang="en-US" dirty="0" err="1"/>
              <a:t>membangun</a:t>
            </a:r>
            <a:r>
              <a:rPr lang="en-US" dirty="0"/>
              <a:t> di </a:t>
            </a:r>
            <a:r>
              <a:rPr lang="en-US" dirty="0" err="1"/>
              <a:t>atas</a:t>
            </a:r>
            <a:r>
              <a:rPr lang="en-US" dirty="0"/>
              <a:t> </a:t>
            </a:r>
            <a:r>
              <a:rPr lang="en-US" dirty="0" err="1"/>
              <a:t>dasar</a:t>
            </a:r>
            <a:r>
              <a:rPr lang="en-US" dirty="0"/>
              <a:t> </a:t>
            </a:r>
            <a:r>
              <a:rPr lang="en-US" dirty="0" err="1"/>
              <a:t>ideologi</a:t>
            </a:r>
            <a:r>
              <a:rPr lang="en-US" dirty="0"/>
              <a:t> </a:t>
            </a:r>
            <a:r>
              <a:rPr lang="en-US" dirty="0" err="1"/>
              <a:t>dan</a:t>
            </a:r>
            <a:r>
              <a:rPr lang="en-US" dirty="0"/>
              <a:t> </a:t>
            </a:r>
            <a:r>
              <a:rPr lang="en-US" dirty="0" err="1" smtClean="0"/>
              <a:t>teknologi</a:t>
            </a:r>
            <a:r>
              <a:rPr lang="en-US" dirty="0" smtClean="0"/>
              <a:t>, </a:t>
            </a:r>
            <a:r>
              <a:rPr lang="en-US" dirty="0" err="1"/>
              <a:t>dan</a:t>
            </a:r>
            <a:r>
              <a:rPr lang="en-US" dirty="0"/>
              <a:t> yang </a:t>
            </a:r>
            <a:r>
              <a:rPr lang="en-US" dirty="0" err="1"/>
              <a:t>memungkinkan</a:t>
            </a:r>
            <a:r>
              <a:rPr lang="en-US" dirty="0"/>
              <a:t> </a:t>
            </a:r>
            <a:r>
              <a:rPr lang="en-US" dirty="0" err="1"/>
              <a:t>penciptaan</a:t>
            </a:r>
            <a:r>
              <a:rPr lang="en-US" dirty="0"/>
              <a:t> </a:t>
            </a:r>
            <a:r>
              <a:rPr lang="en-US" dirty="0" err="1"/>
              <a:t>dan</a:t>
            </a:r>
            <a:r>
              <a:rPr lang="en-US" dirty="0"/>
              <a:t> </a:t>
            </a:r>
            <a:r>
              <a:rPr lang="en-US" dirty="0" err="1"/>
              <a:t>pertukaran</a:t>
            </a:r>
            <a:r>
              <a:rPr lang="en-US" dirty="0"/>
              <a:t> user-generated content"</a:t>
            </a:r>
          </a:p>
          <a:p>
            <a:pPr marL="0" indent="0">
              <a:buNone/>
            </a:pPr>
            <a:endParaRPr lang="en-US" dirty="0"/>
          </a:p>
        </p:txBody>
      </p:sp>
    </p:spTree>
    <p:extLst>
      <p:ext uri="{BB962C8B-B14F-4D97-AF65-F5344CB8AC3E}">
        <p14:creationId xmlns:p14="http://schemas.microsoft.com/office/powerpoint/2010/main" val="1969378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Media </a:t>
            </a:r>
            <a:r>
              <a:rPr lang="en-US" dirty="0" err="1"/>
              <a:t>sosial</a:t>
            </a:r>
            <a:r>
              <a:rPr lang="en-US" dirty="0"/>
              <a:t> </a:t>
            </a:r>
            <a:r>
              <a:rPr lang="en-US" dirty="0" err="1"/>
              <a:t>mempunyai</a:t>
            </a:r>
            <a:r>
              <a:rPr lang="en-US" dirty="0"/>
              <a:t> </a:t>
            </a:r>
            <a:r>
              <a:rPr lang="en-US" dirty="0" err="1"/>
              <a:t>ciri-ciri</a:t>
            </a:r>
            <a:r>
              <a:rPr lang="en-US" dirty="0"/>
              <a:t> </a:t>
            </a:r>
            <a:r>
              <a:rPr lang="en-US" dirty="0" err="1"/>
              <a:t>sebagai</a:t>
            </a:r>
            <a:r>
              <a:rPr lang="en-US" dirty="0"/>
              <a:t> </a:t>
            </a:r>
            <a:r>
              <a:rPr lang="en-US" dirty="0" err="1"/>
              <a:t>berikut</a:t>
            </a:r>
            <a:r>
              <a:rPr lang="en-US" dirty="0"/>
              <a:t>  :</a:t>
            </a:r>
          </a:p>
          <a:p>
            <a:r>
              <a:rPr lang="en-US" dirty="0" err="1"/>
              <a:t>Pesan</a:t>
            </a:r>
            <a:r>
              <a:rPr lang="en-US" dirty="0"/>
              <a:t> yang di </a:t>
            </a:r>
            <a:r>
              <a:rPr lang="en-US" dirty="0" err="1"/>
              <a:t>sampaikan</a:t>
            </a:r>
            <a:r>
              <a:rPr lang="en-US" dirty="0"/>
              <a:t> </a:t>
            </a:r>
            <a:r>
              <a:rPr lang="en-US" dirty="0" err="1"/>
              <a:t>tidak</a:t>
            </a:r>
            <a:r>
              <a:rPr lang="en-US" dirty="0"/>
              <a:t> </a:t>
            </a:r>
            <a:r>
              <a:rPr lang="en-US" dirty="0" err="1"/>
              <a:t>hanya</a:t>
            </a:r>
            <a:r>
              <a:rPr lang="en-US" dirty="0"/>
              <a:t> </a:t>
            </a:r>
            <a:r>
              <a:rPr lang="en-US" dirty="0" err="1"/>
              <a:t>untuk</a:t>
            </a:r>
            <a:r>
              <a:rPr lang="en-US" dirty="0"/>
              <a:t> </a:t>
            </a:r>
            <a:r>
              <a:rPr lang="en-US" dirty="0" err="1"/>
              <a:t>satu</a:t>
            </a:r>
            <a:r>
              <a:rPr lang="en-US" dirty="0"/>
              <a:t> orang </a:t>
            </a:r>
            <a:r>
              <a:rPr lang="en-US" dirty="0" err="1"/>
              <a:t>saja</a:t>
            </a:r>
            <a:r>
              <a:rPr lang="en-US" dirty="0"/>
              <a:t> </a:t>
            </a:r>
            <a:r>
              <a:rPr lang="en-US" dirty="0" err="1"/>
              <a:t>namun</a:t>
            </a:r>
            <a:r>
              <a:rPr lang="en-US" dirty="0"/>
              <a:t> </a:t>
            </a:r>
            <a:r>
              <a:rPr lang="en-US" dirty="0" err="1"/>
              <a:t>bisa</a:t>
            </a:r>
            <a:r>
              <a:rPr lang="en-US" dirty="0"/>
              <a:t> </a:t>
            </a:r>
            <a:r>
              <a:rPr lang="en-US" dirty="0" err="1"/>
              <a:t>keberbagai</a:t>
            </a:r>
            <a:r>
              <a:rPr lang="en-US" dirty="0"/>
              <a:t> </a:t>
            </a:r>
            <a:r>
              <a:rPr lang="en-US" dirty="0" err="1"/>
              <a:t>banyak</a:t>
            </a:r>
            <a:r>
              <a:rPr lang="en-US" dirty="0"/>
              <a:t> orang </a:t>
            </a:r>
            <a:r>
              <a:rPr lang="en-US" dirty="0" err="1"/>
              <a:t>contohnya</a:t>
            </a:r>
            <a:r>
              <a:rPr lang="en-US" dirty="0"/>
              <a:t> </a:t>
            </a:r>
            <a:r>
              <a:rPr lang="en-US" dirty="0" err="1"/>
              <a:t>pesan</a:t>
            </a:r>
            <a:r>
              <a:rPr lang="en-US" dirty="0"/>
              <a:t> </a:t>
            </a:r>
            <a:r>
              <a:rPr lang="en-US" dirty="0" err="1"/>
              <a:t>melalui</a:t>
            </a:r>
            <a:r>
              <a:rPr lang="en-US" dirty="0"/>
              <a:t> SMS </a:t>
            </a:r>
            <a:r>
              <a:rPr lang="en-US" dirty="0" err="1"/>
              <a:t>ataupun</a:t>
            </a:r>
            <a:r>
              <a:rPr lang="en-US" dirty="0"/>
              <a:t> internet</a:t>
            </a:r>
          </a:p>
          <a:p>
            <a:r>
              <a:rPr lang="en-US" dirty="0" err="1"/>
              <a:t>Pesan</a:t>
            </a:r>
            <a:r>
              <a:rPr lang="en-US" dirty="0"/>
              <a:t> yang di </a:t>
            </a:r>
            <a:r>
              <a:rPr lang="en-US" dirty="0" err="1"/>
              <a:t>sampaikan</a:t>
            </a:r>
            <a:r>
              <a:rPr lang="en-US" dirty="0"/>
              <a:t> </a:t>
            </a:r>
            <a:r>
              <a:rPr lang="en-US" dirty="0" err="1"/>
              <a:t>bebas</a:t>
            </a:r>
            <a:r>
              <a:rPr lang="en-US" dirty="0"/>
              <a:t>, </a:t>
            </a:r>
            <a:r>
              <a:rPr lang="en-US" dirty="0" err="1"/>
              <a:t>tanpa</a:t>
            </a:r>
            <a:r>
              <a:rPr lang="en-US" dirty="0"/>
              <a:t> </a:t>
            </a:r>
            <a:r>
              <a:rPr lang="en-US" dirty="0" err="1"/>
              <a:t>harus</a:t>
            </a:r>
            <a:r>
              <a:rPr lang="en-US" dirty="0"/>
              <a:t> </a:t>
            </a:r>
            <a:r>
              <a:rPr lang="en-US" dirty="0" err="1"/>
              <a:t>melalui</a:t>
            </a:r>
            <a:r>
              <a:rPr lang="en-US" dirty="0"/>
              <a:t> </a:t>
            </a:r>
            <a:r>
              <a:rPr lang="en-US" dirty="0" err="1"/>
              <a:t>suatu</a:t>
            </a:r>
            <a:r>
              <a:rPr lang="en-US" dirty="0"/>
              <a:t> </a:t>
            </a:r>
            <a:r>
              <a:rPr lang="en-US" i="1" dirty="0"/>
              <a:t>Gatekeeper</a:t>
            </a:r>
            <a:endParaRPr lang="en-US" dirty="0"/>
          </a:p>
          <a:p>
            <a:r>
              <a:rPr lang="en-US" dirty="0" err="1"/>
              <a:t>Pesan</a:t>
            </a:r>
            <a:r>
              <a:rPr lang="en-US" dirty="0"/>
              <a:t> yang di </a:t>
            </a:r>
            <a:r>
              <a:rPr lang="en-US" dirty="0" err="1"/>
              <a:t>sampaikan</a:t>
            </a:r>
            <a:r>
              <a:rPr lang="en-US" dirty="0"/>
              <a:t> </a:t>
            </a:r>
            <a:r>
              <a:rPr lang="en-US" dirty="0" err="1"/>
              <a:t>cenderung</a:t>
            </a:r>
            <a:r>
              <a:rPr lang="en-US" dirty="0"/>
              <a:t> </a:t>
            </a:r>
            <a:r>
              <a:rPr lang="en-US" dirty="0" err="1"/>
              <a:t>lebih</a:t>
            </a:r>
            <a:r>
              <a:rPr lang="en-US" dirty="0"/>
              <a:t> </a:t>
            </a:r>
            <a:r>
              <a:rPr lang="en-US" dirty="0" err="1"/>
              <a:t>cepat</a:t>
            </a:r>
            <a:r>
              <a:rPr lang="en-US" dirty="0"/>
              <a:t> di banding media </a:t>
            </a:r>
            <a:r>
              <a:rPr lang="en-US" dirty="0" err="1"/>
              <a:t>lainnya</a:t>
            </a:r>
            <a:endParaRPr lang="en-US" dirty="0"/>
          </a:p>
          <a:p>
            <a:r>
              <a:rPr lang="en-US" dirty="0" err="1"/>
              <a:t>Penerima</a:t>
            </a:r>
            <a:r>
              <a:rPr lang="en-US" dirty="0"/>
              <a:t> </a:t>
            </a:r>
            <a:r>
              <a:rPr lang="en-US" dirty="0" err="1"/>
              <a:t>pesan</a:t>
            </a:r>
            <a:r>
              <a:rPr lang="en-US" dirty="0"/>
              <a:t> yang </a:t>
            </a:r>
            <a:r>
              <a:rPr lang="en-US" dirty="0" err="1"/>
              <a:t>menentukan</a:t>
            </a:r>
            <a:r>
              <a:rPr lang="en-US" dirty="0"/>
              <a:t> </a:t>
            </a:r>
            <a:r>
              <a:rPr lang="en-US" dirty="0" err="1"/>
              <a:t>waktu</a:t>
            </a:r>
            <a:r>
              <a:rPr lang="en-US" dirty="0"/>
              <a:t> </a:t>
            </a:r>
            <a:r>
              <a:rPr lang="en-US" dirty="0" err="1"/>
              <a:t>interaksi</a:t>
            </a:r>
            <a:endParaRPr lang="en-US" dirty="0"/>
          </a:p>
          <a:p>
            <a:pPr marL="0" indent="0">
              <a:buNone/>
            </a:pPr>
            <a:endParaRPr lang="en-US" dirty="0"/>
          </a:p>
        </p:txBody>
      </p:sp>
    </p:spTree>
    <p:extLst>
      <p:ext uri="{BB962C8B-B14F-4D97-AF65-F5344CB8AC3E}">
        <p14:creationId xmlns:p14="http://schemas.microsoft.com/office/powerpoint/2010/main" val="965446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Komunikasi Massa</a:t>
            </a:r>
            <a:endParaRPr lang="en-US" dirty="0"/>
          </a:p>
        </p:txBody>
      </p:sp>
      <p:sp>
        <p:nvSpPr>
          <p:cNvPr id="3" name="Content Placeholder 2"/>
          <p:cNvSpPr>
            <a:spLocks noGrp="1"/>
          </p:cNvSpPr>
          <p:nvPr>
            <p:ph idx="1"/>
          </p:nvPr>
        </p:nvSpPr>
        <p:spPr/>
        <p:txBody>
          <a:bodyPr/>
          <a:lstStyle/>
          <a:p>
            <a:r>
              <a:rPr lang="id-ID" dirty="0"/>
              <a:t>Komunikasi Massa adalah komunikasi yang melibatkan khalayak yang cakupannya luas. </a:t>
            </a:r>
            <a:endParaRPr lang="id-ID" dirty="0" smtClean="0"/>
          </a:p>
          <a:p>
            <a:r>
              <a:rPr lang="id-ID" dirty="0" smtClean="0"/>
              <a:t>Ketika </a:t>
            </a:r>
            <a:r>
              <a:rPr lang="id-ID" dirty="0"/>
              <a:t>sebuah organisasi menggunakan teknologi sebagai sebuah media untuk berkomunikasi dengan khalayak yang besar, maka hal tersebut dapat dikatakan ‘komunikasi massa’ sedang terjadi. </a:t>
            </a:r>
            <a:endParaRPr lang="en-US" dirty="0"/>
          </a:p>
        </p:txBody>
      </p:sp>
    </p:spTree>
    <p:extLst>
      <p:ext uri="{BB962C8B-B14F-4D97-AF65-F5344CB8AC3E}">
        <p14:creationId xmlns:p14="http://schemas.microsoft.com/office/powerpoint/2010/main" val="2232520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Media Massa</a:t>
            </a:r>
            <a:endParaRPr lang="en-US" dirty="0"/>
          </a:p>
        </p:txBody>
      </p:sp>
      <p:sp>
        <p:nvSpPr>
          <p:cNvPr id="3" name="Content Placeholder 2"/>
          <p:cNvSpPr>
            <a:spLocks noGrp="1"/>
          </p:cNvSpPr>
          <p:nvPr>
            <p:ph idx="1"/>
          </p:nvPr>
        </p:nvSpPr>
        <p:spPr/>
        <p:txBody>
          <a:bodyPr>
            <a:normAutofit/>
          </a:bodyPr>
          <a:lstStyle/>
          <a:p>
            <a:r>
              <a:rPr lang="en-ID" dirty="0"/>
              <a:t>Media </a:t>
            </a:r>
            <a:r>
              <a:rPr lang="en-ID" dirty="0" err="1"/>
              <a:t>massa</a:t>
            </a:r>
            <a:r>
              <a:rPr lang="en-ID" dirty="0"/>
              <a:t> </a:t>
            </a:r>
            <a:r>
              <a:rPr lang="en-ID" dirty="0" err="1"/>
              <a:t>adalah</a:t>
            </a:r>
            <a:r>
              <a:rPr lang="en-ID" dirty="0"/>
              <a:t> media </a:t>
            </a:r>
            <a:r>
              <a:rPr lang="en-ID" dirty="0" err="1"/>
              <a:t>komunikasi</a:t>
            </a:r>
            <a:r>
              <a:rPr lang="en-ID" dirty="0"/>
              <a:t> yang </a:t>
            </a:r>
            <a:r>
              <a:rPr lang="en-ID" dirty="0" err="1"/>
              <a:t>jangkauannya</a:t>
            </a:r>
            <a:r>
              <a:rPr lang="en-ID" dirty="0"/>
              <a:t> </a:t>
            </a:r>
            <a:r>
              <a:rPr lang="en-ID" dirty="0" err="1"/>
              <a:t>mencakup</a:t>
            </a:r>
            <a:r>
              <a:rPr lang="en-ID" dirty="0"/>
              <a:t> </a:t>
            </a:r>
            <a:r>
              <a:rPr lang="en-ID" dirty="0" err="1"/>
              <a:t>banyak</a:t>
            </a:r>
            <a:r>
              <a:rPr lang="en-ID" dirty="0"/>
              <a:t> orang. </a:t>
            </a:r>
            <a:r>
              <a:rPr lang="en-ID" dirty="0" err="1"/>
              <a:t>Dewasa</a:t>
            </a:r>
            <a:r>
              <a:rPr lang="en-ID" dirty="0"/>
              <a:t> </a:t>
            </a:r>
            <a:r>
              <a:rPr lang="en-ID" dirty="0" err="1"/>
              <a:t>ini</a:t>
            </a:r>
            <a:r>
              <a:rPr lang="en-ID" dirty="0"/>
              <a:t>, media </a:t>
            </a:r>
            <a:r>
              <a:rPr lang="en-ID" dirty="0" err="1"/>
              <a:t>massa</a:t>
            </a:r>
            <a:r>
              <a:rPr lang="en-ID" dirty="0"/>
              <a:t> </a:t>
            </a:r>
            <a:r>
              <a:rPr lang="en-ID" dirty="0" err="1"/>
              <a:t>telah</a:t>
            </a:r>
            <a:r>
              <a:rPr lang="en-ID" dirty="0"/>
              <a:t> </a:t>
            </a:r>
            <a:r>
              <a:rPr lang="en-ID" dirty="0" err="1"/>
              <a:t>menjadi</a:t>
            </a:r>
            <a:r>
              <a:rPr lang="en-ID" dirty="0"/>
              <a:t> </a:t>
            </a:r>
            <a:r>
              <a:rPr lang="en-ID" dirty="0" err="1"/>
              <a:t>bagian</a:t>
            </a:r>
            <a:r>
              <a:rPr lang="en-ID" dirty="0"/>
              <a:t> yang </a:t>
            </a:r>
            <a:r>
              <a:rPr lang="en-ID" dirty="0" err="1"/>
              <a:t>sangat</a:t>
            </a:r>
            <a:r>
              <a:rPr lang="en-ID" dirty="0"/>
              <a:t> </a:t>
            </a:r>
            <a:r>
              <a:rPr lang="en-ID" dirty="0" err="1"/>
              <a:t>penting</a:t>
            </a:r>
            <a:r>
              <a:rPr lang="en-ID" dirty="0"/>
              <a:t> </a:t>
            </a:r>
            <a:r>
              <a:rPr lang="en-ID" dirty="0" err="1"/>
              <a:t>bagi</a:t>
            </a:r>
            <a:r>
              <a:rPr lang="en-ID" dirty="0"/>
              <a:t> </a:t>
            </a:r>
            <a:r>
              <a:rPr lang="en-ID" dirty="0" err="1"/>
              <a:t>masyarakat</a:t>
            </a:r>
            <a:r>
              <a:rPr lang="en-ID" dirty="0"/>
              <a:t>, </a:t>
            </a:r>
            <a:r>
              <a:rPr lang="en-ID" dirty="0" err="1"/>
              <a:t>karena</a:t>
            </a:r>
            <a:r>
              <a:rPr lang="en-ID" dirty="0"/>
              <a:t> media </a:t>
            </a:r>
            <a:r>
              <a:rPr lang="en-ID" dirty="0" err="1"/>
              <a:t>massa</a:t>
            </a:r>
            <a:r>
              <a:rPr lang="en-ID" dirty="0"/>
              <a:t> </a:t>
            </a:r>
            <a:r>
              <a:rPr lang="en-ID" dirty="0" err="1"/>
              <a:t>adalah</a:t>
            </a:r>
            <a:r>
              <a:rPr lang="en-ID" dirty="0"/>
              <a:t> </a:t>
            </a:r>
            <a:r>
              <a:rPr lang="en-ID" dirty="0" err="1"/>
              <a:t>sarana</a:t>
            </a:r>
            <a:r>
              <a:rPr lang="en-ID" dirty="0"/>
              <a:t> </a:t>
            </a:r>
            <a:r>
              <a:rPr lang="en-ID" dirty="0" err="1"/>
              <a:t>untuk</a:t>
            </a:r>
            <a:r>
              <a:rPr lang="en-ID" dirty="0"/>
              <a:t> </a:t>
            </a:r>
            <a:r>
              <a:rPr lang="en-ID" dirty="0" err="1"/>
              <a:t>memperoleh</a:t>
            </a:r>
            <a:r>
              <a:rPr lang="en-ID" dirty="0"/>
              <a:t> </a:t>
            </a:r>
            <a:r>
              <a:rPr lang="en-ID" dirty="0" err="1"/>
              <a:t>berita</a:t>
            </a:r>
            <a:r>
              <a:rPr lang="en-ID" dirty="0"/>
              <a:t> </a:t>
            </a:r>
            <a:r>
              <a:rPr lang="en-ID" dirty="0" err="1"/>
              <a:t>dan</a:t>
            </a:r>
            <a:r>
              <a:rPr lang="en-ID" dirty="0"/>
              <a:t> </a:t>
            </a:r>
            <a:r>
              <a:rPr lang="en-ID" dirty="0" err="1"/>
              <a:t>informasi</a:t>
            </a:r>
            <a:r>
              <a:rPr lang="en-ID" dirty="0"/>
              <a:t>. </a:t>
            </a:r>
            <a:endParaRPr lang="id-ID" dirty="0" smtClean="0"/>
          </a:p>
          <a:p>
            <a:r>
              <a:rPr lang="id-ID" dirty="0"/>
              <a:t>F</a:t>
            </a:r>
            <a:r>
              <a:rPr lang="id-ID" dirty="0" smtClean="0"/>
              <a:t>ungsi media massa: </a:t>
            </a:r>
            <a:r>
              <a:rPr lang="id-ID" dirty="0"/>
              <a:t>media informasi, media pendidikan, media hiburan, lembaga ekonomi, dan sebagai media kontrol sosial. Dalam menjalankan fungsinya sebagai media kontrol sosial, media massa memiliki beberapa peranan yaitu ; </a:t>
            </a:r>
            <a:r>
              <a:rPr lang="id-ID" i="1" dirty="0"/>
              <a:t>Social Participation, Social Responsibility, Social Support, Social Control</a:t>
            </a:r>
            <a:r>
              <a:rPr lang="id-ID" dirty="0" smtClean="0"/>
              <a:t>.</a:t>
            </a:r>
          </a:p>
        </p:txBody>
      </p:sp>
    </p:spTree>
    <p:extLst>
      <p:ext uri="{BB962C8B-B14F-4D97-AF65-F5344CB8AC3E}">
        <p14:creationId xmlns:p14="http://schemas.microsoft.com/office/powerpoint/2010/main" val="1489803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D" dirty="0"/>
              <a:t>Media </a:t>
            </a:r>
            <a:r>
              <a:rPr lang="en-ID" dirty="0" err="1"/>
              <a:t>sosial</a:t>
            </a:r>
            <a:r>
              <a:rPr lang="en-ID" dirty="0"/>
              <a:t> </a:t>
            </a:r>
            <a:r>
              <a:rPr lang="en-ID" dirty="0" err="1"/>
              <a:t>tersebut</a:t>
            </a:r>
            <a:r>
              <a:rPr lang="en-ID" dirty="0"/>
              <a:t> </a:t>
            </a:r>
            <a:r>
              <a:rPr lang="en-ID" dirty="0" err="1"/>
              <a:t>merupakan</a:t>
            </a:r>
            <a:r>
              <a:rPr lang="en-ID" dirty="0"/>
              <a:t> </a:t>
            </a:r>
            <a:r>
              <a:rPr lang="en-ID" dirty="0" err="1"/>
              <a:t>bagian</a:t>
            </a:r>
            <a:r>
              <a:rPr lang="en-ID" dirty="0"/>
              <a:t> </a:t>
            </a:r>
            <a:r>
              <a:rPr lang="en-ID" dirty="0" err="1"/>
              <a:t>dari</a:t>
            </a:r>
            <a:r>
              <a:rPr lang="en-ID" dirty="0"/>
              <a:t> </a:t>
            </a:r>
            <a:r>
              <a:rPr lang="en-ID" dirty="0" err="1"/>
              <a:t>komuniksi</a:t>
            </a:r>
            <a:r>
              <a:rPr lang="en-ID" dirty="0"/>
              <a:t> </a:t>
            </a:r>
            <a:r>
              <a:rPr lang="en-ID" dirty="0" err="1"/>
              <a:t>massa</a:t>
            </a:r>
            <a:r>
              <a:rPr lang="en-ID" dirty="0"/>
              <a:t> yang </a:t>
            </a:r>
            <a:r>
              <a:rPr lang="en-ID" dirty="0" err="1"/>
              <a:t>dimana</a:t>
            </a:r>
            <a:r>
              <a:rPr lang="en-ID" dirty="0"/>
              <a:t> </a:t>
            </a:r>
            <a:r>
              <a:rPr lang="en-ID" dirty="0" err="1"/>
              <a:t>telah</a:t>
            </a:r>
            <a:r>
              <a:rPr lang="en-ID" dirty="0"/>
              <a:t> </a:t>
            </a:r>
            <a:r>
              <a:rPr lang="en-ID" dirty="0" err="1"/>
              <a:t>terjadi</a:t>
            </a:r>
            <a:r>
              <a:rPr lang="en-ID" dirty="0"/>
              <a:t> </a:t>
            </a:r>
            <a:r>
              <a:rPr lang="en-ID" dirty="0" err="1"/>
              <a:t>perkembangan</a:t>
            </a:r>
            <a:r>
              <a:rPr lang="en-ID" dirty="0"/>
              <a:t> </a:t>
            </a:r>
            <a:r>
              <a:rPr lang="en-ID" dirty="0" err="1"/>
              <a:t>teknologi</a:t>
            </a:r>
            <a:r>
              <a:rPr lang="en-ID" dirty="0"/>
              <a:t>. </a:t>
            </a:r>
            <a:endParaRPr lang="en-US" dirty="0"/>
          </a:p>
          <a:p>
            <a:r>
              <a:rPr lang="en-ID" dirty="0"/>
              <a:t>Media </a:t>
            </a:r>
            <a:r>
              <a:rPr lang="en-ID" dirty="0" err="1"/>
              <a:t>sosial</a:t>
            </a:r>
            <a:r>
              <a:rPr lang="en-ID" dirty="0"/>
              <a:t> </a:t>
            </a:r>
            <a:r>
              <a:rPr lang="en-ID" dirty="0" err="1"/>
              <a:t>atau</a:t>
            </a:r>
            <a:r>
              <a:rPr lang="en-ID" dirty="0"/>
              <a:t> </a:t>
            </a:r>
            <a:r>
              <a:rPr lang="en-ID" i="1" dirty="0"/>
              <a:t>social media</a:t>
            </a:r>
            <a:r>
              <a:rPr lang="en-ID" dirty="0"/>
              <a:t> </a:t>
            </a:r>
            <a:r>
              <a:rPr lang="en-ID" dirty="0" err="1"/>
              <a:t>adalah</a:t>
            </a:r>
            <a:r>
              <a:rPr lang="en-ID" dirty="0"/>
              <a:t> </a:t>
            </a:r>
            <a:r>
              <a:rPr lang="en-ID" dirty="0" err="1"/>
              <a:t>sebuah</a:t>
            </a:r>
            <a:r>
              <a:rPr lang="en-ID" dirty="0"/>
              <a:t> media </a:t>
            </a:r>
            <a:r>
              <a:rPr lang="en-ID" dirty="0" err="1"/>
              <a:t>untuk</a:t>
            </a:r>
            <a:r>
              <a:rPr lang="en-ID" dirty="0"/>
              <a:t> </a:t>
            </a:r>
            <a:r>
              <a:rPr lang="en-ID" dirty="0" err="1"/>
              <a:t>bersosialisasi</a:t>
            </a:r>
            <a:r>
              <a:rPr lang="en-ID" dirty="0"/>
              <a:t> </a:t>
            </a:r>
            <a:r>
              <a:rPr lang="en-ID" dirty="0" err="1"/>
              <a:t>satu</a:t>
            </a:r>
            <a:r>
              <a:rPr lang="en-ID" dirty="0"/>
              <a:t> </a:t>
            </a:r>
            <a:r>
              <a:rPr lang="en-ID" dirty="0" err="1"/>
              <a:t>sama</a:t>
            </a:r>
            <a:r>
              <a:rPr lang="en-ID" dirty="0"/>
              <a:t> lain </a:t>
            </a:r>
            <a:r>
              <a:rPr lang="en-ID" dirty="0" err="1"/>
              <a:t>dan</a:t>
            </a:r>
            <a:r>
              <a:rPr lang="en-ID" dirty="0"/>
              <a:t> </a:t>
            </a:r>
            <a:r>
              <a:rPr lang="en-ID" dirty="0" err="1"/>
              <a:t>dilakukan</a:t>
            </a:r>
            <a:r>
              <a:rPr lang="en-ID" dirty="0"/>
              <a:t> </a:t>
            </a:r>
            <a:r>
              <a:rPr lang="en-ID" dirty="0" err="1"/>
              <a:t>secara</a:t>
            </a:r>
            <a:r>
              <a:rPr lang="en-ID" dirty="0"/>
              <a:t> online yang </a:t>
            </a:r>
            <a:r>
              <a:rPr lang="en-ID" dirty="0" err="1"/>
              <a:t>memungkinkan</a:t>
            </a:r>
            <a:r>
              <a:rPr lang="en-ID" dirty="0"/>
              <a:t> </a:t>
            </a:r>
            <a:r>
              <a:rPr lang="en-ID" dirty="0" err="1"/>
              <a:t>manusia</a:t>
            </a:r>
            <a:r>
              <a:rPr lang="en-ID" dirty="0"/>
              <a:t> </a:t>
            </a:r>
            <a:r>
              <a:rPr lang="en-ID" dirty="0" err="1"/>
              <a:t>untuk</a:t>
            </a:r>
            <a:r>
              <a:rPr lang="en-ID" dirty="0"/>
              <a:t> </a:t>
            </a:r>
            <a:r>
              <a:rPr lang="en-ID" dirty="0" err="1"/>
              <a:t>saling</a:t>
            </a:r>
            <a:r>
              <a:rPr lang="en-ID" dirty="0"/>
              <a:t> </a:t>
            </a:r>
            <a:r>
              <a:rPr lang="en-ID" dirty="0" err="1"/>
              <a:t>berinteraksi</a:t>
            </a:r>
            <a:r>
              <a:rPr lang="en-ID" dirty="0"/>
              <a:t> </a:t>
            </a:r>
            <a:r>
              <a:rPr lang="en-ID" dirty="0" err="1"/>
              <a:t>tanpa</a:t>
            </a:r>
            <a:r>
              <a:rPr lang="en-ID" dirty="0"/>
              <a:t> </a:t>
            </a:r>
            <a:r>
              <a:rPr lang="en-ID" dirty="0" err="1"/>
              <a:t>dibatasi</a:t>
            </a:r>
            <a:r>
              <a:rPr lang="en-ID" dirty="0"/>
              <a:t> </a:t>
            </a:r>
            <a:r>
              <a:rPr lang="en-ID" dirty="0" err="1"/>
              <a:t>ruang</a:t>
            </a:r>
            <a:r>
              <a:rPr lang="en-ID" dirty="0"/>
              <a:t> </a:t>
            </a:r>
            <a:r>
              <a:rPr lang="en-ID" dirty="0" err="1"/>
              <a:t>dan</a:t>
            </a:r>
            <a:r>
              <a:rPr lang="en-ID" dirty="0"/>
              <a:t> </a:t>
            </a:r>
            <a:r>
              <a:rPr lang="en-ID" dirty="0" err="1"/>
              <a:t>waktu</a:t>
            </a:r>
            <a:r>
              <a:rPr lang="en-ID" dirty="0"/>
              <a:t>. </a:t>
            </a:r>
            <a:endParaRPr lang="en-US" dirty="0"/>
          </a:p>
        </p:txBody>
      </p:sp>
    </p:spTree>
    <p:extLst>
      <p:ext uri="{BB962C8B-B14F-4D97-AF65-F5344CB8AC3E}">
        <p14:creationId xmlns:p14="http://schemas.microsoft.com/office/powerpoint/2010/main" val="2993986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995082"/>
            <a:ext cx="9601196" cy="4880786"/>
          </a:xfrm>
        </p:spPr>
        <p:txBody>
          <a:bodyPr>
            <a:normAutofit fontScale="70000" lnSpcReduction="20000"/>
          </a:bodyPr>
          <a:lstStyle/>
          <a:p>
            <a:pPr marL="0" lvl="0" indent="0">
              <a:buNone/>
            </a:pPr>
            <a:r>
              <a:rPr lang="id-ID" b="1" dirty="0" smtClean="0"/>
              <a:t>Kategori Sosial Media:</a:t>
            </a:r>
          </a:p>
          <a:p>
            <a:pPr lvl="0"/>
            <a:r>
              <a:rPr lang="en-ID" i="1" dirty="0" smtClean="0"/>
              <a:t>Social </a:t>
            </a:r>
            <a:r>
              <a:rPr lang="en-ID" i="1" dirty="0"/>
              <a:t>Networks</a:t>
            </a:r>
            <a:r>
              <a:rPr lang="en-ID" dirty="0"/>
              <a:t>, media </a:t>
            </a:r>
            <a:r>
              <a:rPr lang="en-ID" dirty="0" err="1"/>
              <a:t>sosial</a:t>
            </a:r>
            <a:r>
              <a:rPr lang="en-ID" dirty="0"/>
              <a:t> </a:t>
            </a:r>
            <a:r>
              <a:rPr lang="en-ID" dirty="0" err="1"/>
              <a:t>untuk</a:t>
            </a:r>
            <a:r>
              <a:rPr lang="en-ID" dirty="0"/>
              <a:t> </a:t>
            </a:r>
            <a:r>
              <a:rPr lang="en-ID" dirty="0" err="1"/>
              <a:t>bersosialisasi</a:t>
            </a:r>
            <a:r>
              <a:rPr lang="en-ID" dirty="0"/>
              <a:t> </a:t>
            </a:r>
            <a:r>
              <a:rPr lang="en-ID" dirty="0" err="1"/>
              <a:t>dan</a:t>
            </a:r>
            <a:r>
              <a:rPr lang="en-ID" dirty="0"/>
              <a:t> </a:t>
            </a:r>
            <a:r>
              <a:rPr lang="en-ID" dirty="0" err="1"/>
              <a:t>berinteraksi</a:t>
            </a:r>
            <a:r>
              <a:rPr lang="en-ID" dirty="0"/>
              <a:t>.</a:t>
            </a:r>
            <a:endParaRPr lang="en-US" dirty="0"/>
          </a:p>
          <a:p>
            <a:r>
              <a:rPr lang="en-ID" dirty="0"/>
              <a:t>(</a:t>
            </a:r>
            <a:r>
              <a:rPr lang="en-ID" i="1" dirty="0"/>
              <a:t>Facebook,  Myspace, Hi5, Linked in, </a:t>
            </a:r>
            <a:r>
              <a:rPr lang="en-ID" i="1" dirty="0" err="1"/>
              <a:t>Bebo</a:t>
            </a:r>
            <a:r>
              <a:rPr lang="en-ID" i="1" dirty="0"/>
              <a:t>,</a:t>
            </a:r>
            <a:r>
              <a:rPr lang="en-ID" dirty="0"/>
              <a:t> </a:t>
            </a:r>
            <a:r>
              <a:rPr lang="en-ID" dirty="0" err="1"/>
              <a:t>dan</a:t>
            </a:r>
            <a:r>
              <a:rPr lang="en-ID" dirty="0"/>
              <a:t> </a:t>
            </a:r>
            <a:r>
              <a:rPr lang="en-ID" dirty="0" err="1"/>
              <a:t>sebagainya</a:t>
            </a:r>
            <a:r>
              <a:rPr lang="en-ID" dirty="0"/>
              <a:t>) </a:t>
            </a:r>
            <a:endParaRPr lang="en-US" dirty="0"/>
          </a:p>
          <a:p>
            <a:pPr lvl="0"/>
            <a:r>
              <a:rPr lang="en-ID" i="1" dirty="0"/>
              <a:t>Discuss</a:t>
            </a:r>
            <a:r>
              <a:rPr lang="en-ID" dirty="0"/>
              <a:t>, media </a:t>
            </a:r>
            <a:r>
              <a:rPr lang="en-ID" dirty="0" err="1"/>
              <a:t>sosial</a:t>
            </a:r>
            <a:r>
              <a:rPr lang="en-ID" dirty="0"/>
              <a:t> yang </a:t>
            </a:r>
            <a:r>
              <a:rPr lang="en-ID" dirty="0" err="1"/>
              <a:t>memfasilitasi</a:t>
            </a:r>
            <a:r>
              <a:rPr lang="en-ID" dirty="0"/>
              <a:t> </a:t>
            </a:r>
            <a:r>
              <a:rPr lang="en-ID" dirty="0" err="1"/>
              <a:t>sekelompok</a:t>
            </a:r>
            <a:r>
              <a:rPr lang="en-ID" dirty="0"/>
              <a:t> orang </a:t>
            </a:r>
            <a:r>
              <a:rPr lang="en-ID" dirty="0" err="1"/>
              <a:t>untuk</a:t>
            </a:r>
            <a:r>
              <a:rPr lang="en-ID" dirty="0"/>
              <a:t> </a:t>
            </a:r>
            <a:r>
              <a:rPr lang="en-ID" dirty="0" err="1"/>
              <a:t>melakukan</a:t>
            </a:r>
            <a:r>
              <a:rPr lang="en-ID" dirty="0"/>
              <a:t> </a:t>
            </a:r>
            <a:r>
              <a:rPr lang="en-ID" dirty="0" err="1"/>
              <a:t>obrolan</a:t>
            </a:r>
            <a:r>
              <a:rPr lang="en-ID" dirty="0"/>
              <a:t> </a:t>
            </a:r>
            <a:r>
              <a:rPr lang="en-ID" dirty="0" err="1"/>
              <a:t>dan</a:t>
            </a:r>
            <a:r>
              <a:rPr lang="en-ID" dirty="0"/>
              <a:t> </a:t>
            </a:r>
            <a:r>
              <a:rPr lang="en-ID" dirty="0" err="1"/>
              <a:t>diskusi</a:t>
            </a:r>
            <a:r>
              <a:rPr lang="en-ID" dirty="0"/>
              <a:t> .</a:t>
            </a:r>
            <a:endParaRPr lang="en-US" dirty="0"/>
          </a:p>
          <a:p>
            <a:r>
              <a:rPr lang="en-ID" dirty="0"/>
              <a:t>(</a:t>
            </a:r>
            <a:r>
              <a:rPr lang="en-ID" i="1" dirty="0"/>
              <a:t>Google Talk, Yahoo! M, Skype, </a:t>
            </a:r>
            <a:r>
              <a:rPr lang="en-ID" i="1" dirty="0" err="1"/>
              <a:t>Phorum</a:t>
            </a:r>
            <a:r>
              <a:rPr lang="en-ID" dirty="0"/>
              <a:t>, </a:t>
            </a:r>
            <a:r>
              <a:rPr lang="en-ID" dirty="0" err="1"/>
              <a:t>dan</a:t>
            </a:r>
            <a:r>
              <a:rPr lang="en-ID" dirty="0"/>
              <a:t> </a:t>
            </a:r>
            <a:r>
              <a:rPr lang="en-ID" dirty="0" err="1"/>
              <a:t>sebagainya</a:t>
            </a:r>
            <a:r>
              <a:rPr lang="en-ID" dirty="0"/>
              <a:t>) </a:t>
            </a:r>
            <a:endParaRPr lang="en-US" dirty="0"/>
          </a:p>
          <a:p>
            <a:pPr lvl="0"/>
            <a:r>
              <a:rPr lang="en-ID" i="1" dirty="0"/>
              <a:t>Share</a:t>
            </a:r>
            <a:r>
              <a:rPr lang="en-ID" dirty="0"/>
              <a:t>, media </a:t>
            </a:r>
            <a:r>
              <a:rPr lang="en-ID" dirty="0" err="1"/>
              <a:t>sosial</a:t>
            </a:r>
            <a:r>
              <a:rPr lang="en-ID" dirty="0"/>
              <a:t> yang </a:t>
            </a:r>
            <a:r>
              <a:rPr lang="en-ID" dirty="0" err="1"/>
              <a:t>memfasilitasi</a:t>
            </a:r>
            <a:r>
              <a:rPr lang="en-ID" dirty="0"/>
              <a:t> </a:t>
            </a:r>
            <a:r>
              <a:rPr lang="en-ID" dirty="0" err="1"/>
              <a:t>kita</a:t>
            </a:r>
            <a:r>
              <a:rPr lang="en-ID" dirty="0"/>
              <a:t> </a:t>
            </a:r>
            <a:r>
              <a:rPr lang="en-ID" dirty="0" err="1"/>
              <a:t>untuk</a:t>
            </a:r>
            <a:r>
              <a:rPr lang="en-ID" dirty="0"/>
              <a:t> </a:t>
            </a:r>
            <a:r>
              <a:rPr lang="en-ID" dirty="0" err="1"/>
              <a:t>saling</a:t>
            </a:r>
            <a:r>
              <a:rPr lang="en-ID" dirty="0"/>
              <a:t> </a:t>
            </a:r>
            <a:r>
              <a:rPr lang="en-ID" dirty="0" err="1"/>
              <a:t>berbagi</a:t>
            </a:r>
            <a:r>
              <a:rPr lang="en-ID" dirty="0"/>
              <a:t> file, video, music.</a:t>
            </a:r>
            <a:endParaRPr lang="en-US" dirty="0"/>
          </a:p>
          <a:p>
            <a:r>
              <a:rPr lang="en-ID" dirty="0"/>
              <a:t>(</a:t>
            </a:r>
            <a:r>
              <a:rPr lang="en-ID" i="1" dirty="0" err="1"/>
              <a:t>Youtube</a:t>
            </a:r>
            <a:r>
              <a:rPr lang="en-ID" i="1" dirty="0"/>
              <a:t>, </a:t>
            </a:r>
            <a:r>
              <a:rPr lang="en-ID" i="1" dirty="0" err="1"/>
              <a:t>Slideshare</a:t>
            </a:r>
            <a:r>
              <a:rPr lang="en-ID" i="1" dirty="0"/>
              <a:t>, Feedback, Flickr, </a:t>
            </a:r>
            <a:r>
              <a:rPr lang="en-ID" i="1" dirty="0" err="1"/>
              <a:t>Crowdstorm</a:t>
            </a:r>
            <a:r>
              <a:rPr lang="en-ID" dirty="0"/>
              <a:t>, </a:t>
            </a:r>
            <a:r>
              <a:rPr lang="en-ID" dirty="0" err="1"/>
              <a:t>dan</a:t>
            </a:r>
            <a:r>
              <a:rPr lang="en-ID" dirty="0"/>
              <a:t> </a:t>
            </a:r>
            <a:r>
              <a:rPr lang="en-ID" dirty="0" err="1"/>
              <a:t>sebagainya</a:t>
            </a:r>
            <a:r>
              <a:rPr lang="en-ID" dirty="0"/>
              <a:t>)</a:t>
            </a:r>
            <a:endParaRPr lang="en-US" dirty="0"/>
          </a:p>
          <a:p>
            <a:pPr lvl="0"/>
            <a:r>
              <a:rPr lang="en-ID" i="1" dirty="0"/>
              <a:t>Publish</a:t>
            </a:r>
            <a:r>
              <a:rPr lang="en-ID" dirty="0"/>
              <a:t>, (</a:t>
            </a:r>
            <a:r>
              <a:rPr lang="en-ID" i="1" dirty="0" err="1"/>
              <a:t>Wordpredss</a:t>
            </a:r>
            <a:r>
              <a:rPr lang="en-ID" i="1" dirty="0"/>
              <a:t>, Wikipedia, Blog, </a:t>
            </a:r>
            <a:r>
              <a:rPr lang="en-ID" i="1" dirty="0" err="1"/>
              <a:t>Wikia</a:t>
            </a:r>
            <a:r>
              <a:rPr lang="en-ID" i="1" dirty="0"/>
              <a:t>, </a:t>
            </a:r>
            <a:r>
              <a:rPr lang="en-ID" i="1" dirty="0" err="1"/>
              <a:t>Digg</a:t>
            </a:r>
            <a:r>
              <a:rPr lang="en-ID" dirty="0"/>
              <a:t>, </a:t>
            </a:r>
            <a:r>
              <a:rPr lang="en-ID" dirty="0" err="1"/>
              <a:t>dan</a:t>
            </a:r>
            <a:r>
              <a:rPr lang="en-ID" dirty="0"/>
              <a:t> </a:t>
            </a:r>
            <a:r>
              <a:rPr lang="en-ID" dirty="0" err="1"/>
              <a:t>sebagainya</a:t>
            </a:r>
            <a:r>
              <a:rPr lang="en-ID" dirty="0"/>
              <a:t>) </a:t>
            </a:r>
            <a:endParaRPr lang="en-US" dirty="0"/>
          </a:p>
          <a:p>
            <a:pPr lvl="0"/>
            <a:r>
              <a:rPr lang="en-ID" i="1" dirty="0"/>
              <a:t>Social game</a:t>
            </a:r>
            <a:r>
              <a:rPr lang="en-ID" dirty="0"/>
              <a:t>, media </a:t>
            </a:r>
            <a:r>
              <a:rPr lang="en-ID" dirty="0" err="1"/>
              <a:t>sosial</a:t>
            </a:r>
            <a:r>
              <a:rPr lang="en-ID" dirty="0"/>
              <a:t> </a:t>
            </a:r>
            <a:r>
              <a:rPr lang="en-ID" dirty="0" err="1"/>
              <a:t>berupa</a:t>
            </a:r>
            <a:r>
              <a:rPr lang="en-ID" dirty="0"/>
              <a:t> game yang </a:t>
            </a:r>
            <a:r>
              <a:rPr lang="en-ID" dirty="0" err="1"/>
              <a:t>dapat</a:t>
            </a:r>
            <a:r>
              <a:rPr lang="en-ID" dirty="0"/>
              <a:t> </a:t>
            </a:r>
            <a:r>
              <a:rPr lang="en-ID" dirty="0" err="1"/>
              <a:t>dilakukan</a:t>
            </a:r>
            <a:r>
              <a:rPr lang="en-ID" dirty="0"/>
              <a:t> </a:t>
            </a:r>
            <a:r>
              <a:rPr lang="en-ID" dirty="0" err="1"/>
              <a:t>atau</a:t>
            </a:r>
            <a:r>
              <a:rPr lang="en-ID" dirty="0"/>
              <a:t> </a:t>
            </a:r>
            <a:r>
              <a:rPr lang="en-ID" dirty="0" err="1"/>
              <a:t>dimainkan</a:t>
            </a:r>
            <a:r>
              <a:rPr lang="en-ID" dirty="0"/>
              <a:t> </a:t>
            </a:r>
            <a:r>
              <a:rPr lang="en-ID" dirty="0" err="1"/>
              <a:t>bersama-sama</a:t>
            </a:r>
            <a:r>
              <a:rPr lang="en-ID" dirty="0"/>
              <a:t>. (</a:t>
            </a:r>
            <a:r>
              <a:rPr lang="en-ID" i="1" dirty="0" err="1"/>
              <a:t>Koongregate</a:t>
            </a:r>
            <a:r>
              <a:rPr lang="en-ID" i="1" dirty="0"/>
              <a:t>, </a:t>
            </a:r>
            <a:r>
              <a:rPr lang="en-ID" i="1" dirty="0" err="1"/>
              <a:t>Doof</a:t>
            </a:r>
            <a:r>
              <a:rPr lang="en-ID" i="1" dirty="0"/>
              <a:t>, Pogo, Cafe.com</a:t>
            </a:r>
            <a:r>
              <a:rPr lang="en-ID" dirty="0"/>
              <a:t>, </a:t>
            </a:r>
            <a:r>
              <a:rPr lang="en-ID" dirty="0" err="1"/>
              <a:t>dan</a:t>
            </a:r>
            <a:r>
              <a:rPr lang="en-ID" dirty="0"/>
              <a:t> </a:t>
            </a:r>
            <a:r>
              <a:rPr lang="en-ID" dirty="0" err="1"/>
              <a:t>sebagainya</a:t>
            </a:r>
            <a:r>
              <a:rPr lang="en-ID" dirty="0"/>
              <a:t>) </a:t>
            </a:r>
            <a:endParaRPr lang="en-US" dirty="0"/>
          </a:p>
          <a:p>
            <a:pPr lvl="0"/>
            <a:r>
              <a:rPr lang="en-ID" i="1" dirty="0"/>
              <a:t>MMO (</a:t>
            </a:r>
            <a:r>
              <a:rPr lang="en-ID" i="1" dirty="0" err="1"/>
              <a:t>Kartrider</a:t>
            </a:r>
            <a:r>
              <a:rPr lang="en-ID" i="1" dirty="0"/>
              <a:t>, Warcraft, </a:t>
            </a:r>
            <a:r>
              <a:rPr lang="en-ID" i="1" dirty="0" err="1"/>
              <a:t>Neopets</a:t>
            </a:r>
            <a:r>
              <a:rPr lang="en-ID" i="1" dirty="0"/>
              <a:t>, Conan</a:t>
            </a:r>
            <a:r>
              <a:rPr lang="en-ID" dirty="0"/>
              <a:t>, </a:t>
            </a:r>
            <a:r>
              <a:rPr lang="en-ID" dirty="0" err="1"/>
              <a:t>dan</a:t>
            </a:r>
            <a:r>
              <a:rPr lang="en-ID" dirty="0"/>
              <a:t> </a:t>
            </a:r>
            <a:r>
              <a:rPr lang="en-ID" dirty="0" err="1"/>
              <a:t>sebagainya</a:t>
            </a:r>
            <a:r>
              <a:rPr lang="en-ID" dirty="0"/>
              <a:t>) </a:t>
            </a:r>
            <a:endParaRPr lang="en-US" dirty="0"/>
          </a:p>
          <a:p>
            <a:pPr lvl="0"/>
            <a:r>
              <a:rPr lang="en-ID" i="1" dirty="0"/>
              <a:t>Virtual worlds (</a:t>
            </a:r>
            <a:r>
              <a:rPr lang="en-ID" i="1" dirty="0" err="1"/>
              <a:t>Habbo</a:t>
            </a:r>
            <a:r>
              <a:rPr lang="en-ID" i="1" dirty="0"/>
              <a:t>, </a:t>
            </a:r>
            <a:r>
              <a:rPr lang="en-ID" i="1" dirty="0" err="1"/>
              <a:t>Imvu</a:t>
            </a:r>
            <a:r>
              <a:rPr lang="en-ID" i="1" dirty="0"/>
              <a:t>, </a:t>
            </a:r>
            <a:r>
              <a:rPr lang="en-ID" i="1" dirty="0" err="1"/>
              <a:t>Starday</a:t>
            </a:r>
            <a:r>
              <a:rPr lang="en-ID" dirty="0"/>
              <a:t>, </a:t>
            </a:r>
            <a:r>
              <a:rPr lang="en-ID" dirty="0" err="1"/>
              <a:t>dan</a:t>
            </a:r>
            <a:r>
              <a:rPr lang="en-ID" dirty="0"/>
              <a:t> </a:t>
            </a:r>
            <a:r>
              <a:rPr lang="en-ID" dirty="0" err="1"/>
              <a:t>sebagainya</a:t>
            </a:r>
            <a:r>
              <a:rPr lang="en-ID" dirty="0"/>
              <a:t>) </a:t>
            </a:r>
            <a:endParaRPr lang="en-US" dirty="0"/>
          </a:p>
          <a:p>
            <a:pPr lvl="0"/>
            <a:r>
              <a:rPr lang="en-ID" i="1" dirty="0" err="1"/>
              <a:t>Livecast</a:t>
            </a:r>
            <a:r>
              <a:rPr lang="en-ID" i="1" dirty="0"/>
              <a:t> (Y! Live, Blog </a:t>
            </a:r>
            <a:r>
              <a:rPr lang="en-ID" i="1" dirty="0" err="1"/>
              <a:t>tv</a:t>
            </a:r>
            <a:r>
              <a:rPr lang="en-ID" i="1" dirty="0"/>
              <a:t>, Justin </a:t>
            </a:r>
            <a:r>
              <a:rPr lang="en-ID" i="1" dirty="0" err="1"/>
              <a:t>tv</a:t>
            </a:r>
            <a:r>
              <a:rPr lang="en-ID" i="1" dirty="0"/>
              <a:t>, </a:t>
            </a:r>
            <a:r>
              <a:rPr lang="en-ID" i="1" dirty="0" err="1"/>
              <a:t>Listream</a:t>
            </a:r>
            <a:r>
              <a:rPr lang="en-ID" i="1" dirty="0"/>
              <a:t> </a:t>
            </a:r>
            <a:r>
              <a:rPr lang="en-ID" i="1" dirty="0" err="1"/>
              <a:t>tv</a:t>
            </a:r>
            <a:r>
              <a:rPr lang="en-ID" i="1" dirty="0"/>
              <a:t>, </a:t>
            </a:r>
            <a:r>
              <a:rPr lang="en-ID" i="1" dirty="0" err="1"/>
              <a:t>Livecastr</a:t>
            </a:r>
            <a:r>
              <a:rPr lang="en-ID" i="1" dirty="0"/>
              <a:t>,</a:t>
            </a:r>
            <a:r>
              <a:rPr lang="en-ID" dirty="0"/>
              <a:t> </a:t>
            </a:r>
            <a:r>
              <a:rPr lang="en-ID" dirty="0" err="1"/>
              <a:t>dan</a:t>
            </a:r>
            <a:r>
              <a:rPr lang="en-ID" dirty="0"/>
              <a:t> </a:t>
            </a:r>
            <a:r>
              <a:rPr lang="en-ID" dirty="0" err="1"/>
              <a:t>sebagainya</a:t>
            </a:r>
            <a:r>
              <a:rPr lang="en-ID" dirty="0"/>
              <a:t>) </a:t>
            </a:r>
            <a:endParaRPr lang="en-US" dirty="0"/>
          </a:p>
          <a:p>
            <a:pPr lvl="0"/>
            <a:r>
              <a:rPr lang="en-ID" i="1" dirty="0" err="1"/>
              <a:t>Livestream</a:t>
            </a:r>
            <a:r>
              <a:rPr lang="en-ID" i="1" dirty="0"/>
              <a:t> (</a:t>
            </a:r>
            <a:r>
              <a:rPr lang="en-ID" i="1" dirty="0" err="1"/>
              <a:t>Socializr</a:t>
            </a:r>
            <a:r>
              <a:rPr lang="en-ID" i="1" dirty="0"/>
              <a:t>, </a:t>
            </a:r>
            <a:r>
              <a:rPr lang="en-ID" i="1" dirty="0" err="1"/>
              <a:t>Froendsfreed</a:t>
            </a:r>
            <a:r>
              <a:rPr lang="en-ID" i="1" dirty="0"/>
              <a:t>, </a:t>
            </a:r>
            <a:r>
              <a:rPr lang="en-ID" i="1" dirty="0" err="1"/>
              <a:t>Socialthings</a:t>
            </a:r>
            <a:r>
              <a:rPr lang="en-ID" dirty="0"/>
              <a:t>!, </a:t>
            </a:r>
            <a:r>
              <a:rPr lang="en-ID" dirty="0" err="1"/>
              <a:t>dan</a:t>
            </a:r>
            <a:r>
              <a:rPr lang="en-ID" dirty="0"/>
              <a:t> </a:t>
            </a:r>
            <a:r>
              <a:rPr lang="en-ID" dirty="0" err="1"/>
              <a:t>sebagainya</a:t>
            </a:r>
            <a:r>
              <a:rPr lang="en-ID" dirty="0"/>
              <a:t>) </a:t>
            </a:r>
            <a:endParaRPr lang="en-US" dirty="0"/>
          </a:p>
          <a:p>
            <a:pPr lvl="0"/>
            <a:r>
              <a:rPr lang="en-ID" i="1" dirty="0"/>
              <a:t>Micro blog (Twitter, </a:t>
            </a:r>
            <a:r>
              <a:rPr lang="en-ID" i="1" dirty="0" err="1"/>
              <a:t>Plurk</a:t>
            </a:r>
            <a:r>
              <a:rPr lang="en-ID" i="1" dirty="0"/>
              <a:t>, </a:t>
            </a:r>
            <a:r>
              <a:rPr lang="en-ID" i="1" dirty="0" err="1"/>
              <a:t>Pownce</a:t>
            </a:r>
            <a:r>
              <a:rPr lang="en-ID" i="1" dirty="0"/>
              <a:t>, </a:t>
            </a:r>
            <a:r>
              <a:rPr lang="en-ID" i="1" dirty="0" err="1"/>
              <a:t>Ttwirxr</a:t>
            </a:r>
            <a:r>
              <a:rPr lang="en-ID" i="1" dirty="0"/>
              <a:t>, </a:t>
            </a:r>
            <a:r>
              <a:rPr lang="en-ID" i="1" dirty="0" err="1"/>
              <a:t>Plazes</a:t>
            </a:r>
            <a:r>
              <a:rPr lang="en-ID" i="1" dirty="0"/>
              <a:t>, </a:t>
            </a:r>
            <a:r>
              <a:rPr lang="en-ID" i="1" dirty="0" err="1"/>
              <a:t>Tweetpeek</a:t>
            </a:r>
            <a:r>
              <a:rPr lang="en-ID" i="1" dirty="0"/>
              <a:t>,</a:t>
            </a:r>
            <a:r>
              <a:rPr lang="en-ID" dirty="0"/>
              <a:t> </a:t>
            </a:r>
            <a:r>
              <a:rPr lang="en-ID" dirty="0" err="1"/>
              <a:t>dan</a:t>
            </a:r>
            <a:r>
              <a:rPr lang="en-ID" dirty="0"/>
              <a:t> </a:t>
            </a:r>
            <a:endParaRPr lang="en-US" dirty="0"/>
          </a:p>
          <a:p>
            <a:r>
              <a:rPr lang="en-ID" dirty="0" err="1"/>
              <a:t>sebagainya</a:t>
            </a:r>
            <a:r>
              <a:rPr lang="en-ID" dirty="0"/>
              <a:t>) </a:t>
            </a:r>
            <a:endParaRPr lang="en-US" dirty="0"/>
          </a:p>
          <a:p>
            <a:endParaRPr lang="en-US" dirty="0"/>
          </a:p>
        </p:txBody>
      </p:sp>
    </p:spTree>
    <p:extLst>
      <p:ext uri="{BB962C8B-B14F-4D97-AF65-F5344CB8AC3E}">
        <p14:creationId xmlns:p14="http://schemas.microsoft.com/office/powerpoint/2010/main" val="2117813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ADALAH NAIF UNTUK MELIHAT MEDIA MASSA DAN SOSIAL MEDIA SEBAGAI SALING BERLAWANAN – BENTUK-BENTUK MEDIA TERSEBUT KIAN TERIKAT SATU SAMA LAIN</a:t>
            </a:r>
            <a:r>
              <a:rPr lang="en-US" b="1" dirty="0"/>
              <a:t>” - </a:t>
            </a:r>
            <a:r>
              <a:rPr lang="en-US" dirty="0"/>
              <a:t>Professor Jim </a:t>
            </a:r>
            <a:r>
              <a:rPr lang="en-US" dirty="0" err="1"/>
              <a:t>Macnamara</a:t>
            </a:r>
            <a:r>
              <a:rPr lang="en-US" dirty="0"/>
              <a:t>. </a:t>
            </a:r>
          </a:p>
        </p:txBody>
      </p:sp>
    </p:spTree>
    <p:extLst>
      <p:ext uri="{BB962C8B-B14F-4D97-AF65-F5344CB8AC3E}">
        <p14:creationId xmlns:p14="http://schemas.microsoft.com/office/powerpoint/2010/main" val="4092464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149</TotalTime>
  <Words>1744</Words>
  <Application>Microsoft Office PowerPoint</Application>
  <PresentationFormat>Widescreen</PresentationFormat>
  <Paragraphs>102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Bookman Old Style</vt:lpstr>
      <vt:lpstr>Century Gothic</vt:lpstr>
      <vt:lpstr>Wingdings</vt:lpstr>
      <vt:lpstr>Wood Type</vt:lpstr>
      <vt:lpstr>MEDIA SOSIAL DAN INFORMASI TRANSAKSI ELEKTRONIK</vt:lpstr>
      <vt:lpstr>Media Sosial dan UU ITE</vt:lpstr>
      <vt:lpstr>Pengertian </vt:lpstr>
      <vt:lpstr>PowerPoint Presentation</vt:lpstr>
      <vt:lpstr>Komunikasi Massa</vt:lpstr>
      <vt:lpstr>Media Massa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Dasar Pembentukan UU ITE</vt:lpstr>
      <vt:lpstr>PowerPoint Presentation</vt:lpstr>
      <vt:lpstr>PowerPoint Presentation</vt:lpstr>
      <vt:lpstr>Indonesia sebagai pengguna internet terbesar</vt:lpstr>
      <vt:lpstr>PowerPoint Presentation</vt:lpstr>
      <vt:lpstr>PowerPoint Presentation</vt:lpstr>
      <vt:lpstr>Analisa Kritis</vt:lpstr>
      <vt:lpstr>Penjelasan UU ITE </vt:lpstr>
      <vt:lpstr>Penjelasan UU ITE </vt:lpstr>
      <vt:lpstr>Bagian Bagian  UU ITE</vt:lpstr>
      <vt:lpstr>Bagian Bagian UU ITE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INFORMASI DAN TRANSAKSI ELEKTRONIK</dc:title>
  <dc:creator>DEVICA RULLY</dc:creator>
  <cp:lastModifiedBy>DEVICA RULLY</cp:lastModifiedBy>
  <cp:revision>10</cp:revision>
  <dcterms:created xsi:type="dcterms:W3CDTF">2017-11-13T06:59:05Z</dcterms:created>
  <dcterms:modified xsi:type="dcterms:W3CDTF">2018-02-02T00:00:34Z</dcterms:modified>
</cp:coreProperties>
</file>