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56B10C8-D85C-43E5-A530-FD1EC72B4F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1CE320-17FA-43EA-BD74-0963090A5A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9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0C8-D85C-43E5-A530-FD1EC72B4F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E320-17FA-43EA-BD74-0963090A5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9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0C8-D85C-43E5-A530-FD1EC72B4F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E320-17FA-43EA-BD74-0963090A5A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60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0C8-D85C-43E5-A530-FD1EC72B4F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E320-17FA-43EA-BD74-0963090A5A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735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0C8-D85C-43E5-A530-FD1EC72B4F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E320-17FA-43EA-BD74-0963090A5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0C8-D85C-43E5-A530-FD1EC72B4F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E320-17FA-43EA-BD74-0963090A5A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1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0C8-D85C-43E5-A530-FD1EC72B4F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E320-17FA-43EA-BD74-0963090A5A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27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0C8-D85C-43E5-A530-FD1EC72B4F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E320-17FA-43EA-BD74-0963090A5A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288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0C8-D85C-43E5-A530-FD1EC72B4F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E320-17FA-43EA-BD74-0963090A5A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24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0C8-D85C-43E5-A530-FD1EC72B4F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E320-17FA-43EA-BD74-0963090A5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3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0C8-D85C-43E5-A530-FD1EC72B4F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E320-17FA-43EA-BD74-0963090A5A7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32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0C8-D85C-43E5-A530-FD1EC72B4F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E320-17FA-43EA-BD74-0963090A5A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79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0C8-D85C-43E5-A530-FD1EC72B4F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E320-17FA-43EA-BD74-0963090A5A7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48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0C8-D85C-43E5-A530-FD1EC72B4F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E320-17FA-43EA-BD74-0963090A5A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22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0C8-D85C-43E5-A530-FD1EC72B4F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E320-17FA-43EA-BD74-0963090A5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2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0C8-D85C-43E5-A530-FD1EC72B4F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E320-17FA-43EA-BD74-0963090A5A7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19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0C8-D85C-43E5-A530-FD1EC72B4F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E320-17FA-43EA-BD74-0963090A5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1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6B10C8-D85C-43E5-A530-FD1EC72B4F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1CE320-17FA-43EA-BD74-0963090A5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1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i.go.id/index.php/lihat-terkini/38-dalam-negeri/31817-kpi-nilai-mata-lelaki-trans7-sarat-erotisme" TargetMode="External"/><Relationship Id="rId2" Type="http://schemas.openxmlformats.org/officeDocument/2006/relationships/hyperlink" Target="http://www.kpi.go.id/index.php/lihat-terkini/38-dalam-negeri/31199-kpi-ingatkan-11-tv-soal-iklan-durex-fetherlit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kumonline.com/pusatdata/detail/11783/nprt/539/uu-no-32-tahun-2002-penyiara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i.go.id/download/regulasi/P3SPS_2012_Final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i.go.id/download/regulasi/P3SPS_2012_Final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id-ID" dirty="0" smtClean="0"/>
              <a:t>Penyelesaian </a:t>
            </a:r>
            <a:r>
              <a:rPr lang="en-US" dirty="0" err="1" smtClean="0"/>
              <a:t>Sengketa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77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peringatan</a:t>
            </a:r>
            <a:r>
              <a:rPr lang="en-US" dirty="0"/>
              <a:t> KPI </a:t>
            </a:r>
            <a:r>
              <a:rPr lang="en-US" dirty="0" err="1"/>
              <a:t>kepada</a:t>
            </a:r>
            <a:r>
              <a:rPr lang="en-US" dirty="0"/>
              <a:t> (ANTV, SCTV, RCTI, TPI, Global TV, TV One, Metro TV, </a:t>
            </a:r>
            <a:r>
              <a:rPr lang="en-US" dirty="0" err="1"/>
              <a:t>Indosiar</a:t>
            </a:r>
            <a:r>
              <a:rPr lang="en-US" dirty="0"/>
              <a:t>, Trans TV, Trans 7 </a:t>
            </a:r>
            <a:r>
              <a:rPr lang="en-US" dirty="0" err="1"/>
              <a:t>dan</a:t>
            </a:r>
            <a:r>
              <a:rPr lang="en-US" dirty="0"/>
              <a:t> TVRI)  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“Durex”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 smtClean="0"/>
              <a:t>pornografi</a:t>
            </a:r>
            <a:endParaRPr lang="id-ID" dirty="0" smtClean="0"/>
          </a:p>
          <a:p>
            <a:pPr marL="457200" lvl="1" indent="0"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://www.kpi.go.id/index.php/lihat-terkini/38-dalam-negeri/31199-kpi-ingatkan-11-tv-soal-iklan-durex-fetherlite</a:t>
            </a:r>
            <a:r>
              <a:rPr lang="en-US" dirty="0"/>
              <a:t>.</a:t>
            </a:r>
          </a:p>
          <a:p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/>
              <a:t>acara</a:t>
            </a:r>
            <a:r>
              <a:rPr lang="en-US" dirty="0"/>
              <a:t> ‘Mata </a:t>
            </a:r>
            <a:r>
              <a:rPr lang="en-US" dirty="0" err="1"/>
              <a:t>Lelaki</a:t>
            </a:r>
            <a:r>
              <a:rPr lang="en-US" dirty="0"/>
              <a:t>’ di </a:t>
            </a:r>
            <a:r>
              <a:rPr lang="en-US" dirty="0" smtClean="0"/>
              <a:t>Trans7</a:t>
            </a:r>
            <a:endParaRPr lang="id-ID" dirty="0"/>
          </a:p>
          <a:p>
            <a:pPr marL="457200" lvl="1" indent="0">
              <a:buNone/>
            </a:pPr>
            <a:r>
              <a:rPr lang="en-US" dirty="0"/>
              <a:t> </a:t>
            </a:r>
            <a:r>
              <a:rPr lang="en-US" u="sng" dirty="0">
                <a:hlinkClick r:id="rId3"/>
              </a:rPr>
              <a:t>http://www.kpi.go.id/index.php/lihat-terkini/38-dalam-negeri/31817-kpi-nilai-mata-lelaki-trans7-sarat-erotisme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SENGKETA DALAM 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5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Dihadapi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000" smtClean="0"/>
              <a:t>Permasalahan hukum yang seringkali dihadapi adalah ketika terkait dengan </a:t>
            </a:r>
            <a:r>
              <a:rPr lang="en-US" sz="3000" b="1" smtClean="0"/>
              <a:t>penyampaian informasi, komunikasi</a:t>
            </a:r>
            <a:r>
              <a:rPr lang="en-US" sz="3000" smtClean="0"/>
              <a:t>, dan/atau </a:t>
            </a:r>
            <a:r>
              <a:rPr lang="en-US" sz="3000" b="1" smtClean="0"/>
              <a:t>transaksi secara elektronik</a:t>
            </a:r>
            <a:r>
              <a:rPr lang="en-US" sz="3000" smtClean="0"/>
              <a:t>, khususnya dalam hal pembuktian dan hal yang terkait dengan perbuatan hukum yang dilaksanakan melalui sistem elektronik.</a:t>
            </a:r>
          </a:p>
        </p:txBody>
      </p:sp>
    </p:spTree>
    <p:extLst>
      <p:ext uri="{BB962C8B-B14F-4D97-AF65-F5344CB8AC3E}">
        <p14:creationId xmlns:p14="http://schemas.microsoft.com/office/powerpoint/2010/main" val="20466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UU 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182880" indent="-182880" algn="just" eaLnBrk="1" fontAlgn="auto" hangingPunct="1">
              <a:spcAft>
                <a:spcPts val="0"/>
              </a:spcAft>
              <a:defRPr/>
            </a:pPr>
            <a:r>
              <a:rPr lang="en-US" sz="2700" dirty="0" err="1"/>
              <a:t>Secara</a:t>
            </a:r>
            <a:r>
              <a:rPr lang="en-US" sz="2700" dirty="0"/>
              <a:t> </a:t>
            </a:r>
            <a:r>
              <a:rPr lang="en-US" sz="2700" dirty="0" err="1"/>
              <a:t>teknis</a:t>
            </a:r>
            <a:r>
              <a:rPr lang="en-US" sz="2700" dirty="0"/>
              <a:t> </a:t>
            </a:r>
            <a:r>
              <a:rPr lang="en-US" sz="2700" dirty="0" err="1"/>
              <a:t>perbuatan</a:t>
            </a:r>
            <a:r>
              <a:rPr lang="en-US" sz="2700" dirty="0"/>
              <a:t> yang </a:t>
            </a:r>
            <a:r>
              <a:rPr lang="en-US" sz="2700" dirty="0" err="1"/>
              <a:t>dilarang</a:t>
            </a:r>
            <a:r>
              <a:rPr lang="en-US" sz="2700" dirty="0"/>
              <a:t> </a:t>
            </a:r>
            <a:r>
              <a:rPr lang="en-US" sz="2700" dirty="0" err="1"/>
              <a:t>sebagaimana</a:t>
            </a:r>
            <a:r>
              <a:rPr lang="en-US" sz="2700" dirty="0"/>
              <a:t> </a:t>
            </a:r>
            <a:r>
              <a:rPr lang="en-US" sz="2700" dirty="0" err="1"/>
              <a:t>dimaksud</a:t>
            </a:r>
            <a:r>
              <a:rPr lang="en-US" sz="2700" dirty="0"/>
              <a:t> </a:t>
            </a:r>
            <a:r>
              <a:rPr lang="en-US" sz="2700" dirty="0" err="1"/>
              <a:t>pada</a:t>
            </a:r>
            <a:r>
              <a:rPr lang="en-US" sz="2700" dirty="0"/>
              <a:t> UU ITE </a:t>
            </a:r>
            <a:r>
              <a:rPr lang="en-US" sz="2700" dirty="0" err="1"/>
              <a:t>ini</a:t>
            </a:r>
            <a:r>
              <a:rPr lang="en-US" sz="2700" dirty="0"/>
              <a:t> </a:t>
            </a:r>
            <a:r>
              <a:rPr lang="en-US" sz="2700" dirty="0" err="1"/>
              <a:t>dapat</a:t>
            </a:r>
            <a:r>
              <a:rPr lang="en-US" sz="2700" dirty="0"/>
              <a:t> </a:t>
            </a:r>
            <a:r>
              <a:rPr lang="en-US" sz="2700" dirty="0" err="1"/>
              <a:t>dilakukan</a:t>
            </a:r>
            <a:r>
              <a:rPr lang="en-US" sz="2700" dirty="0"/>
              <a:t>, </a:t>
            </a:r>
            <a:r>
              <a:rPr lang="en-US" sz="2700" dirty="0" err="1"/>
              <a:t>antara</a:t>
            </a:r>
            <a:r>
              <a:rPr lang="en-US" sz="2700" dirty="0"/>
              <a:t> lain </a:t>
            </a:r>
            <a:r>
              <a:rPr lang="en-US" sz="2700" dirty="0" err="1"/>
              <a:t>dengan</a:t>
            </a:r>
            <a:r>
              <a:rPr lang="en-US" sz="2700" dirty="0"/>
              <a:t> </a:t>
            </a:r>
            <a:r>
              <a:rPr lang="en-US" sz="2700" dirty="0" smtClean="0"/>
              <a:t>: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a. </a:t>
            </a:r>
            <a:r>
              <a:rPr lang="en-US" sz="2700" dirty="0" err="1"/>
              <a:t>melakukan</a:t>
            </a:r>
            <a:r>
              <a:rPr lang="en-US" sz="2700" dirty="0"/>
              <a:t> </a:t>
            </a:r>
            <a:r>
              <a:rPr lang="en-US" sz="2700" dirty="0" err="1"/>
              <a:t>komunikasi</a:t>
            </a:r>
            <a:r>
              <a:rPr lang="en-US" sz="2700" dirty="0"/>
              <a:t>, </a:t>
            </a:r>
            <a:r>
              <a:rPr lang="en-US" sz="2700" dirty="0" err="1"/>
              <a:t>mengirimkan</a:t>
            </a:r>
            <a:r>
              <a:rPr lang="en-US" sz="2700" dirty="0"/>
              <a:t>, </a:t>
            </a:r>
            <a:r>
              <a:rPr lang="en-US" sz="2700" dirty="0" err="1"/>
              <a:t>memancarkan</a:t>
            </a:r>
            <a:r>
              <a:rPr lang="en-US" sz="2700" dirty="0"/>
              <a:t> </a:t>
            </a:r>
            <a:r>
              <a:rPr lang="en-US" sz="2700" dirty="0" err="1"/>
              <a:t>atau</a:t>
            </a:r>
            <a:r>
              <a:rPr lang="en-US" sz="2700" dirty="0"/>
              <a:t> </a:t>
            </a:r>
            <a:r>
              <a:rPr lang="en-US" sz="2700" dirty="0" err="1"/>
              <a:t>sengaja</a:t>
            </a:r>
            <a:r>
              <a:rPr lang="en-US" sz="2700" dirty="0"/>
              <a:t> </a:t>
            </a:r>
            <a:r>
              <a:rPr lang="en-US" sz="2700" dirty="0" err="1"/>
              <a:t>berusaha</a:t>
            </a:r>
            <a:r>
              <a:rPr lang="en-US" sz="2700" dirty="0"/>
              <a:t> </a:t>
            </a:r>
            <a:r>
              <a:rPr lang="en-US" sz="2700" dirty="0" err="1"/>
              <a:t>mewujudkan</a:t>
            </a:r>
            <a:r>
              <a:rPr lang="en-US" sz="2700" dirty="0"/>
              <a:t> </a:t>
            </a:r>
            <a:r>
              <a:rPr lang="en-US" sz="2700" dirty="0" err="1"/>
              <a:t>hal-hal</a:t>
            </a:r>
            <a:r>
              <a:rPr lang="en-US" sz="2700" dirty="0"/>
              <a:t> </a:t>
            </a:r>
            <a:r>
              <a:rPr lang="en-US" sz="2700" dirty="0" err="1"/>
              <a:t>tersebut</a:t>
            </a:r>
            <a:r>
              <a:rPr lang="en-US" sz="2700" dirty="0"/>
              <a:t> </a:t>
            </a:r>
            <a:r>
              <a:rPr lang="en-US" sz="2700" dirty="0" err="1"/>
              <a:t>kepada</a:t>
            </a:r>
            <a:r>
              <a:rPr lang="en-US" sz="2700" dirty="0"/>
              <a:t> </a:t>
            </a:r>
            <a:r>
              <a:rPr lang="en-US" sz="2700" dirty="0" err="1"/>
              <a:t>siapa</a:t>
            </a:r>
            <a:r>
              <a:rPr lang="en-US" sz="2700" dirty="0"/>
              <a:t> pun </a:t>
            </a:r>
            <a:r>
              <a:rPr lang="en-US" sz="2700" dirty="0" smtClean="0"/>
              <a:t>yang </a:t>
            </a:r>
            <a:r>
              <a:rPr lang="en-US" sz="2700" dirty="0" err="1"/>
              <a:t>tidak</a:t>
            </a:r>
            <a:r>
              <a:rPr lang="en-US" sz="2700" dirty="0"/>
              <a:t> </a:t>
            </a:r>
            <a:r>
              <a:rPr lang="en-US" sz="2700" dirty="0" err="1"/>
              <a:t>berhak</a:t>
            </a:r>
            <a:r>
              <a:rPr lang="en-US" sz="2700" dirty="0"/>
              <a:t> </a:t>
            </a:r>
            <a:r>
              <a:rPr lang="en-US" sz="2700" dirty="0" err="1"/>
              <a:t>untuk</a:t>
            </a:r>
            <a:r>
              <a:rPr lang="en-US" sz="2700" dirty="0"/>
              <a:t> </a:t>
            </a:r>
            <a:r>
              <a:rPr lang="en-US" sz="2700" dirty="0" err="1"/>
              <a:t>menerimanya</a:t>
            </a:r>
            <a:r>
              <a:rPr lang="en-US" sz="2700" dirty="0"/>
              <a:t>; </a:t>
            </a:r>
            <a:r>
              <a:rPr lang="en-US" sz="2700" dirty="0" err="1" smtClean="0"/>
              <a:t>atau</a:t>
            </a:r>
            <a:endParaRPr lang="en-US" sz="27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b. </a:t>
            </a:r>
            <a:r>
              <a:rPr lang="en-US" sz="2700" dirty="0" err="1"/>
              <a:t>sengaja</a:t>
            </a:r>
            <a:r>
              <a:rPr lang="en-US" sz="2700" dirty="0"/>
              <a:t> </a:t>
            </a:r>
            <a:r>
              <a:rPr lang="en-US" sz="2700" dirty="0" err="1"/>
              <a:t>menghalangi</a:t>
            </a:r>
            <a:r>
              <a:rPr lang="en-US" sz="2700" dirty="0"/>
              <a:t> agar </a:t>
            </a:r>
            <a:r>
              <a:rPr lang="en-US" sz="2700" dirty="0" err="1"/>
              <a:t>informasi</a:t>
            </a:r>
            <a:r>
              <a:rPr lang="en-US" sz="2700" dirty="0"/>
              <a:t> </a:t>
            </a:r>
            <a:r>
              <a:rPr lang="en-US" sz="2700" dirty="0" err="1"/>
              <a:t>dimaksud</a:t>
            </a:r>
            <a:r>
              <a:rPr lang="en-US" sz="2700" dirty="0"/>
              <a:t> </a:t>
            </a:r>
            <a:r>
              <a:rPr lang="en-US" sz="2700" dirty="0" err="1"/>
              <a:t>tidak</a:t>
            </a:r>
            <a:r>
              <a:rPr lang="en-US" sz="2700" dirty="0"/>
              <a:t> </a:t>
            </a:r>
            <a:r>
              <a:rPr lang="en-US" sz="2700" dirty="0" err="1"/>
              <a:t>dapat</a:t>
            </a:r>
            <a:r>
              <a:rPr lang="en-US" sz="2700" dirty="0"/>
              <a:t> </a:t>
            </a:r>
            <a:r>
              <a:rPr lang="en-US" sz="2700" dirty="0" err="1"/>
              <a:t>atau</a:t>
            </a:r>
            <a:r>
              <a:rPr lang="en-US" sz="2700" dirty="0"/>
              <a:t> </a:t>
            </a:r>
            <a:r>
              <a:rPr lang="en-US" sz="2700" dirty="0" err="1"/>
              <a:t>gagal</a:t>
            </a:r>
            <a:r>
              <a:rPr lang="en-US" sz="2700" dirty="0"/>
              <a:t> </a:t>
            </a:r>
            <a:r>
              <a:rPr lang="en-US" sz="2700" dirty="0" err="1"/>
              <a:t>diterima</a:t>
            </a:r>
            <a:r>
              <a:rPr lang="en-US" sz="2700" dirty="0"/>
              <a:t> </a:t>
            </a:r>
            <a:r>
              <a:rPr lang="en-US" sz="2700" dirty="0" err="1"/>
              <a:t>oleh</a:t>
            </a:r>
            <a:r>
              <a:rPr lang="en-US" sz="2700" dirty="0"/>
              <a:t> yang </a:t>
            </a:r>
            <a:r>
              <a:rPr lang="en-US" sz="2700" dirty="0" err="1"/>
              <a:t>berwenang</a:t>
            </a:r>
            <a:r>
              <a:rPr lang="en-US" sz="2700" dirty="0"/>
              <a:t> </a:t>
            </a:r>
            <a:r>
              <a:rPr lang="en-US" sz="2700" dirty="0" err="1"/>
              <a:t>menerimanya</a:t>
            </a:r>
            <a:r>
              <a:rPr lang="en-US" sz="2700" dirty="0"/>
              <a:t> di </a:t>
            </a:r>
            <a:r>
              <a:rPr lang="en-US" sz="2700" dirty="0" err="1"/>
              <a:t>lingkungan</a:t>
            </a:r>
            <a:r>
              <a:rPr lang="en-US" sz="2700" dirty="0"/>
              <a:t> </a:t>
            </a:r>
            <a:r>
              <a:rPr lang="en-US" sz="2700" dirty="0" err="1"/>
              <a:t>pemerintah</a:t>
            </a:r>
            <a:r>
              <a:rPr lang="en-US" sz="2700" dirty="0"/>
              <a:t> </a:t>
            </a:r>
            <a:r>
              <a:rPr lang="en-US" sz="2700" dirty="0" err="1"/>
              <a:t>dan</a:t>
            </a:r>
            <a:r>
              <a:rPr lang="en-US" sz="2700" dirty="0"/>
              <a:t>/</a:t>
            </a:r>
            <a:r>
              <a:rPr lang="en-US" sz="2700" dirty="0" err="1"/>
              <a:t>atau</a:t>
            </a:r>
            <a:r>
              <a:rPr lang="en-US" sz="2700" dirty="0"/>
              <a:t> </a:t>
            </a:r>
            <a:r>
              <a:rPr lang="en-US" sz="2700" dirty="0" err="1"/>
              <a:t>pemerintah</a:t>
            </a:r>
            <a:r>
              <a:rPr lang="en-US" sz="2700" dirty="0"/>
              <a:t> </a:t>
            </a:r>
            <a:r>
              <a:rPr lang="en-US" sz="2700" dirty="0" err="1"/>
              <a:t>daerah</a:t>
            </a:r>
            <a:r>
              <a:rPr lang="en-US" sz="2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77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Kitab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310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juncto</a:t>
            </a:r>
            <a:r>
              <a:rPr lang="en-US" dirty="0"/>
              <a:t> </a:t>
            </a:r>
            <a:r>
              <a:rPr lang="en-US" dirty="0" err="1"/>
              <a:t>UndangUndang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11 </a:t>
            </a:r>
            <a:r>
              <a:rPr lang="en-US" dirty="0" err="1"/>
              <a:t>Tahun</a:t>
            </a:r>
            <a:r>
              <a:rPr lang="en-US" dirty="0"/>
              <a:t> 2008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(UU ITE),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rambu-rambu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9353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Contoh Kasus:</a:t>
            </a:r>
          </a:p>
          <a:p>
            <a:pPr marL="0" indent="0">
              <a:buNone/>
            </a:pPr>
            <a:r>
              <a:rPr lang="en-US" dirty="0" err="1"/>
              <a:t>Prita</a:t>
            </a:r>
            <a:r>
              <a:rPr lang="en-US" dirty="0"/>
              <a:t> </a:t>
            </a:r>
            <a:r>
              <a:rPr lang="en-US" dirty="0" err="1"/>
              <a:t>Mulyasari</a:t>
            </a:r>
            <a:r>
              <a:rPr lang="en-US" dirty="0"/>
              <a:t> </a:t>
            </a:r>
            <a:r>
              <a:rPr lang="en-US" dirty="0" err="1"/>
              <a:t>didakwa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27 </a:t>
            </a:r>
            <a:r>
              <a:rPr lang="en-US" dirty="0" err="1"/>
              <a:t>Ayat</a:t>
            </a:r>
            <a:r>
              <a:rPr lang="en-US" dirty="0"/>
              <a:t> (3) </a:t>
            </a:r>
            <a:r>
              <a:rPr lang="en-US" dirty="0" err="1"/>
              <a:t>Undang-Undang</a:t>
            </a:r>
            <a:r>
              <a:rPr lang="en-US" dirty="0"/>
              <a:t> ITE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pencemaran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lewat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 smtClean="0"/>
              <a:t>maya</a:t>
            </a:r>
            <a:r>
              <a:rPr lang="id-ID" dirty="0" smtClean="0"/>
              <a:t>.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sengaja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mendistribusikan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mentransmisikan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diaksesnya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muatan</a:t>
            </a:r>
            <a:r>
              <a:rPr lang="en-US" dirty="0"/>
              <a:t> </a:t>
            </a:r>
            <a:r>
              <a:rPr lang="en-US" dirty="0" err="1"/>
              <a:t>penghinaan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pencemaran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6812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6141"/>
            <a:ext cx="10515600" cy="5450822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Kasus</a:t>
            </a:r>
            <a:r>
              <a:rPr lang="en-US" dirty="0"/>
              <a:t> Yogi </a:t>
            </a:r>
            <a:r>
              <a:rPr lang="en-US" dirty="0" err="1"/>
              <a:t>Sentani</a:t>
            </a:r>
            <a:r>
              <a:rPr lang="en-US" dirty="0"/>
              <a:t>, </a:t>
            </a:r>
            <a:r>
              <a:rPr lang="id-ID" dirty="0" smtClean="0"/>
              <a:t>dituduh </a:t>
            </a:r>
            <a:r>
              <a:rPr lang="en-US" dirty="0" err="1" smtClean="0"/>
              <a:t>melanggar</a:t>
            </a:r>
            <a:r>
              <a:rPr lang="en-US" dirty="0" smtClean="0"/>
              <a:t> </a:t>
            </a:r>
            <a:r>
              <a:rPr lang="en-US" dirty="0" err="1"/>
              <a:t>Pasal</a:t>
            </a:r>
            <a:r>
              <a:rPr lang="en-US" dirty="0"/>
              <a:t> 35 </a:t>
            </a:r>
            <a:r>
              <a:rPr lang="en-US" dirty="0" err="1"/>
              <a:t>jo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51 </a:t>
            </a:r>
            <a:r>
              <a:rPr lang="en-US" dirty="0" err="1"/>
              <a:t>Ayat</a:t>
            </a:r>
            <a:r>
              <a:rPr lang="en-US" dirty="0"/>
              <a:t> (1) UU ITE.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lima </a:t>
            </a:r>
            <a:r>
              <a:rPr lang="en-US" dirty="0" err="1"/>
              <a:t>tahun</a:t>
            </a:r>
            <a:r>
              <a:rPr lang="en-US" dirty="0"/>
              <a:t>. </a:t>
            </a:r>
            <a:endParaRPr lang="id-ID" dirty="0" smtClean="0"/>
          </a:p>
          <a:p>
            <a:r>
              <a:rPr lang="en-US" dirty="0" smtClean="0"/>
              <a:t>Yogi </a:t>
            </a:r>
            <a:r>
              <a:rPr lang="en-US" dirty="0" err="1"/>
              <a:t>diduga</a:t>
            </a:r>
            <a:r>
              <a:rPr lang="en-US" dirty="0"/>
              <a:t> </a:t>
            </a:r>
            <a:r>
              <a:rPr lang="en-US" dirty="0" err="1"/>
              <a:t>menyebarkan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 </a:t>
            </a:r>
            <a:r>
              <a:rPr lang="en-US" dirty="0" err="1"/>
              <a:t>Sukhoi</a:t>
            </a:r>
            <a:r>
              <a:rPr lang="en-US" dirty="0"/>
              <a:t> </a:t>
            </a:r>
            <a:r>
              <a:rPr lang="en-US" dirty="0" err="1"/>
              <a:t>Superjet</a:t>
            </a:r>
            <a:r>
              <a:rPr lang="en-US" dirty="0"/>
              <a:t> 100 di </a:t>
            </a:r>
            <a:r>
              <a:rPr lang="en-US" dirty="0" err="1"/>
              <a:t>Cijeruk</a:t>
            </a:r>
            <a:r>
              <a:rPr lang="en-US" dirty="0"/>
              <a:t> </a:t>
            </a:r>
            <a:r>
              <a:rPr lang="en-US" dirty="0" err="1"/>
              <a:t>Gunung</a:t>
            </a:r>
            <a:r>
              <a:rPr lang="en-US" dirty="0"/>
              <a:t> </a:t>
            </a:r>
            <a:r>
              <a:rPr lang="en-US" dirty="0" err="1"/>
              <a:t>Salak</a:t>
            </a:r>
            <a:r>
              <a:rPr lang="en-US" dirty="0"/>
              <a:t>,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, yang </a:t>
            </a: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 </a:t>
            </a:r>
            <a:r>
              <a:rPr lang="en-US" dirty="0" err="1"/>
              <a:t>tragedi</a:t>
            </a:r>
            <a:r>
              <a:rPr lang="en-US" dirty="0"/>
              <a:t> </a:t>
            </a:r>
            <a:r>
              <a:rPr lang="en-US" dirty="0" err="1"/>
              <a:t>pesawat</a:t>
            </a:r>
            <a:r>
              <a:rPr lang="en-US" dirty="0"/>
              <a:t> di India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2010. </a:t>
            </a:r>
            <a:endParaRPr lang="id-ID" dirty="0" smtClean="0"/>
          </a:p>
          <a:p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kejiwaan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proses </a:t>
            </a:r>
            <a:r>
              <a:rPr lang="en-US" dirty="0" err="1"/>
              <a:t>evakuasi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. </a:t>
            </a:r>
            <a:endParaRPr lang="id-ID" dirty="0" smtClean="0"/>
          </a:p>
          <a:p>
            <a:r>
              <a:rPr lang="en-US" dirty="0" err="1" smtClean="0"/>
              <a:t>Pasal</a:t>
            </a:r>
            <a:r>
              <a:rPr lang="en-US" dirty="0" smtClean="0"/>
              <a:t> </a:t>
            </a:r>
            <a:r>
              <a:rPr lang="en-US" dirty="0"/>
              <a:t>35 UU ITE </a:t>
            </a:r>
            <a:r>
              <a:rPr lang="en-US" dirty="0" err="1"/>
              <a:t>menyebutkan</a:t>
            </a:r>
            <a:r>
              <a:rPr lang="en-US" dirty="0"/>
              <a:t> “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sengaja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melawan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manipulasi</a:t>
            </a:r>
            <a:r>
              <a:rPr lang="en-US" dirty="0"/>
              <a:t>, </a:t>
            </a:r>
            <a:r>
              <a:rPr lang="en-US" dirty="0" err="1"/>
              <a:t>penciptaan</a:t>
            </a:r>
            <a:r>
              <a:rPr lang="en-US" dirty="0"/>
              <a:t>, </a:t>
            </a:r>
            <a:r>
              <a:rPr lang="en-US" dirty="0" err="1"/>
              <a:t>perubahan</a:t>
            </a:r>
            <a:r>
              <a:rPr lang="en-US" dirty="0"/>
              <a:t>, </a:t>
            </a:r>
            <a:r>
              <a:rPr lang="en-US" dirty="0" err="1"/>
              <a:t>penghilangan</a:t>
            </a:r>
            <a:r>
              <a:rPr lang="en-US" dirty="0"/>
              <a:t>, </a:t>
            </a:r>
            <a:r>
              <a:rPr lang="en-US" dirty="0" err="1"/>
              <a:t>pengrusakan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agar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seolah-olah</a:t>
            </a:r>
            <a:r>
              <a:rPr lang="en-US" dirty="0"/>
              <a:t> data yang </a:t>
            </a:r>
            <a:r>
              <a:rPr lang="en-US" dirty="0" err="1"/>
              <a:t>otentik</a:t>
            </a:r>
            <a:r>
              <a:rPr lang="en-US" dirty="0"/>
              <a:t>”. </a:t>
            </a:r>
            <a:endParaRPr lang="id-ID" dirty="0" smtClean="0"/>
          </a:p>
          <a:p>
            <a:r>
              <a:rPr lang="en-US" dirty="0" err="1" smtClean="0"/>
              <a:t>Pasal</a:t>
            </a:r>
            <a:r>
              <a:rPr lang="en-US" dirty="0" smtClean="0"/>
              <a:t> </a:t>
            </a:r>
            <a:r>
              <a:rPr lang="en-US" dirty="0"/>
              <a:t>51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menyebutkan</a:t>
            </a:r>
            <a:r>
              <a:rPr lang="en-US" dirty="0"/>
              <a:t>, “</a:t>
            </a:r>
            <a:r>
              <a:rPr lang="en-US" dirty="0" err="1"/>
              <a:t>Setiap</a:t>
            </a:r>
            <a:r>
              <a:rPr lang="en-US" dirty="0"/>
              <a:t> orang yang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35 </a:t>
            </a:r>
            <a:r>
              <a:rPr lang="en-US" dirty="0" err="1"/>
              <a:t>dipidana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penjara</a:t>
            </a:r>
            <a:r>
              <a:rPr lang="en-US" dirty="0"/>
              <a:t> paling lama 12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denda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 Rp12 </a:t>
            </a:r>
            <a:r>
              <a:rPr lang="en-US" dirty="0" err="1"/>
              <a:t>miliar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Undang-Undang</a:t>
            </a:r>
            <a:r>
              <a:rPr lang="es-ES" dirty="0"/>
              <a:t> No. </a:t>
            </a:r>
            <a:r>
              <a:rPr lang="es-ES" dirty="0" smtClean="0"/>
              <a:t>1</a:t>
            </a:r>
            <a:r>
              <a:rPr lang="id-ID" dirty="0" smtClean="0"/>
              <a:t>9</a:t>
            </a:r>
            <a:r>
              <a:rPr lang="es-ES" dirty="0" smtClean="0"/>
              <a:t> </a:t>
            </a:r>
            <a:r>
              <a:rPr lang="es-ES" dirty="0" err="1"/>
              <a:t>Tahun</a:t>
            </a:r>
            <a:r>
              <a:rPr lang="es-ES" dirty="0"/>
              <a:t> 2016 </a:t>
            </a:r>
            <a:r>
              <a:rPr lang="es-ES" dirty="0" err="1"/>
              <a:t>Tentang</a:t>
            </a:r>
            <a:r>
              <a:rPr lang="es-ES" dirty="0"/>
              <a:t> </a:t>
            </a:r>
            <a:r>
              <a:rPr lang="es-ES" dirty="0" err="1"/>
              <a:t>Perubahan</a:t>
            </a:r>
            <a:r>
              <a:rPr lang="es-ES" dirty="0"/>
              <a:t> UU no 11 </a:t>
            </a:r>
            <a:r>
              <a:rPr lang="es-ES" dirty="0" err="1"/>
              <a:t>Tahun</a:t>
            </a:r>
            <a:r>
              <a:rPr lang="es-ES" dirty="0"/>
              <a:t>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S</a:t>
            </a:r>
            <a:r>
              <a:rPr lang="en-US" dirty="0" err="1" smtClean="0"/>
              <a:t>alah</a:t>
            </a:r>
            <a:r>
              <a:rPr lang="en-US" dirty="0" smtClean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Kementrian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pemblokiran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situs-situs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diduga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menyimpang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perundangundangan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Pasal 40 ayat (2a) dan (2b)</a:t>
            </a:r>
          </a:p>
          <a:p>
            <a:r>
              <a:rPr lang="id-ID" dirty="0" smtClean="0"/>
              <a:t>(2a)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penyebarluasan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muatan</a:t>
            </a:r>
            <a:r>
              <a:rPr lang="en-US" dirty="0"/>
              <a:t> yang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 smtClean="0"/>
              <a:t>perundang-undangan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(2b)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(2a),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berwenang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pemutusan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memerintahkan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Penyelenggara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pemutusan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muatan</a:t>
            </a:r>
            <a:r>
              <a:rPr lang="en-US" dirty="0"/>
              <a:t> yang </a:t>
            </a:r>
            <a:r>
              <a:rPr lang="en-US" dirty="0" err="1"/>
              <a:t>melanggar</a:t>
            </a:r>
            <a:r>
              <a:rPr lang="en-US" dirty="0"/>
              <a:t> </a:t>
            </a:r>
            <a:r>
              <a:rPr lang="en-US" dirty="0" err="1"/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7563"/>
          </a:xfrm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P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/>
              <a:t>31 </a:t>
            </a:r>
            <a:r>
              <a:rPr lang="id-ID" dirty="0" smtClean="0"/>
              <a:t>UU no. 19 Tahun 2016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/>
              <a:t>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sengaja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melawan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intersepsi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penyadapan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Orang </a:t>
            </a:r>
            <a:r>
              <a:rPr lang="en-US" dirty="0" smtClean="0"/>
              <a:t>lain.</a:t>
            </a:r>
            <a:endParaRPr lang="id-ID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/>
              <a:t>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sengaja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melawan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intersepsi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, </a:t>
            </a:r>
            <a:r>
              <a:rPr lang="en-US" dirty="0" err="1"/>
              <a:t>ke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Orang lain, </a:t>
            </a:r>
            <a:r>
              <a:rPr lang="en-US" dirty="0" err="1"/>
              <a:t>baik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pun </a:t>
            </a:r>
            <a:r>
              <a:rPr lang="en-US" dirty="0" err="1"/>
              <a:t>maupun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, </a:t>
            </a:r>
            <a:r>
              <a:rPr lang="en-US" dirty="0" err="1"/>
              <a:t>penghilangan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penghentian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ditransmisikan</a:t>
            </a:r>
            <a:r>
              <a:rPr lang="en-US" dirty="0"/>
              <a:t>. </a:t>
            </a:r>
            <a:endParaRPr lang="id-ID" dirty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(2)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intersepsi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penyadapan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kepolisian</a:t>
            </a:r>
            <a:r>
              <a:rPr lang="en-US" dirty="0"/>
              <a:t>, </a:t>
            </a:r>
            <a:r>
              <a:rPr lang="en-US" dirty="0" err="1"/>
              <a:t>kejaksaan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kewenangannya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.</a:t>
            </a:r>
            <a:endParaRPr lang="id-ID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intersepsi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(3)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4739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SENGKETA DALAM HUKUM PENYIARAN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Kaitan dengan undang-undang lain.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Undang-undang Pers</a:t>
            </a:r>
          </a:p>
          <a:p>
            <a:r>
              <a:rPr lang="id-ID" dirty="0" smtClean="0"/>
              <a:t>Undang-Undang PT</a:t>
            </a:r>
          </a:p>
          <a:p>
            <a:r>
              <a:rPr lang="id-ID" dirty="0" smtClean="0"/>
              <a:t>Larangan Praktik Monopoli</a:t>
            </a:r>
          </a:p>
          <a:p>
            <a:r>
              <a:rPr lang="id-ID" dirty="0" smtClean="0"/>
              <a:t>Hukum ketenagakerjaan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4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Pertanggungjawaban</a:t>
            </a:r>
            <a:r>
              <a:rPr lang="en-US" sz="3200" b="1" dirty="0"/>
              <a:t> </a:t>
            </a:r>
            <a:r>
              <a:rPr lang="en-US" sz="3200" b="1" dirty="0" err="1"/>
              <a:t>Lembaga</a:t>
            </a:r>
            <a:r>
              <a:rPr lang="en-US" sz="3200" b="1" dirty="0"/>
              <a:t> </a:t>
            </a:r>
            <a:r>
              <a:rPr lang="en-US" sz="3200" b="1" dirty="0" err="1"/>
              <a:t>Penyiaran</a:t>
            </a:r>
            <a:r>
              <a:rPr lang="en-US" sz="3200" b="1" dirty="0"/>
              <a:t> yang </a:t>
            </a:r>
            <a:r>
              <a:rPr lang="en-US" sz="3200" b="1" dirty="0" err="1"/>
              <a:t>Menyiarkan</a:t>
            </a:r>
            <a:r>
              <a:rPr lang="en-US" sz="3200" b="1" dirty="0"/>
              <a:t> </a:t>
            </a:r>
            <a:r>
              <a:rPr lang="en-US" sz="3200" b="1" dirty="0" err="1"/>
              <a:t>Konten</a:t>
            </a:r>
            <a:r>
              <a:rPr lang="en-US" sz="3200" b="1" dirty="0"/>
              <a:t> </a:t>
            </a:r>
            <a:r>
              <a:rPr lang="en-US" sz="3200" b="1" dirty="0" err="1"/>
              <a:t>Pornografi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Pasal</a:t>
            </a:r>
            <a:r>
              <a:rPr lang="en-US" b="1" dirty="0"/>
              <a:t> 36 </a:t>
            </a:r>
            <a:r>
              <a:rPr lang="en-US" b="1" dirty="0" err="1"/>
              <a:t>ayat</a:t>
            </a:r>
            <a:r>
              <a:rPr lang="en-US" b="1" dirty="0"/>
              <a:t> 5 </a:t>
            </a:r>
            <a:r>
              <a:rPr lang="en-US" b="1" dirty="0" err="1"/>
              <a:t>huruf</a:t>
            </a:r>
            <a:r>
              <a:rPr lang="en-US" b="1" dirty="0"/>
              <a:t> b </a:t>
            </a:r>
            <a:r>
              <a:rPr lang="en-US" b="1" u="sng" dirty="0" err="1">
                <a:hlinkClick r:id="rId2"/>
              </a:rPr>
              <a:t>Undang-Undang</a:t>
            </a:r>
            <a:r>
              <a:rPr lang="en-US" b="1" u="sng" dirty="0">
                <a:hlinkClick r:id="rId2"/>
              </a:rPr>
              <a:t> </a:t>
            </a:r>
            <a:r>
              <a:rPr lang="en-US" b="1" u="sng" dirty="0" err="1">
                <a:hlinkClick r:id="rId2"/>
              </a:rPr>
              <a:t>Nomor</a:t>
            </a:r>
            <a:r>
              <a:rPr lang="en-US" b="1" u="sng" dirty="0">
                <a:hlinkClick r:id="rId2"/>
              </a:rPr>
              <a:t> 32 </a:t>
            </a:r>
            <a:r>
              <a:rPr lang="en-US" b="1" u="sng" dirty="0" err="1">
                <a:hlinkClick r:id="rId2"/>
              </a:rPr>
              <a:t>Tahun</a:t>
            </a:r>
            <a:r>
              <a:rPr lang="en-US" b="1" u="sng" dirty="0">
                <a:hlinkClick r:id="rId2"/>
              </a:rPr>
              <a:t> 2002 </a:t>
            </a:r>
            <a:r>
              <a:rPr lang="en-US" b="1" u="sng" dirty="0" err="1">
                <a:hlinkClick r:id="rId2"/>
              </a:rPr>
              <a:t>tentang</a:t>
            </a:r>
            <a:r>
              <a:rPr lang="en-US" b="1" u="sng" dirty="0">
                <a:hlinkClick r:id="rId2"/>
              </a:rPr>
              <a:t> </a:t>
            </a:r>
            <a:r>
              <a:rPr lang="en-US" b="1" u="sng" dirty="0" err="1">
                <a:hlinkClick r:id="rId2"/>
              </a:rPr>
              <a:t>Penyiaran</a:t>
            </a:r>
            <a:r>
              <a:rPr lang="en-US" dirty="0"/>
              <a:t>(“</a:t>
            </a:r>
            <a:r>
              <a:rPr lang="en-US" b="1" dirty="0"/>
              <a:t>UU </a:t>
            </a:r>
            <a:r>
              <a:rPr lang="en-US" b="1" dirty="0" err="1"/>
              <a:t>Penyiaran</a:t>
            </a:r>
            <a:r>
              <a:rPr lang="en-US" dirty="0"/>
              <a:t>”) </a:t>
            </a:r>
            <a:r>
              <a:rPr lang="en-US" dirty="0" err="1"/>
              <a:t>menyebutkan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:</a:t>
            </a:r>
          </a:p>
          <a:p>
            <a:r>
              <a:rPr lang="en-US" dirty="0"/>
              <a:t> </a:t>
            </a:r>
          </a:p>
          <a:p>
            <a:r>
              <a:rPr lang="en-US" i="1" dirty="0"/>
              <a:t>“Isi </a:t>
            </a:r>
            <a:r>
              <a:rPr lang="en-US" i="1" dirty="0" err="1"/>
              <a:t>siaran</a:t>
            </a:r>
            <a:r>
              <a:rPr lang="en-US" i="1" dirty="0"/>
              <a:t> </a:t>
            </a:r>
            <a:r>
              <a:rPr lang="en-US" i="1" dirty="0" err="1"/>
              <a:t>dilarang</a:t>
            </a:r>
            <a:r>
              <a:rPr lang="en-US" i="1" dirty="0"/>
              <a:t> </a:t>
            </a:r>
            <a:r>
              <a:rPr lang="en-US" i="1" dirty="0" err="1"/>
              <a:t>menonjolkan</a:t>
            </a:r>
            <a:r>
              <a:rPr lang="en-US" i="1" dirty="0"/>
              <a:t> </a:t>
            </a:r>
            <a:r>
              <a:rPr lang="en-US" i="1" dirty="0" err="1"/>
              <a:t>unsur</a:t>
            </a:r>
            <a:r>
              <a:rPr lang="en-US" i="1" dirty="0"/>
              <a:t> </a:t>
            </a:r>
            <a:r>
              <a:rPr lang="en-US" i="1" dirty="0" err="1"/>
              <a:t>kekerasan</a:t>
            </a:r>
            <a:r>
              <a:rPr lang="en-US" i="1" dirty="0"/>
              <a:t>, </a:t>
            </a:r>
            <a:r>
              <a:rPr lang="en-US" i="1" dirty="0" err="1"/>
              <a:t>cabul</a:t>
            </a:r>
            <a:r>
              <a:rPr lang="en-US" i="1" dirty="0"/>
              <a:t>, </a:t>
            </a:r>
            <a:r>
              <a:rPr lang="en-US" i="1" dirty="0" err="1"/>
              <a:t>perjudian</a:t>
            </a:r>
            <a:r>
              <a:rPr lang="en-US" i="1" dirty="0"/>
              <a:t>, </a:t>
            </a:r>
            <a:r>
              <a:rPr lang="en-US" i="1" dirty="0" err="1"/>
              <a:t>penyalah-gunaan</a:t>
            </a:r>
            <a:r>
              <a:rPr lang="en-US" i="1" dirty="0"/>
              <a:t> </a:t>
            </a:r>
            <a:r>
              <a:rPr lang="en-US" i="1" dirty="0" err="1"/>
              <a:t>narkotika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obat</a:t>
            </a:r>
            <a:r>
              <a:rPr lang="en-US" i="1" dirty="0"/>
              <a:t> </a:t>
            </a:r>
            <a:r>
              <a:rPr lang="en-US" i="1" dirty="0" err="1"/>
              <a:t>terlarang</a:t>
            </a:r>
            <a:r>
              <a:rPr lang="en-US" i="1" dirty="0"/>
              <a:t>”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dipidana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penjara</a:t>
            </a:r>
            <a:r>
              <a:rPr lang="en-US" dirty="0"/>
              <a:t> paling lama 5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denda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 Rp1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penyiaran</a:t>
            </a:r>
            <a:r>
              <a:rPr lang="en-US" dirty="0"/>
              <a:t> radio 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dipidana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pidana</a:t>
            </a:r>
            <a:r>
              <a:rPr lang="en-US" b="1" dirty="0"/>
              <a:t> </a:t>
            </a:r>
            <a:r>
              <a:rPr lang="en-US" b="1" dirty="0" err="1"/>
              <a:t>penjara</a:t>
            </a:r>
            <a:r>
              <a:rPr lang="en-US" b="1" dirty="0"/>
              <a:t> paling lama 5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/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denda</a:t>
            </a:r>
            <a:r>
              <a:rPr lang="en-US" b="1" dirty="0"/>
              <a:t> paling </a:t>
            </a:r>
            <a:r>
              <a:rPr lang="en-US" b="1" dirty="0" err="1"/>
              <a:t>banyak</a:t>
            </a:r>
            <a:r>
              <a:rPr lang="en-US" b="1" dirty="0"/>
              <a:t> Rp10 </a:t>
            </a:r>
            <a:r>
              <a:rPr lang="en-US" b="1" dirty="0" err="1"/>
              <a:t>miliar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penyiaran</a:t>
            </a:r>
            <a:r>
              <a:rPr lang="en-US" b="1" dirty="0"/>
              <a:t> </a:t>
            </a:r>
            <a:r>
              <a:rPr lang="en-US" b="1" dirty="0" err="1"/>
              <a:t>televisi</a:t>
            </a:r>
            <a:r>
              <a:rPr lang="en-US" b="1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3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766482"/>
            <a:ext cx="9720073" cy="5542878"/>
          </a:xfrm>
        </p:spPr>
        <p:txBody>
          <a:bodyPr>
            <a:normAutofit fontScale="55000" lnSpcReduction="20000"/>
          </a:bodyPr>
          <a:lstStyle/>
          <a:p>
            <a:r>
              <a:rPr lang="en-US" sz="3200" b="1" dirty="0" err="1"/>
              <a:t>Pasal</a:t>
            </a:r>
            <a:r>
              <a:rPr lang="en-US" sz="3200" b="1" dirty="0"/>
              <a:t> 18 </a:t>
            </a:r>
            <a:r>
              <a:rPr lang="en-US" sz="3200" b="1" u="sng" dirty="0" err="1">
                <a:hlinkClick r:id="rId2"/>
              </a:rPr>
              <a:t>Peraturan</a:t>
            </a:r>
            <a:r>
              <a:rPr lang="en-US" sz="3200" b="1" u="sng" dirty="0">
                <a:hlinkClick r:id="rId2"/>
              </a:rPr>
              <a:t> </a:t>
            </a:r>
            <a:r>
              <a:rPr lang="en-US" sz="3200" b="1" u="sng" dirty="0" err="1">
                <a:hlinkClick r:id="rId2"/>
              </a:rPr>
              <a:t>Komisi</a:t>
            </a:r>
            <a:r>
              <a:rPr lang="en-US" sz="3200" b="1" u="sng" dirty="0">
                <a:hlinkClick r:id="rId2"/>
              </a:rPr>
              <a:t> </a:t>
            </a:r>
            <a:r>
              <a:rPr lang="en-US" sz="3200" b="1" u="sng" dirty="0" err="1">
                <a:hlinkClick r:id="rId2"/>
              </a:rPr>
              <a:t>Penyiaran</a:t>
            </a:r>
            <a:r>
              <a:rPr lang="en-US" sz="3200" b="1" u="sng" dirty="0">
                <a:hlinkClick r:id="rId2"/>
              </a:rPr>
              <a:t> Indonesia </a:t>
            </a:r>
            <a:r>
              <a:rPr lang="en-US" sz="3200" b="1" u="sng" dirty="0" err="1">
                <a:hlinkClick r:id="rId2"/>
              </a:rPr>
              <a:t>Nomor</a:t>
            </a:r>
            <a:r>
              <a:rPr lang="en-US" sz="3200" b="1" u="sng" dirty="0">
                <a:hlinkClick r:id="rId2"/>
              </a:rPr>
              <a:t> 02/P/KPI/03/2012 </a:t>
            </a:r>
            <a:r>
              <a:rPr lang="en-US" sz="3200" b="1" u="sng" dirty="0" err="1">
                <a:hlinkClick r:id="rId2"/>
              </a:rPr>
              <a:t>tentang</a:t>
            </a:r>
            <a:r>
              <a:rPr lang="en-US" sz="3200" b="1" u="sng" dirty="0">
                <a:hlinkClick r:id="rId2"/>
              </a:rPr>
              <a:t> </a:t>
            </a:r>
            <a:r>
              <a:rPr lang="en-US" sz="3200" b="1" u="sng" dirty="0" err="1">
                <a:hlinkClick r:id="rId2"/>
              </a:rPr>
              <a:t>Standar</a:t>
            </a:r>
            <a:r>
              <a:rPr lang="en-US" sz="3200" b="1" u="sng" dirty="0">
                <a:hlinkClick r:id="rId2"/>
              </a:rPr>
              <a:t> Program </a:t>
            </a:r>
            <a:r>
              <a:rPr lang="en-US" sz="3200" b="1" u="sng" dirty="0" err="1">
                <a:hlinkClick r:id="rId2"/>
              </a:rPr>
              <a:t>Siaran</a:t>
            </a:r>
            <a:r>
              <a:rPr lang="en-US" sz="3200" dirty="0"/>
              <a:t>,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berikut</a:t>
            </a:r>
            <a:r>
              <a:rPr lang="en-US" sz="3200" dirty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sz="2900" i="1" dirty="0" smtClean="0"/>
              <a:t>Program </a:t>
            </a:r>
            <a:r>
              <a:rPr lang="en-US" sz="2900" i="1" dirty="0" err="1" smtClean="0"/>
              <a:t>siaran</a:t>
            </a:r>
            <a:r>
              <a:rPr lang="en-US" sz="2900" i="1" dirty="0" smtClean="0"/>
              <a:t> yang </a:t>
            </a:r>
            <a:r>
              <a:rPr lang="en-US" sz="2900" i="1" dirty="0" err="1" smtClean="0"/>
              <a:t>memuat</a:t>
            </a:r>
            <a:r>
              <a:rPr lang="en-US" sz="2900" i="1" dirty="0" smtClean="0"/>
              <a:t> </a:t>
            </a:r>
            <a:r>
              <a:rPr lang="en-US" sz="2900" i="1" dirty="0" err="1" smtClean="0"/>
              <a:t>adegan</a:t>
            </a:r>
            <a:r>
              <a:rPr lang="en-US" sz="2900" i="1" dirty="0" smtClean="0"/>
              <a:t> </a:t>
            </a:r>
            <a:r>
              <a:rPr lang="en-US" sz="2900" i="1" dirty="0" err="1" smtClean="0"/>
              <a:t>seksual</a:t>
            </a:r>
            <a:r>
              <a:rPr lang="en-US" sz="2900" i="1" dirty="0" smtClean="0"/>
              <a:t> </a:t>
            </a:r>
            <a:r>
              <a:rPr lang="en-US" sz="2900" i="1" dirty="0" err="1" smtClean="0"/>
              <a:t>dilarang</a:t>
            </a:r>
            <a:r>
              <a:rPr lang="en-US" sz="2900" i="1" dirty="0" smtClean="0"/>
              <a:t>:</a:t>
            </a:r>
            <a:endParaRPr lang="en-US" sz="29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900" dirty="0" err="1" smtClean="0"/>
              <a:t>menayangkan</a:t>
            </a:r>
            <a:r>
              <a:rPr lang="en-US" sz="2900" dirty="0" smtClean="0"/>
              <a:t> </a:t>
            </a:r>
            <a:r>
              <a:rPr lang="en-US" sz="2900" dirty="0" err="1" smtClean="0"/>
              <a:t>ketelanjangan</a:t>
            </a:r>
            <a:r>
              <a:rPr lang="en-US" sz="2900" dirty="0" smtClean="0"/>
              <a:t> </a:t>
            </a:r>
            <a:r>
              <a:rPr lang="en-US" sz="2900" dirty="0" err="1" smtClean="0"/>
              <a:t>dan</a:t>
            </a:r>
            <a:r>
              <a:rPr lang="en-US" sz="2900" dirty="0" smtClean="0"/>
              <a:t>/</a:t>
            </a:r>
            <a:r>
              <a:rPr lang="en-US" sz="2900" dirty="0" err="1" smtClean="0"/>
              <a:t>atau</a:t>
            </a:r>
            <a:r>
              <a:rPr lang="en-US" sz="2900" dirty="0" smtClean="0"/>
              <a:t> </a:t>
            </a:r>
            <a:r>
              <a:rPr lang="en-US" sz="2900" dirty="0" err="1" smtClean="0"/>
              <a:t>penampakan</a:t>
            </a:r>
            <a:r>
              <a:rPr lang="en-US" sz="2900" dirty="0" smtClean="0"/>
              <a:t> </a:t>
            </a:r>
            <a:r>
              <a:rPr lang="en-US" sz="2900" dirty="0" err="1" smtClean="0"/>
              <a:t>alat</a:t>
            </a:r>
            <a:r>
              <a:rPr lang="en-US" sz="2900" dirty="0" smtClean="0"/>
              <a:t> </a:t>
            </a:r>
            <a:r>
              <a:rPr lang="en-US" sz="2900" dirty="0" err="1" smtClean="0"/>
              <a:t>kelamin</a:t>
            </a:r>
            <a:r>
              <a:rPr lang="en-US" sz="2900" dirty="0" smtClean="0"/>
              <a:t>;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900" dirty="0" err="1" smtClean="0"/>
              <a:t>menampilkan</a:t>
            </a:r>
            <a:r>
              <a:rPr lang="en-US" sz="2900" dirty="0" smtClean="0"/>
              <a:t> </a:t>
            </a:r>
            <a:r>
              <a:rPr lang="en-US" sz="2900" dirty="0" err="1" smtClean="0"/>
              <a:t>adegan</a:t>
            </a:r>
            <a:r>
              <a:rPr lang="en-US" sz="2900" dirty="0" smtClean="0"/>
              <a:t> yang </a:t>
            </a:r>
            <a:r>
              <a:rPr lang="en-US" sz="2900" dirty="0" err="1" smtClean="0"/>
              <a:t>menggambarkan</a:t>
            </a:r>
            <a:r>
              <a:rPr lang="en-US" sz="2900" dirty="0" smtClean="0"/>
              <a:t> </a:t>
            </a:r>
            <a:r>
              <a:rPr lang="en-US" sz="2900" dirty="0" err="1" smtClean="0"/>
              <a:t>aktivitas</a:t>
            </a:r>
            <a:r>
              <a:rPr lang="en-US" sz="2900" dirty="0" smtClean="0"/>
              <a:t> </a:t>
            </a:r>
            <a:r>
              <a:rPr lang="en-US" sz="2900" dirty="0" err="1" smtClean="0"/>
              <a:t>seks</a:t>
            </a:r>
            <a:r>
              <a:rPr lang="en-US" sz="2900" dirty="0" smtClean="0"/>
              <a:t> </a:t>
            </a:r>
            <a:r>
              <a:rPr lang="en-US" sz="2900" dirty="0" err="1" smtClean="0"/>
              <a:t>dan</a:t>
            </a:r>
            <a:r>
              <a:rPr lang="en-US" sz="2900" dirty="0" smtClean="0"/>
              <a:t>/</a:t>
            </a:r>
            <a:r>
              <a:rPr lang="en-US" sz="2900" dirty="0" err="1" smtClean="0"/>
              <a:t>atau</a:t>
            </a:r>
            <a:r>
              <a:rPr lang="en-US" sz="2900" dirty="0" smtClean="0"/>
              <a:t> </a:t>
            </a:r>
            <a:r>
              <a:rPr lang="en-US" sz="2900" dirty="0" err="1" smtClean="0"/>
              <a:t>persenggamaan</a:t>
            </a:r>
            <a:r>
              <a:rPr lang="en-US" sz="2900" dirty="0" smtClean="0"/>
              <a:t>;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900" dirty="0" err="1" smtClean="0"/>
              <a:t>menayangkan</a:t>
            </a:r>
            <a:r>
              <a:rPr lang="en-US" sz="2900" dirty="0" smtClean="0"/>
              <a:t> </a:t>
            </a:r>
            <a:r>
              <a:rPr lang="en-US" sz="2900" dirty="0" err="1" smtClean="0"/>
              <a:t>kekerasan</a:t>
            </a:r>
            <a:r>
              <a:rPr lang="en-US" sz="2900" dirty="0" smtClean="0"/>
              <a:t> </a:t>
            </a:r>
            <a:r>
              <a:rPr lang="en-US" sz="2900" dirty="0" err="1" smtClean="0"/>
              <a:t>seksual</a:t>
            </a:r>
            <a:r>
              <a:rPr lang="en-US" sz="2900" dirty="0" smtClean="0"/>
              <a:t>;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900" dirty="0" err="1" smtClean="0"/>
              <a:t>menampilkan</a:t>
            </a:r>
            <a:r>
              <a:rPr lang="en-US" sz="2900" dirty="0" smtClean="0"/>
              <a:t> </a:t>
            </a:r>
            <a:r>
              <a:rPr lang="en-US" sz="2900" dirty="0" err="1" smtClean="0"/>
              <a:t>suara</a:t>
            </a:r>
            <a:r>
              <a:rPr lang="en-US" sz="2900" dirty="0" smtClean="0"/>
              <a:t> yang </a:t>
            </a:r>
            <a:r>
              <a:rPr lang="en-US" sz="2900" dirty="0" err="1" smtClean="0"/>
              <a:t>menggambarkan</a:t>
            </a:r>
            <a:r>
              <a:rPr lang="en-US" sz="2900" dirty="0" smtClean="0"/>
              <a:t> </a:t>
            </a:r>
            <a:r>
              <a:rPr lang="en-US" sz="2900" dirty="0" err="1" smtClean="0"/>
              <a:t>berlangsungnya</a:t>
            </a:r>
            <a:r>
              <a:rPr lang="en-US" sz="2900" dirty="0" smtClean="0"/>
              <a:t> </a:t>
            </a:r>
            <a:r>
              <a:rPr lang="en-US" sz="2900" dirty="0" err="1" smtClean="0"/>
              <a:t>aktivitas</a:t>
            </a:r>
            <a:r>
              <a:rPr lang="en-US" sz="2900" dirty="0" smtClean="0"/>
              <a:t> </a:t>
            </a:r>
            <a:r>
              <a:rPr lang="en-US" sz="2900" dirty="0" err="1" smtClean="0"/>
              <a:t>seks</a:t>
            </a:r>
            <a:r>
              <a:rPr lang="en-US" sz="2900" dirty="0" smtClean="0"/>
              <a:t> </a:t>
            </a:r>
            <a:r>
              <a:rPr lang="en-US" sz="2900" dirty="0" err="1" smtClean="0"/>
              <a:t>dan</a:t>
            </a:r>
            <a:r>
              <a:rPr lang="en-US" sz="2900" dirty="0" smtClean="0"/>
              <a:t>/</a:t>
            </a:r>
            <a:r>
              <a:rPr lang="en-US" sz="2900" dirty="0" err="1" smtClean="0"/>
              <a:t>atau</a:t>
            </a:r>
            <a:r>
              <a:rPr lang="en-US" sz="2900" dirty="0" smtClean="0"/>
              <a:t> </a:t>
            </a:r>
            <a:r>
              <a:rPr lang="en-US" sz="2900" dirty="0" err="1" smtClean="0"/>
              <a:t>persenggamaan</a:t>
            </a:r>
            <a:r>
              <a:rPr lang="en-US" sz="2900" dirty="0" smtClean="0"/>
              <a:t>;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900" dirty="0" err="1" smtClean="0"/>
              <a:t>menampilkan</a:t>
            </a:r>
            <a:r>
              <a:rPr lang="en-US" sz="2900" dirty="0" smtClean="0"/>
              <a:t> </a:t>
            </a:r>
            <a:r>
              <a:rPr lang="en-US" sz="2900" dirty="0" err="1" smtClean="0"/>
              <a:t>percakapan</a:t>
            </a:r>
            <a:r>
              <a:rPr lang="en-US" sz="2900" dirty="0" smtClean="0"/>
              <a:t> </a:t>
            </a:r>
            <a:r>
              <a:rPr lang="en-US" sz="2900" dirty="0" err="1" smtClean="0"/>
              <a:t>tentang</a:t>
            </a:r>
            <a:r>
              <a:rPr lang="en-US" sz="2900" dirty="0" smtClean="0"/>
              <a:t> </a:t>
            </a:r>
            <a:r>
              <a:rPr lang="en-US" sz="2900" dirty="0" err="1" smtClean="0"/>
              <a:t>rangkaian</a:t>
            </a:r>
            <a:r>
              <a:rPr lang="en-US" sz="2900" dirty="0" smtClean="0"/>
              <a:t> </a:t>
            </a:r>
            <a:r>
              <a:rPr lang="en-US" sz="2900" dirty="0" err="1" smtClean="0"/>
              <a:t>aktivitas</a:t>
            </a:r>
            <a:r>
              <a:rPr lang="en-US" sz="2900" dirty="0" smtClean="0"/>
              <a:t> </a:t>
            </a:r>
            <a:r>
              <a:rPr lang="en-US" sz="2900" dirty="0" err="1" smtClean="0"/>
              <a:t>seks</a:t>
            </a:r>
            <a:r>
              <a:rPr lang="en-US" sz="2900" dirty="0" smtClean="0"/>
              <a:t> </a:t>
            </a:r>
            <a:r>
              <a:rPr lang="en-US" sz="2900" dirty="0" err="1" smtClean="0"/>
              <a:t>dan</a:t>
            </a:r>
            <a:r>
              <a:rPr lang="en-US" sz="2900" dirty="0" smtClean="0"/>
              <a:t>/</a:t>
            </a:r>
            <a:r>
              <a:rPr lang="en-US" sz="2900" dirty="0" err="1" smtClean="0"/>
              <a:t>atau</a:t>
            </a:r>
            <a:r>
              <a:rPr lang="en-US" sz="2900" dirty="0" smtClean="0"/>
              <a:t> </a:t>
            </a:r>
            <a:r>
              <a:rPr lang="en-US" sz="2900" dirty="0" err="1" smtClean="0"/>
              <a:t>persenggamaan</a:t>
            </a:r>
            <a:r>
              <a:rPr lang="en-US" sz="2900" dirty="0" smtClean="0"/>
              <a:t>;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900" dirty="0" err="1" smtClean="0"/>
              <a:t>menayangkan</a:t>
            </a:r>
            <a:r>
              <a:rPr lang="en-US" sz="2900" dirty="0" smtClean="0"/>
              <a:t> </a:t>
            </a:r>
            <a:r>
              <a:rPr lang="en-US" sz="2900" dirty="0" err="1" smtClean="0"/>
              <a:t>adegan</a:t>
            </a:r>
            <a:r>
              <a:rPr lang="en-US" sz="2900" dirty="0" smtClean="0"/>
              <a:t> </a:t>
            </a:r>
            <a:r>
              <a:rPr lang="en-US" sz="2900" dirty="0" err="1" smtClean="0"/>
              <a:t>dan</a:t>
            </a:r>
            <a:r>
              <a:rPr lang="en-US" sz="2900" dirty="0" smtClean="0"/>
              <a:t>/</a:t>
            </a:r>
            <a:r>
              <a:rPr lang="en-US" sz="2900" dirty="0" err="1" smtClean="0"/>
              <a:t>atau</a:t>
            </a:r>
            <a:r>
              <a:rPr lang="en-US" sz="2900" dirty="0" smtClean="0"/>
              <a:t> </a:t>
            </a:r>
            <a:r>
              <a:rPr lang="en-US" sz="2900" dirty="0" err="1" smtClean="0"/>
              <a:t>suara</a:t>
            </a:r>
            <a:r>
              <a:rPr lang="en-US" sz="2900" dirty="0" smtClean="0"/>
              <a:t> yang </a:t>
            </a:r>
            <a:r>
              <a:rPr lang="en-US" sz="2900" dirty="0" err="1" smtClean="0"/>
              <a:t>menggambarkan</a:t>
            </a:r>
            <a:r>
              <a:rPr lang="en-US" sz="2900" dirty="0" smtClean="0"/>
              <a:t> </a:t>
            </a:r>
            <a:r>
              <a:rPr lang="en-US" sz="2900" dirty="0" err="1" smtClean="0"/>
              <a:t>hubungan</a:t>
            </a:r>
            <a:r>
              <a:rPr lang="en-US" sz="2900" dirty="0" smtClean="0"/>
              <a:t> </a:t>
            </a:r>
            <a:r>
              <a:rPr lang="en-US" sz="2900" dirty="0" err="1" smtClean="0"/>
              <a:t>seks</a:t>
            </a:r>
            <a:r>
              <a:rPr lang="en-US" sz="2900" dirty="0" smtClean="0"/>
              <a:t> </a:t>
            </a:r>
            <a:r>
              <a:rPr lang="en-US" sz="2900" dirty="0" err="1" smtClean="0"/>
              <a:t>antar</a:t>
            </a:r>
            <a:r>
              <a:rPr lang="id-ID" sz="2900" dirty="0" smtClean="0"/>
              <a:t> </a:t>
            </a:r>
            <a:r>
              <a:rPr lang="en-US" sz="2900" dirty="0" err="1" smtClean="0"/>
              <a:t>binatang</a:t>
            </a:r>
            <a:r>
              <a:rPr lang="en-US" sz="2900" dirty="0" smtClean="0"/>
              <a:t> </a:t>
            </a:r>
            <a:r>
              <a:rPr lang="en-US" sz="2900" dirty="0" err="1" smtClean="0"/>
              <a:t>secara</a:t>
            </a:r>
            <a:r>
              <a:rPr lang="en-US" sz="2900" dirty="0" smtClean="0"/>
              <a:t> vulgar;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900" b="1" dirty="0" err="1" smtClean="0"/>
              <a:t>menampilkan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adegan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ciuman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bibir</a:t>
            </a:r>
            <a:r>
              <a:rPr lang="en-US" sz="2900" b="1" dirty="0" smtClean="0"/>
              <a:t>;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900" b="1" dirty="0" err="1" smtClean="0"/>
              <a:t>mengeksploitasi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dan</a:t>
            </a:r>
            <a:r>
              <a:rPr lang="en-US" sz="2900" b="1" dirty="0" smtClean="0"/>
              <a:t>/</a:t>
            </a:r>
            <a:r>
              <a:rPr lang="en-US" sz="2900" b="1" dirty="0" err="1" smtClean="0"/>
              <a:t>atau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menampilkan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bagian-bagian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tubuh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tertentu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seperti</a:t>
            </a:r>
            <a:r>
              <a:rPr lang="en-US" sz="2900" b="1" dirty="0" smtClean="0"/>
              <a:t>: </a:t>
            </a:r>
            <a:r>
              <a:rPr lang="en-US" sz="2900" b="1" dirty="0" err="1" smtClean="0"/>
              <a:t>paha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bokong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payudara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secara</a:t>
            </a:r>
            <a:r>
              <a:rPr lang="en-US" sz="2900" b="1" dirty="0" smtClean="0"/>
              <a:t> close up </a:t>
            </a:r>
            <a:r>
              <a:rPr lang="en-US" sz="2900" b="1" dirty="0" err="1" smtClean="0"/>
              <a:t>dan</a:t>
            </a:r>
            <a:r>
              <a:rPr lang="en-US" sz="2900" b="1" dirty="0" smtClean="0"/>
              <a:t>/</a:t>
            </a:r>
            <a:r>
              <a:rPr lang="en-US" sz="2900" b="1" dirty="0" err="1" smtClean="0"/>
              <a:t>atau</a:t>
            </a:r>
            <a:r>
              <a:rPr lang="en-US" sz="2900" b="1" dirty="0" smtClean="0"/>
              <a:t> medium shot;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900" b="1" dirty="0" err="1" smtClean="0"/>
              <a:t>menampilkan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gerakan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tubuh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dan</a:t>
            </a:r>
            <a:r>
              <a:rPr lang="en-US" sz="2900" b="1" dirty="0" smtClean="0"/>
              <a:t>/</a:t>
            </a:r>
            <a:r>
              <a:rPr lang="en-US" sz="2900" b="1" dirty="0" err="1" smtClean="0"/>
              <a:t>atau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tarian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erotis</a:t>
            </a:r>
            <a:r>
              <a:rPr lang="en-US" sz="2900" b="1" dirty="0" smtClean="0"/>
              <a:t>;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900" dirty="0" err="1" smtClean="0"/>
              <a:t>mengesankan</a:t>
            </a:r>
            <a:r>
              <a:rPr lang="en-US" sz="2900" dirty="0" smtClean="0"/>
              <a:t> </a:t>
            </a:r>
            <a:r>
              <a:rPr lang="en-US" sz="2900" dirty="0" err="1" smtClean="0"/>
              <a:t>ketelanjangan</a:t>
            </a:r>
            <a:r>
              <a:rPr lang="en-US" sz="2900" dirty="0" smtClean="0"/>
              <a:t>;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900" b="1" dirty="0" err="1" smtClean="0"/>
              <a:t>mengesankan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ciuman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bibir</a:t>
            </a:r>
            <a:r>
              <a:rPr lang="en-US" sz="2900" b="1" dirty="0" smtClean="0"/>
              <a:t>; </a:t>
            </a:r>
            <a:r>
              <a:rPr lang="en-US" sz="2900" b="1" dirty="0" err="1" smtClean="0"/>
              <a:t>dan</a:t>
            </a:r>
            <a:r>
              <a:rPr lang="en-US" sz="2900" b="1" dirty="0" smtClean="0"/>
              <a:t>/</a:t>
            </a:r>
            <a:r>
              <a:rPr lang="en-US" sz="2900" b="1" dirty="0" err="1" smtClean="0"/>
              <a:t>atau</a:t>
            </a:r>
            <a:endParaRPr lang="en-US" sz="2900" b="1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900" b="1" dirty="0" err="1" smtClean="0"/>
              <a:t>menampilkan</a:t>
            </a:r>
            <a:r>
              <a:rPr lang="en-US" sz="2900" b="1" dirty="0" smtClean="0"/>
              <a:t> kata-kata </a:t>
            </a:r>
            <a:r>
              <a:rPr lang="en-US" sz="2900" b="1" dirty="0" err="1" smtClean="0"/>
              <a:t>cabul</a:t>
            </a:r>
            <a:r>
              <a:rPr lang="en-US" sz="2900" b="1" dirty="0" smtClean="0"/>
              <a:t>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detil</a:t>
            </a:r>
            <a:r>
              <a:rPr lang="en-US" dirty="0"/>
              <a:t> </a:t>
            </a:r>
            <a:r>
              <a:rPr lang="en-US" dirty="0" err="1"/>
              <a:t>perihal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cabul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Penyiaran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Program </a:t>
            </a:r>
            <a:r>
              <a:rPr lang="en-US" dirty="0" err="1"/>
              <a:t>Siaran</a:t>
            </a:r>
            <a:r>
              <a:rPr lang="en-US" dirty="0"/>
              <a:t> (“</a:t>
            </a:r>
            <a:r>
              <a:rPr lang="en-US" b="1" dirty="0"/>
              <a:t>P3SPS</a:t>
            </a:r>
            <a:r>
              <a:rPr lang="en-US" dirty="0"/>
              <a:t>”) yang </a:t>
            </a:r>
            <a:r>
              <a:rPr lang="en-US" dirty="0" err="1"/>
              <a:t>diterbitkan</a:t>
            </a:r>
            <a:r>
              <a:rPr lang="en-US" dirty="0"/>
              <a:t> </a:t>
            </a:r>
            <a:r>
              <a:rPr lang="en-US" dirty="0" err="1"/>
              <a:t>Komisi</a:t>
            </a:r>
            <a:r>
              <a:rPr lang="en-US" dirty="0"/>
              <a:t> </a:t>
            </a:r>
            <a:r>
              <a:rPr lang="en-US" dirty="0" err="1"/>
              <a:t>Penyiaran</a:t>
            </a:r>
            <a:r>
              <a:rPr lang="en-US" dirty="0"/>
              <a:t> Indonesia (“</a:t>
            </a:r>
            <a:r>
              <a:rPr lang="en-US" b="1" dirty="0"/>
              <a:t>KPI”</a:t>
            </a:r>
            <a:r>
              <a:rPr lang="en-US" dirty="0"/>
              <a:t>) yang </a:t>
            </a:r>
            <a:r>
              <a:rPr lang="en-US" dirty="0" err="1"/>
              <a:t>menyebutkan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dalam</a:t>
            </a:r>
            <a:r>
              <a:rPr lang="en-US" dirty="0"/>
              <a:t> </a:t>
            </a:r>
            <a:r>
              <a:rPr lang="en-US" b="1" dirty="0" err="1"/>
              <a:t>Pasal</a:t>
            </a:r>
            <a:r>
              <a:rPr lang="en-US" b="1" dirty="0"/>
              <a:t> 18 </a:t>
            </a:r>
            <a:r>
              <a:rPr lang="en-US" b="1" u="sng" dirty="0" err="1">
                <a:hlinkClick r:id="rId2"/>
              </a:rPr>
              <a:t>Peraturan</a:t>
            </a:r>
            <a:r>
              <a:rPr lang="en-US" b="1" u="sng" dirty="0">
                <a:hlinkClick r:id="rId2"/>
              </a:rPr>
              <a:t> </a:t>
            </a:r>
            <a:r>
              <a:rPr lang="en-US" b="1" u="sng" dirty="0" err="1">
                <a:hlinkClick r:id="rId2"/>
              </a:rPr>
              <a:t>Komisi</a:t>
            </a:r>
            <a:r>
              <a:rPr lang="en-US" b="1" u="sng" dirty="0">
                <a:hlinkClick r:id="rId2"/>
              </a:rPr>
              <a:t> </a:t>
            </a:r>
            <a:r>
              <a:rPr lang="en-US" b="1" u="sng" dirty="0" err="1">
                <a:hlinkClick r:id="rId2"/>
              </a:rPr>
              <a:t>Penyiaran</a:t>
            </a:r>
            <a:r>
              <a:rPr lang="en-US" b="1" u="sng" dirty="0">
                <a:hlinkClick r:id="rId2"/>
              </a:rPr>
              <a:t> Indonesia </a:t>
            </a:r>
            <a:r>
              <a:rPr lang="en-US" b="1" u="sng" dirty="0" err="1">
                <a:hlinkClick r:id="rId2"/>
              </a:rPr>
              <a:t>Nomor</a:t>
            </a:r>
            <a:r>
              <a:rPr lang="en-US" b="1" u="sng" dirty="0">
                <a:hlinkClick r:id="rId2"/>
              </a:rPr>
              <a:t> 02/P/KPI/03/2012 </a:t>
            </a:r>
            <a:r>
              <a:rPr lang="en-US" b="1" u="sng" dirty="0" err="1">
                <a:hlinkClick r:id="rId2"/>
              </a:rPr>
              <a:t>tentang</a:t>
            </a:r>
            <a:r>
              <a:rPr lang="en-US" b="1" u="sng" dirty="0">
                <a:hlinkClick r:id="rId2"/>
              </a:rPr>
              <a:t> </a:t>
            </a:r>
            <a:r>
              <a:rPr lang="en-US" b="1" u="sng" dirty="0" err="1">
                <a:hlinkClick r:id="rId2"/>
              </a:rPr>
              <a:t>Standar</a:t>
            </a:r>
            <a:r>
              <a:rPr lang="en-US" b="1" u="sng" dirty="0">
                <a:hlinkClick r:id="rId2"/>
              </a:rPr>
              <a:t> Program </a:t>
            </a:r>
            <a:r>
              <a:rPr lang="en-US" b="1" u="sng" dirty="0" err="1">
                <a:hlinkClick r:id="rId2"/>
              </a:rPr>
              <a:t>Siaran</a:t>
            </a:r>
            <a:r>
              <a:rPr lang="en-US" dirty="0" smtClean="0"/>
              <a:t>,</a:t>
            </a:r>
            <a:endParaRPr lang="id-ID" dirty="0" smtClean="0"/>
          </a:p>
          <a:p>
            <a:r>
              <a:rPr lang="id-ID" dirty="0" smtClean="0"/>
              <a:t>Yang mengadukan?</a:t>
            </a:r>
          </a:p>
          <a:p>
            <a:pPr marL="274638" lvl="1" indent="0">
              <a:buNone/>
            </a:pPr>
            <a:r>
              <a:rPr lang="id-ID" dirty="0" smtClean="0"/>
              <a:t>Masyarakat (Pasal 50 dan 52)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9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Pasal</a:t>
            </a:r>
            <a:r>
              <a:rPr lang="en-US" b="1" dirty="0"/>
              <a:t> 50 </a:t>
            </a:r>
            <a:r>
              <a:rPr lang="en-US" b="1" dirty="0" err="1"/>
              <a:t>ayat</a:t>
            </a:r>
            <a:r>
              <a:rPr lang="en-US" b="1" dirty="0"/>
              <a:t> (1) UU </a:t>
            </a:r>
            <a:r>
              <a:rPr lang="en-US" b="1" dirty="0" err="1"/>
              <a:t>Penyiaran</a:t>
            </a:r>
            <a:r>
              <a:rPr lang="en-US" dirty="0"/>
              <a:t>, </a:t>
            </a:r>
            <a:r>
              <a:rPr lang="en-US" dirty="0" err="1"/>
              <a:t>menurut</a:t>
            </a:r>
            <a:r>
              <a:rPr lang="en-US" dirty="0"/>
              <a:t> kami, KPI </a:t>
            </a: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meneruskan</a:t>
            </a:r>
            <a:r>
              <a:rPr lang="en-US" dirty="0"/>
              <a:t> proses </a:t>
            </a: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dicabutnya</a:t>
            </a:r>
            <a:r>
              <a:rPr lang="en-US" dirty="0"/>
              <a:t> </a:t>
            </a:r>
            <a:r>
              <a:rPr lang="en-US" dirty="0" err="1"/>
              <a:t>aduan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162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8660"/>
            <a:ext cx="10515600" cy="5468303"/>
          </a:xfrm>
        </p:spPr>
        <p:txBody>
          <a:bodyPr>
            <a:normAutofit/>
          </a:bodyPr>
          <a:lstStyle/>
          <a:p>
            <a:r>
              <a:rPr lang="id-ID" dirty="0" smtClean="0"/>
              <a:t>M</a:t>
            </a:r>
            <a:r>
              <a:rPr lang="en-US" dirty="0" err="1" smtClean="0"/>
              <a:t>asyarakat</a:t>
            </a:r>
            <a:r>
              <a:rPr lang="en-US" dirty="0" smtClean="0"/>
              <a:t> </a:t>
            </a: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mengajukan</a:t>
            </a:r>
            <a:r>
              <a:rPr lang="en-US" dirty="0"/>
              <a:t> </a:t>
            </a:r>
            <a:r>
              <a:rPr lang="en-US" dirty="0" err="1"/>
              <a:t>aduan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KPI. </a:t>
            </a:r>
            <a:endParaRPr lang="id-ID" dirty="0" smtClean="0"/>
          </a:p>
          <a:p>
            <a:r>
              <a:rPr lang="en-US" dirty="0" smtClean="0"/>
              <a:t>KPI</a:t>
            </a:r>
            <a:r>
              <a:rPr lang="en-US" dirty="0"/>
              <a:t>,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aduan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berkewajiban</a:t>
            </a:r>
            <a:r>
              <a:rPr lang="en-US" dirty="0"/>
              <a:t> </a:t>
            </a:r>
            <a:r>
              <a:rPr lang="en-US" dirty="0" err="1"/>
              <a:t>meneruskan</a:t>
            </a:r>
            <a:r>
              <a:rPr lang="en-US" dirty="0"/>
              <a:t> </a:t>
            </a:r>
            <a:r>
              <a:rPr lang="en-US" dirty="0" err="1"/>
              <a:t>aduan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penyiaran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.</a:t>
            </a:r>
            <a:r>
              <a:rPr lang="id-ID" u="sng" dirty="0"/>
              <a:t> </a:t>
            </a:r>
            <a:endParaRPr lang="id-ID" u="sng" dirty="0" smtClean="0"/>
          </a:p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, KPI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mengajukan</a:t>
            </a:r>
            <a:r>
              <a:rPr lang="en-US" dirty="0"/>
              <a:t> </a:t>
            </a:r>
            <a:r>
              <a:rPr lang="en-US" dirty="0" err="1"/>
              <a:t>aduan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Penyiaran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err="1"/>
              <a:t>Apabila</a:t>
            </a:r>
            <a:r>
              <a:rPr lang="en-US" dirty="0"/>
              <a:t> KPI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bertentangan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P3SPS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KPI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peringatan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Kepolisian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proses </a:t>
            </a:r>
            <a:r>
              <a:rPr lang="en-US" dirty="0" err="1"/>
              <a:t>dilakukannya</a:t>
            </a:r>
            <a:r>
              <a:rPr lang="en-US" dirty="0"/>
              <a:t> </a:t>
            </a:r>
            <a:r>
              <a:rPr lang="en-US" dirty="0" err="1"/>
              <a:t>Penyelidikan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Penyidikan</a:t>
            </a:r>
            <a:r>
              <a:rPr lang="en-US" dirty="0"/>
              <a:t>, yang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ditingkatkan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proses </a:t>
            </a:r>
            <a:r>
              <a:rPr lang="en-US" dirty="0" err="1"/>
              <a:t>penuntutan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kejaksaan</a:t>
            </a:r>
            <a:r>
              <a:rPr lang="en-US" dirty="0"/>
              <a:t> di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,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Kitab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9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penyelidikan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penyidikan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Kepolisian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Undang</a:t>
            </a:r>
            <a:r>
              <a:rPr lang="en-US" dirty="0"/>
              <a:t> </a:t>
            </a:r>
            <a:r>
              <a:rPr lang="en-US" dirty="0" err="1"/>
              <a:t>Undang</a:t>
            </a:r>
            <a:r>
              <a:rPr lang="en-US" dirty="0"/>
              <a:t> </a:t>
            </a:r>
            <a:r>
              <a:rPr lang="en-US" dirty="0" err="1"/>
              <a:t>Pornografi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Undang</a:t>
            </a:r>
            <a:r>
              <a:rPr lang="en-US" dirty="0"/>
              <a:t> </a:t>
            </a:r>
            <a:r>
              <a:rPr lang="en-US" dirty="0" err="1"/>
              <a:t>Undang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Kepolisian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terpenuhinya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.</a:t>
            </a:r>
          </a:p>
          <a:p>
            <a:r>
              <a:rPr lang="en-US" b="1" dirty="0" err="1"/>
              <a:t>Pasal</a:t>
            </a:r>
            <a:r>
              <a:rPr lang="en-US" b="1" dirty="0"/>
              <a:t> 54 UU </a:t>
            </a:r>
            <a:r>
              <a:rPr lang="en-US" b="1" dirty="0" err="1"/>
              <a:t>Penyiaran</a:t>
            </a:r>
            <a:r>
              <a:rPr lang="en-US" dirty="0"/>
              <a:t> 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r>
              <a:rPr lang="en-US" i="1" dirty="0" smtClean="0"/>
              <a:t>“</a:t>
            </a:r>
            <a:r>
              <a:rPr lang="en-US" i="1" dirty="0" err="1"/>
              <a:t>Pimpinan</a:t>
            </a:r>
            <a:r>
              <a:rPr lang="en-US" i="1" dirty="0"/>
              <a:t> </a:t>
            </a:r>
            <a:r>
              <a:rPr lang="en-US" i="1" dirty="0" err="1"/>
              <a:t>badan</a:t>
            </a:r>
            <a:r>
              <a:rPr lang="en-US" i="1" dirty="0"/>
              <a:t> </a:t>
            </a:r>
            <a:r>
              <a:rPr lang="en-US" i="1" dirty="0" err="1"/>
              <a:t>hukum</a:t>
            </a:r>
            <a:r>
              <a:rPr lang="en-US" i="1" dirty="0"/>
              <a:t> </a:t>
            </a:r>
            <a:r>
              <a:rPr lang="en-US" i="1" dirty="0" err="1"/>
              <a:t>lembaga</a:t>
            </a:r>
            <a:r>
              <a:rPr lang="en-US" i="1" dirty="0"/>
              <a:t> </a:t>
            </a:r>
            <a:r>
              <a:rPr lang="en-US" i="1" dirty="0" err="1"/>
              <a:t>penyiaran</a:t>
            </a:r>
            <a:r>
              <a:rPr lang="en-US" i="1" dirty="0"/>
              <a:t> </a:t>
            </a:r>
            <a:r>
              <a:rPr lang="en-US" i="1" dirty="0" err="1"/>
              <a:t>bertanggung</a:t>
            </a:r>
            <a:r>
              <a:rPr lang="en-US" i="1" dirty="0"/>
              <a:t> </a:t>
            </a:r>
            <a:r>
              <a:rPr lang="en-US" i="1" dirty="0" err="1"/>
              <a:t>jawab</a:t>
            </a:r>
            <a:r>
              <a:rPr lang="en-US" i="1" dirty="0"/>
              <a:t> </a:t>
            </a:r>
            <a:r>
              <a:rPr lang="en-US" i="1" dirty="0" err="1"/>
              <a:t>secara</a:t>
            </a:r>
            <a:r>
              <a:rPr lang="en-US" i="1" dirty="0"/>
              <a:t> </a:t>
            </a:r>
            <a:r>
              <a:rPr lang="en-US" i="1" dirty="0" err="1"/>
              <a:t>umum</a:t>
            </a:r>
            <a:r>
              <a:rPr lang="en-US" i="1" dirty="0"/>
              <a:t> </a:t>
            </a:r>
            <a:r>
              <a:rPr lang="en-US" i="1" dirty="0" err="1"/>
              <a:t>atas</a:t>
            </a:r>
            <a:r>
              <a:rPr lang="en-US" i="1" dirty="0"/>
              <a:t> </a:t>
            </a:r>
            <a:r>
              <a:rPr lang="en-US" i="1" dirty="0" err="1"/>
              <a:t>penyelenggaraan</a:t>
            </a:r>
            <a:r>
              <a:rPr lang="en-US" i="1" dirty="0"/>
              <a:t> </a:t>
            </a:r>
            <a:r>
              <a:rPr lang="en-US" i="1" dirty="0" err="1"/>
              <a:t>penyiaran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wajib</a:t>
            </a:r>
            <a:r>
              <a:rPr lang="en-US" i="1" dirty="0"/>
              <a:t> </a:t>
            </a:r>
            <a:r>
              <a:rPr lang="en-US" i="1" dirty="0" err="1"/>
              <a:t>menunjuk</a:t>
            </a:r>
            <a:r>
              <a:rPr lang="en-US" i="1" dirty="0"/>
              <a:t> </a:t>
            </a:r>
            <a:r>
              <a:rPr lang="en-US" i="1" dirty="0" err="1"/>
              <a:t>penanggung</a:t>
            </a:r>
            <a:r>
              <a:rPr lang="en-US" i="1" dirty="0"/>
              <a:t> </a:t>
            </a:r>
            <a:r>
              <a:rPr lang="en-US" i="1" dirty="0" err="1"/>
              <a:t>jawab</a:t>
            </a:r>
            <a:r>
              <a:rPr lang="en-US" i="1" dirty="0"/>
              <a:t> </a:t>
            </a:r>
            <a:r>
              <a:rPr lang="en-US" i="1" dirty="0" err="1"/>
              <a:t>atas</a:t>
            </a:r>
            <a:r>
              <a:rPr lang="en-US" i="1" dirty="0"/>
              <a:t> </a:t>
            </a:r>
            <a:r>
              <a:rPr lang="en-US" i="1" dirty="0" err="1"/>
              <a:t>tiap-tiap</a:t>
            </a:r>
            <a:r>
              <a:rPr lang="en-US" i="1" dirty="0"/>
              <a:t> program yang </a:t>
            </a:r>
            <a:r>
              <a:rPr lang="en-US" i="1" dirty="0" err="1"/>
              <a:t>dilaksanakan</a:t>
            </a:r>
            <a:r>
              <a:rPr lang="en-US" i="1" dirty="0"/>
              <a:t>.”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72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875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 2</vt:lpstr>
      <vt:lpstr>Organic</vt:lpstr>
      <vt:lpstr> Penyelesaian Sengketa Dalam Hukum Media</vt:lpstr>
      <vt:lpstr>SENGKETA DALAM HUKUM PENYIARAN</vt:lpstr>
      <vt:lpstr>Kaitan dengan undang-undang lain.</vt:lpstr>
      <vt:lpstr>Pertanggungjawaban Lembaga Penyiaran yang Menyiarkan Konten Pornografi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SENGKETA DALAM ITE</vt:lpstr>
      <vt:lpstr>Permasalahan Hukum Yang Dihadapi</vt:lpstr>
      <vt:lpstr>Penerapan Teknis UU ITE</vt:lpstr>
      <vt:lpstr>PowerPoint Presentation</vt:lpstr>
      <vt:lpstr>PowerPoint Presentation</vt:lpstr>
      <vt:lpstr>PowerPoint Presentation</vt:lpstr>
      <vt:lpstr>Undang-Undang No. 19 Tahun 2016 Tentang Perubahan UU no 11 Tahun 2008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Penyelesaian Sengketa Dalam Hukum Media</dc:title>
  <dc:creator>DEVICA RULLY</dc:creator>
  <cp:lastModifiedBy>DEVICA RULLY</cp:lastModifiedBy>
  <cp:revision>1</cp:revision>
  <dcterms:created xsi:type="dcterms:W3CDTF">2018-02-01T23:54:40Z</dcterms:created>
  <dcterms:modified xsi:type="dcterms:W3CDTF">2018-02-02T00:00:22Z</dcterms:modified>
</cp:coreProperties>
</file>