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8"/>
  </p:notesMasterIdLst>
  <p:sldIdLst>
    <p:sldId id="256" r:id="rId2"/>
    <p:sldId id="258" r:id="rId3"/>
    <p:sldId id="257" r:id="rId4"/>
    <p:sldId id="259" r:id="rId5"/>
    <p:sldId id="260" r:id="rId6"/>
    <p:sldId id="263" r:id="rId7"/>
    <p:sldId id="264" r:id="rId8"/>
    <p:sldId id="265" r:id="rId9"/>
    <p:sldId id="261" r:id="rId10"/>
    <p:sldId id="266" r:id="rId11"/>
    <p:sldId id="267" r:id="rId12"/>
    <p:sldId id="268" r:id="rId13"/>
    <p:sldId id="271" r:id="rId14"/>
    <p:sldId id="272"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D602AE-F99C-405C-A8FC-2F041629E526}" type="doc">
      <dgm:prSet loTypeId="urn:microsoft.com/office/officeart/2005/8/layout/cycle7" loCatId="cycle" qsTypeId="urn:microsoft.com/office/officeart/2005/8/quickstyle/3d1" qsCatId="3D" csTypeId="urn:microsoft.com/office/officeart/2005/8/colors/accent1_2" csCatId="accent1" phldr="1"/>
      <dgm:spPr/>
      <dgm:t>
        <a:bodyPr/>
        <a:lstStyle/>
        <a:p>
          <a:endParaRPr lang="en-US"/>
        </a:p>
      </dgm:t>
    </dgm:pt>
    <dgm:pt modelId="{03B3D043-6871-4908-92A2-C50EB294BDB4}">
      <dgm:prSet phldrT="[Text]"/>
      <dgm:spPr/>
      <dgm:t>
        <a:bodyPr/>
        <a:lstStyle/>
        <a:p>
          <a:r>
            <a:rPr lang="id-ID" noProof="0" dirty="0" smtClean="0"/>
            <a:t>Bahan Galian</a:t>
          </a:r>
          <a:endParaRPr lang="id-ID" noProof="0" dirty="0"/>
        </a:p>
      </dgm:t>
    </dgm:pt>
    <dgm:pt modelId="{186E47FA-D57E-407C-84DE-1B7AFBACF3C8}" type="parTrans" cxnId="{5FF11A3D-BEE9-49D9-977A-54A998859A78}">
      <dgm:prSet/>
      <dgm:spPr/>
      <dgm:t>
        <a:bodyPr/>
        <a:lstStyle/>
        <a:p>
          <a:endParaRPr lang="en-US"/>
        </a:p>
      </dgm:t>
    </dgm:pt>
    <dgm:pt modelId="{AD8B55AD-CA11-44E7-AEAC-F5B14A714EB3}" type="sibTrans" cxnId="{5FF11A3D-BEE9-49D9-977A-54A998859A78}">
      <dgm:prSet/>
      <dgm:spPr/>
      <dgm:t>
        <a:bodyPr/>
        <a:lstStyle/>
        <a:p>
          <a:endParaRPr lang="id-ID" noProof="0"/>
        </a:p>
      </dgm:t>
    </dgm:pt>
    <dgm:pt modelId="{E3A11B48-58A2-4C94-8375-4CD578396501}">
      <dgm:prSet phldrT="[Text]"/>
      <dgm:spPr/>
      <dgm:t>
        <a:bodyPr/>
        <a:lstStyle/>
        <a:p>
          <a:r>
            <a:rPr lang="id-ID" noProof="0" smtClean="0"/>
            <a:t>Negara</a:t>
          </a:r>
          <a:endParaRPr lang="id-ID" noProof="0"/>
        </a:p>
      </dgm:t>
    </dgm:pt>
    <dgm:pt modelId="{50CE6CB5-0E7B-4B90-989A-C7404D7F7A94}" type="parTrans" cxnId="{B257CC21-D4C3-44E8-96E4-105D770CE1A3}">
      <dgm:prSet/>
      <dgm:spPr/>
      <dgm:t>
        <a:bodyPr/>
        <a:lstStyle/>
        <a:p>
          <a:endParaRPr lang="en-US"/>
        </a:p>
      </dgm:t>
    </dgm:pt>
    <dgm:pt modelId="{2C08B429-D3EB-4627-8DCA-941DF9A96D1A}" type="sibTrans" cxnId="{B257CC21-D4C3-44E8-96E4-105D770CE1A3}">
      <dgm:prSet/>
      <dgm:spPr/>
      <dgm:t>
        <a:bodyPr/>
        <a:lstStyle/>
        <a:p>
          <a:endParaRPr lang="id-ID" noProof="0"/>
        </a:p>
      </dgm:t>
    </dgm:pt>
    <dgm:pt modelId="{7204E0CE-4D82-40C1-83DB-8B1810ED3519}">
      <dgm:prSet phldrT="[Text]"/>
      <dgm:spPr/>
      <dgm:t>
        <a:bodyPr/>
        <a:lstStyle/>
        <a:p>
          <a:r>
            <a:rPr lang="id-ID" noProof="0" dirty="0" smtClean="0"/>
            <a:t>Negara dan orang/badan hukum</a:t>
          </a:r>
          <a:endParaRPr lang="id-ID" noProof="0" dirty="0"/>
        </a:p>
      </dgm:t>
    </dgm:pt>
    <dgm:pt modelId="{7BBDE801-37D7-4DCE-8507-CB3B035B6C1F}" type="parTrans" cxnId="{14E835F8-2250-4C28-AFF8-27411C28DE4B}">
      <dgm:prSet/>
      <dgm:spPr/>
      <dgm:t>
        <a:bodyPr/>
        <a:lstStyle/>
        <a:p>
          <a:endParaRPr lang="en-US"/>
        </a:p>
      </dgm:t>
    </dgm:pt>
    <dgm:pt modelId="{8BEBC139-7D65-4F65-91C3-BECF699A8412}" type="sibTrans" cxnId="{14E835F8-2250-4C28-AFF8-27411C28DE4B}">
      <dgm:prSet/>
      <dgm:spPr/>
      <dgm:t>
        <a:bodyPr/>
        <a:lstStyle/>
        <a:p>
          <a:endParaRPr lang="id-ID" noProof="0"/>
        </a:p>
      </dgm:t>
    </dgm:pt>
    <dgm:pt modelId="{7BD629AD-42B3-4FF7-AE27-8C719CBFAFF5}" type="pres">
      <dgm:prSet presAssocID="{73D602AE-F99C-405C-A8FC-2F041629E526}" presName="Name0" presStyleCnt="0">
        <dgm:presLayoutVars>
          <dgm:dir/>
          <dgm:resizeHandles val="exact"/>
        </dgm:presLayoutVars>
      </dgm:prSet>
      <dgm:spPr/>
      <dgm:t>
        <a:bodyPr/>
        <a:lstStyle/>
        <a:p>
          <a:endParaRPr lang="en-US"/>
        </a:p>
      </dgm:t>
    </dgm:pt>
    <dgm:pt modelId="{6EE2376D-663B-40A2-8044-45773DA3C17A}" type="pres">
      <dgm:prSet presAssocID="{03B3D043-6871-4908-92A2-C50EB294BDB4}" presName="node" presStyleLbl="node1" presStyleIdx="0" presStyleCnt="3">
        <dgm:presLayoutVars>
          <dgm:bulletEnabled val="1"/>
        </dgm:presLayoutVars>
      </dgm:prSet>
      <dgm:spPr/>
      <dgm:t>
        <a:bodyPr/>
        <a:lstStyle/>
        <a:p>
          <a:endParaRPr lang="en-US"/>
        </a:p>
      </dgm:t>
    </dgm:pt>
    <dgm:pt modelId="{B002E1FF-26C4-4CE6-A90B-92799CF882B0}" type="pres">
      <dgm:prSet presAssocID="{AD8B55AD-CA11-44E7-AEAC-F5B14A714EB3}" presName="sibTrans" presStyleLbl="sibTrans2D1" presStyleIdx="0" presStyleCnt="3"/>
      <dgm:spPr/>
      <dgm:t>
        <a:bodyPr/>
        <a:lstStyle/>
        <a:p>
          <a:endParaRPr lang="en-US"/>
        </a:p>
      </dgm:t>
    </dgm:pt>
    <dgm:pt modelId="{E8C72F56-C8E6-4224-B359-E0FA813898C0}" type="pres">
      <dgm:prSet presAssocID="{AD8B55AD-CA11-44E7-AEAC-F5B14A714EB3}" presName="connectorText" presStyleLbl="sibTrans2D1" presStyleIdx="0" presStyleCnt="3"/>
      <dgm:spPr/>
      <dgm:t>
        <a:bodyPr/>
        <a:lstStyle/>
        <a:p>
          <a:endParaRPr lang="en-US"/>
        </a:p>
      </dgm:t>
    </dgm:pt>
    <dgm:pt modelId="{F37F26D6-0B49-4955-99A1-F5407B8C6982}" type="pres">
      <dgm:prSet presAssocID="{E3A11B48-58A2-4C94-8375-4CD578396501}" presName="node" presStyleLbl="node1" presStyleIdx="1" presStyleCnt="3">
        <dgm:presLayoutVars>
          <dgm:bulletEnabled val="1"/>
        </dgm:presLayoutVars>
      </dgm:prSet>
      <dgm:spPr/>
      <dgm:t>
        <a:bodyPr/>
        <a:lstStyle/>
        <a:p>
          <a:endParaRPr lang="en-US"/>
        </a:p>
      </dgm:t>
    </dgm:pt>
    <dgm:pt modelId="{4061FB7B-A235-4E8D-AC79-2A66049247AE}" type="pres">
      <dgm:prSet presAssocID="{2C08B429-D3EB-4627-8DCA-941DF9A96D1A}" presName="sibTrans" presStyleLbl="sibTrans2D1" presStyleIdx="1" presStyleCnt="3"/>
      <dgm:spPr/>
      <dgm:t>
        <a:bodyPr/>
        <a:lstStyle/>
        <a:p>
          <a:endParaRPr lang="en-US"/>
        </a:p>
      </dgm:t>
    </dgm:pt>
    <dgm:pt modelId="{31C6E2CD-AB7B-49D5-83F9-8BF13BC64550}" type="pres">
      <dgm:prSet presAssocID="{2C08B429-D3EB-4627-8DCA-941DF9A96D1A}" presName="connectorText" presStyleLbl="sibTrans2D1" presStyleIdx="1" presStyleCnt="3"/>
      <dgm:spPr/>
      <dgm:t>
        <a:bodyPr/>
        <a:lstStyle/>
        <a:p>
          <a:endParaRPr lang="en-US"/>
        </a:p>
      </dgm:t>
    </dgm:pt>
    <dgm:pt modelId="{4F6B1B7B-865B-4E81-93FD-76A2155C5F83}" type="pres">
      <dgm:prSet presAssocID="{7204E0CE-4D82-40C1-83DB-8B1810ED3519}" presName="node" presStyleLbl="node1" presStyleIdx="2" presStyleCnt="3">
        <dgm:presLayoutVars>
          <dgm:bulletEnabled val="1"/>
        </dgm:presLayoutVars>
      </dgm:prSet>
      <dgm:spPr/>
      <dgm:t>
        <a:bodyPr/>
        <a:lstStyle/>
        <a:p>
          <a:endParaRPr lang="en-US"/>
        </a:p>
      </dgm:t>
    </dgm:pt>
    <dgm:pt modelId="{FB1023F4-D5B0-422F-BABC-508CD51C3815}" type="pres">
      <dgm:prSet presAssocID="{8BEBC139-7D65-4F65-91C3-BECF699A8412}" presName="sibTrans" presStyleLbl="sibTrans2D1" presStyleIdx="2" presStyleCnt="3"/>
      <dgm:spPr/>
      <dgm:t>
        <a:bodyPr/>
        <a:lstStyle/>
        <a:p>
          <a:endParaRPr lang="en-US"/>
        </a:p>
      </dgm:t>
    </dgm:pt>
    <dgm:pt modelId="{832250F1-DD7F-4F74-A039-3C5150F0C9B7}" type="pres">
      <dgm:prSet presAssocID="{8BEBC139-7D65-4F65-91C3-BECF699A8412}" presName="connectorText" presStyleLbl="sibTrans2D1" presStyleIdx="2" presStyleCnt="3"/>
      <dgm:spPr/>
      <dgm:t>
        <a:bodyPr/>
        <a:lstStyle/>
        <a:p>
          <a:endParaRPr lang="en-US"/>
        </a:p>
      </dgm:t>
    </dgm:pt>
  </dgm:ptLst>
  <dgm:cxnLst>
    <dgm:cxn modelId="{AA793FB9-2B51-4B57-BA04-CAB35EF27448}" type="presOf" srcId="{E3A11B48-58A2-4C94-8375-4CD578396501}" destId="{F37F26D6-0B49-4955-99A1-F5407B8C6982}" srcOrd="0" destOrd="0" presId="urn:microsoft.com/office/officeart/2005/8/layout/cycle7"/>
    <dgm:cxn modelId="{29513776-D9BB-45F5-AFA3-1BF275E8B968}" type="presOf" srcId="{7204E0CE-4D82-40C1-83DB-8B1810ED3519}" destId="{4F6B1B7B-865B-4E81-93FD-76A2155C5F83}" srcOrd="0" destOrd="0" presId="urn:microsoft.com/office/officeart/2005/8/layout/cycle7"/>
    <dgm:cxn modelId="{7F771E05-E3D1-40C8-870A-63BCA92116E8}" type="presOf" srcId="{03B3D043-6871-4908-92A2-C50EB294BDB4}" destId="{6EE2376D-663B-40A2-8044-45773DA3C17A}" srcOrd="0" destOrd="0" presId="urn:microsoft.com/office/officeart/2005/8/layout/cycle7"/>
    <dgm:cxn modelId="{14E835F8-2250-4C28-AFF8-27411C28DE4B}" srcId="{73D602AE-F99C-405C-A8FC-2F041629E526}" destId="{7204E0CE-4D82-40C1-83DB-8B1810ED3519}" srcOrd="2" destOrd="0" parTransId="{7BBDE801-37D7-4DCE-8507-CB3B035B6C1F}" sibTransId="{8BEBC139-7D65-4F65-91C3-BECF699A8412}"/>
    <dgm:cxn modelId="{B257CC21-D4C3-44E8-96E4-105D770CE1A3}" srcId="{73D602AE-F99C-405C-A8FC-2F041629E526}" destId="{E3A11B48-58A2-4C94-8375-4CD578396501}" srcOrd="1" destOrd="0" parTransId="{50CE6CB5-0E7B-4B90-989A-C7404D7F7A94}" sibTransId="{2C08B429-D3EB-4627-8DCA-941DF9A96D1A}"/>
    <dgm:cxn modelId="{FE86E345-665B-4D12-9994-5FA88E765109}" type="presOf" srcId="{73D602AE-F99C-405C-A8FC-2F041629E526}" destId="{7BD629AD-42B3-4FF7-AE27-8C719CBFAFF5}" srcOrd="0" destOrd="0" presId="urn:microsoft.com/office/officeart/2005/8/layout/cycle7"/>
    <dgm:cxn modelId="{A0C7CF31-62BD-4ED3-BF5B-6891D79B5644}" type="presOf" srcId="{2C08B429-D3EB-4627-8DCA-941DF9A96D1A}" destId="{4061FB7B-A235-4E8D-AC79-2A66049247AE}" srcOrd="0" destOrd="0" presId="urn:microsoft.com/office/officeart/2005/8/layout/cycle7"/>
    <dgm:cxn modelId="{B7C81072-BA1F-423E-B7EE-54E290DF079D}" type="presOf" srcId="{AD8B55AD-CA11-44E7-AEAC-F5B14A714EB3}" destId="{E8C72F56-C8E6-4224-B359-E0FA813898C0}" srcOrd="1" destOrd="0" presId="urn:microsoft.com/office/officeart/2005/8/layout/cycle7"/>
    <dgm:cxn modelId="{46FBD638-AD88-4E41-A10A-F2909FC8F6DF}" type="presOf" srcId="{8BEBC139-7D65-4F65-91C3-BECF699A8412}" destId="{832250F1-DD7F-4F74-A039-3C5150F0C9B7}" srcOrd="1" destOrd="0" presId="urn:microsoft.com/office/officeart/2005/8/layout/cycle7"/>
    <dgm:cxn modelId="{20116A85-20DA-4FC7-AE6A-AA978C2E6ED1}" type="presOf" srcId="{AD8B55AD-CA11-44E7-AEAC-F5B14A714EB3}" destId="{B002E1FF-26C4-4CE6-A90B-92799CF882B0}" srcOrd="0" destOrd="0" presId="urn:microsoft.com/office/officeart/2005/8/layout/cycle7"/>
    <dgm:cxn modelId="{1A3EB539-ACAC-4B86-9B41-67C251F99791}" type="presOf" srcId="{2C08B429-D3EB-4627-8DCA-941DF9A96D1A}" destId="{31C6E2CD-AB7B-49D5-83F9-8BF13BC64550}" srcOrd="1" destOrd="0" presId="urn:microsoft.com/office/officeart/2005/8/layout/cycle7"/>
    <dgm:cxn modelId="{8CC0DB0A-B2B7-489C-A962-324952C1F2F1}" type="presOf" srcId="{8BEBC139-7D65-4F65-91C3-BECF699A8412}" destId="{FB1023F4-D5B0-422F-BABC-508CD51C3815}" srcOrd="0" destOrd="0" presId="urn:microsoft.com/office/officeart/2005/8/layout/cycle7"/>
    <dgm:cxn modelId="{5FF11A3D-BEE9-49D9-977A-54A998859A78}" srcId="{73D602AE-F99C-405C-A8FC-2F041629E526}" destId="{03B3D043-6871-4908-92A2-C50EB294BDB4}" srcOrd="0" destOrd="0" parTransId="{186E47FA-D57E-407C-84DE-1B7AFBACF3C8}" sibTransId="{AD8B55AD-CA11-44E7-AEAC-F5B14A714EB3}"/>
    <dgm:cxn modelId="{D65682FE-0B3D-441F-8E5D-7D8399E236D7}" type="presParOf" srcId="{7BD629AD-42B3-4FF7-AE27-8C719CBFAFF5}" destId="{6EE2376D-663B-40A2-8044-45773DA3C17A}" srcOrd="0" destOrd="0" presId="urn:microsoft.com/office/officeart/2005/8/layout/cycle7"/>
    <dgm:cxn modelId="{37AD65A2-E21B-4F62-B25E-00F39D750D82}" type="presParOf" srcId="{7BD629AD-42B3-4FF7-AE27-8C719CBFAFF5}" destId="{B002E1FF-26C4-4CE6-A90B-92799CF882B0}" srcOrd="1" destOrd="0" presId="urn:microsoft.com/office/officeart/2005/8/layout/cycle7"/>
    <dgm:cxn modelId="{4ECAAEA7-3091-462E-815E-BA9B0F311CD8}" type="presParOf" srcId="{B002E1FF-26C4-4CE6-A90B-92799CF882B0}" destId="{E8C72F56-C8E6-4224-B359-E0FA813898C0}" srcOrd="0" destOrd="0" presId="urn:microsoft.com/office/officeart/2005/8/layout/cycle7"/>
    <dgm:cxn modelId="{D912D17D-274A-488E-9A3B-5B0519DD592A}" type="presParOf" srcId="{7BD629AD-42B3-4FF7-AE27-8C719CBFAFF5}" destId="{F37F26D6-0B49-4955-99A1-F5407B8C6982}" srcOrd="2" destOrd="0" presId="urn:microsoft.com/office/officeart/2005/8/layout/cycle7"/>
    <dgm:cxn modelId="{4A0580BC-BAAA-4EF6-ACB9-3AD233DF8AD3}" type="presParOf" srcId="{7BD629AD-42B3-4FF7-AE27-8C719CBFAFF5}" destId="{4061FB7B-A235-4E8D-AC79-2A66049247AE}" srcOrd="3" destOrd="0" presId="urn:microsoft.com/office/officeart/2005/8/layout/cycle7"/>
    <dgm:cxn modelId="{2818DE26-D15D-4C13-AC90-8FC2A0A0E035}" type="presParOf" srcId="{4061FB7B-A235-4E8D-AC79-2A66049247AE}" destId="{31C6E2CD-AB7B-49D5-83F9-8BF13BC64550}" srcOrd="0" destOrd="0" presId="urn:microsoft.com/office/officeart/2005/8/layout/cycle7"/>
    <dgm:cxn modelId="{4E9754FD-A44C-4694-8A2F-20D4A84DEB8C}" type="presParOf" srcId="{7BD629AD-42B3-4FF7-AE27-8C719CBFAFF5}" destId="{4F6B1B7B-865B-4E81-93FD-76A2155C5F83}" srcOrd="4" destOrd="0" presId="urn:microsoft.com/office/officeart/2005/8/layout/cycle7"/>
    <dgm:cxn modelId="{9D0111E0-457D-49E3-9B94-47B641CD8B8A}" type="presParOf" srcId="{7BD629AD-42B3-4FF7-AE27-8C719CBFAFF5}" destId="{FB1023F4-D5B0-422F-BABC-508CD51C3815}" srcOrd="5" destOrd="0" presId="urn:microsoft.com/office/officeart/2005/8/layout/cycle7"/>
    <dgm:cxn modelId="{C30F492B-E6B4-4543-8A14-3769F8E8EA2F}" type="presParOf" srcId="{FB1023F4-D5B0-422F-BABC-508CD51C3815}" destId="{832250F1-DD7F-4F74-A039-3C5150F0C9B7}"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72566B-B553-41AD-AB61-FDDB3A11C2E7}" type="doc">
      <dgm:prSet loTypeId="urn:microsoft.com/office/officeart/2005/8/layout/radial4" loCatId="relationship" qsTypeId="urn:microsoft.com/office/officeart/2005/8/quickstyle/simple5" qsCatId="simple" csTypeId="urn:microsoft.com/office/officeart/2005/8/colors/accent1_2" csCatId="accent1" phldr="1"/>
      <dgm:spPr/>
      <dgm:t>
        <a:bodyPr/>
        <a:lstStyle/>
        <a:p>
          <a:endParaRPr lang="en-US"/>
        </a:p>
      </dgm:t>
    </dgm:pt>
    <dgm:pt modelId="{17DDF5C6-90F1-4142-956D-93473511E3B6}">
      <dgm:prSet phldrT="[Text]"/>
      <dgm:spPr/>
      <dgm:t>
        <a:bodyPr/>
        <a:lstStyle/>
        <a:p>
          <a:r>
            <a:rPr lang="id-ID" noProof="0" smtClean="0"/>
            <a:t>Tanah</a:t>
          </a:r>
          <a:endParaRPr lang="id-ID" noProof="0"/>
        </a:p>
      </dgm:t>
    </dgm:pt>
    <dgm:pt modelId="{4CF7A5B2-66D7-4037-A94E-704640F99AD0}" type="parTrans" cxnId="{02E7081D-B546-48D5-BAB8-D54BE99DA9A1}">
      <dgm:prSet/>
      <dgm:spPr/>
      <dgm:t>
        <a:bodyPr/>
        <a:lstStyle/>
        <a:p>
          <a:endParaRPr lang="en-US"/>
        </a:p>
      </dgm:t>
    </dgm:pt>
    <dgm:pt modelId="{56F6AFAE-9799-41DE-9A6B-4ECD5F22893F}" type="sibTrans" cxnId="{02E7081D-B546-48D5-BAB8-D54BE99DA9A1}">
      <dgm:prSet/>
      <dgm:spPr/>
      <dgm:t>
        <a:bodyPr/>
        <a:lstStyle/>
        <a:p>
          <a:endParaRPr lang="en-US"/>
        </a:p>
      </dgm:t>
    </dgm:pt>
    <dgm:pt modelId="{EFE1689D-07D9-498C-9F82-15D2CE681347}">
      <dgm:prSet phldrT="[Text]"/>
      <dgm:spPr/>
      <dgm:t>
        <a:bodyPr/>
        <a:lstStyle/>
        <a:p>
          <a:r>
            <a:rPr lang="id-ID" noProof="0" smtClean="0"/>
            <a:t>Hak Milik</a:t>
          </a:r>
          <a:endParaRPr lang="id-ID" noProof="0"/>
        </a:p>
      </dgm:t>
    </dgm:pt>
    <dgm:pt modelId="{9F1CCE0B-3D73-47C8-810C-5B92ABE03A68}" type="parTrans" cxnId="{4E912F44-5B4F-43EA-8C23-45EC3925E5F5}">
      <dgm:prSet/>
      <dgm:spPr/>
      <dgm:t>
        <a:bodyPr/>
        <a:lstStyle/>
        <a:p>
          <a:endParaRPr lang="en-US"/>
        </a:p>
      </dgm:t>
    </dgm:pt>
    <dgm:pt modelId="{C397004C-F943-4C4D-B726-6DBD69FCFCEA}" type="sibTrans" cxnId="{4E912F44-5B4F-43EA-8C23-45EC3925E5F5}">
      <dgm:prSet/>
      <dgm:spPr/>
      <dgm:t>
        <a:bodyPr/>
        <a:lstStyle/>
        <a:p>
          <a:endParaRPr lang="en-US"/>
        </a:p>
      </dgm:t>
    </dgm:pt>
    <dgm:pt modelId="{132C5FF5-C1EB-424C-803A-9D02D03D8945}">
      <dgm:prSet phldrT="[Text]"/>
      <dgm:spPr/>
      <dgm:t>
        <a:bodyPr/>
        <a:lstStyle/>
        <a:p>
          <a:r>
            <a:rPr lang="id-ID" noProof="0" smtClean="0"/>
            <a:t>Hak Guna Usaha</a:t>
          </a:r>
          <a:endParaRPr lang="id-ID" noProof="0"/>
        </a:p>
      </dgm:t>
    </dgm:pt>
    <dgm:pt modelId="{C2DAAADD-6B0F-4E06-BEFE-5C160F9D3596}" type="parTrans" cxnId="{699B155C-2340-4FFF-B1F7-5EAF479440AB}">
      <dgm:prSet/>
      <dgm:spPr/>
      <dgm:t>
        <a:bodyPr/>
        <a:lstStyle/>
        <a:p>
          <a:endParaRPr lang="en-US"/>
        </a:p>
      </dgm:t>
    </dgm:pt>
    <dgm:pt modelId="{7E7A16D3-A7B4-48F3-B335-333049A22601}" type="sibTrans" cxnId="{699B155C-2340-4FFF-B1F7-5EAF479440AB}">
      <dgm:prSet/>
      <dgm:spPr/>
      <dgm:t>
        <a:bodyPr/>
        <a:lstStyle/>
        <a:p>
          <a:endParaRPr lang="en-US"/>
        </a:p>
      </dgm:t>
    </dgm:pt>
    <dgm:pt modelId="{269B9235-7CE2-4851-9E61-82428F780F3B}">
      <dgm:prSet phldrT="[Text]"/>
      <dgm:spPr/>
      <dgm:t>
        <a:bodyPr/>
        <a:lstStyle/>
        <a:p>
          <a:r>
            <a:rPr lang="id-ID" noProof="0" dirty="0" smtClean="0"/>
            <a:t>Hak Guna Bangunan</a:t>
          </a:r>
          <a:endParaRPr lang="id-ID" noProof="0" dirty="0"/>
        </a:p>
      </dgm:t>
    </dgm:pt>
    <dgm:pt modelId="{F1498476-5666-436A-A27F-C4560CEF604B}" type="parTrans" cxnId="{F9B0F708-CD30-462E-BD86-89CACEF37D61}">
      <dgm:prSet/>
      <dgm:spPr/>
      <dgm:t>
        <a:bodyPr/>
        <a:lstStyle/>
        <a:p>
          <a:endParaRPr lang="en-US"/>
        </a:p>
      </dgm:t>
    </dgm:pt>
    <dgm:pt modelId="{633A087F-CD63-48B5-8C12-CC6998B1C21B}" type="sibTrans" cxnId="{F9B0F708-CD30-462E-BD86-89CACEF37D61}">
      <dgm:prSet/>
      <dgm:spPr/>
      <dgm:t>
        <a:bodyPr/>
        <a:lstStyle/>
        <a:p>
          <a:endParaRPr lang="en-US"/>
        </a:p>
      </dgm:t>
    </dgm:pt>
    <dgm:pt modelId="{01EAFD3E-E97C-4367-9783-64896B0AE58E}">
      <dgm:prSet phldrT="[Text]"/>
      <dgm:spPr/>
      <dgm:t>
        <a:bodyPr/>
        <a:lstStyle/>
        <a:p>
          <a:r>
            <a:rPr lang="id-ID" noProof="0" smtClean="0"/>
            <a:t>Hak Pakai</a:t>
          </a:r>
          <a:endParaRPr lang="id-ID" noProof="0"/>
        </a:p>
      </dgm:t>
    </dgm:pt>
    <dgm:pt modelId="{FF387A60-439E-470F-A374-F37645AD096A}" type="parTrans" cxnId="{DD6B4DFB-90FD-471C-A204-752CAEE78E12}">
      <dgm:prSet/>
      <dgm:spPr/>
      <dgm:t>
        <a:bodyPr/>
        <a:lstStyle/>
        <a:p>
          <a:endParaRPr lang="en-US"/>
        </a:p>
      </dgm:t>
    </dgm:pt>
    <dgm:pt modelId="{18EC2248-84A2-4243-8422-A43C2C750FB0}" type="sibTrans" cxnId="{DD6B4DFB-90FD-471C-A204-752CAEE78E12}">
      <dgm:prSet/>
      <dgm:spPr/>
      <dgm:t>
        <a:bodyPr/>
        <a:lstStyle/>
        <a:p>
          <a:endParaRPr lang="en-US"/>
        </a:p>
      </dgm:t>
    </dgm:pt>
    <dgm:pt modelId="{BC7BFD0B-957F-458F-A879-E3BD7293FE62}">
      <dgm:prSet phldrT="[Text]"/>
      <dgm:spPr/>
      <dgm:t>
        <a:bodyPr/>
        <a:lstStyle/>
        <a:p>
          <a:r>
            <a:rPr lang="id-ID" noProof="0" dirty="0" smtClean="0"/>
            <a:t>Tanah Negara</a:t>
          </a:r>
          <a:endParaRPr lang="id-ID" noProof="0" dirty="0"/>
        </a:p>
      </dgm:t>
    </dgm:pt>
    <dgm:pt modelId="{46C9974B-5C88-4026-B384-B8BD1F7D6095}" type="parTrans" cxnId="{1A7FD319-AAA2-49CA-B497-A17CD5B8A8AD}">
      <dgm:prSet/>
      <dgm:spPr/>
      <dgm:t>
        <a:bodyPr/>
        <a:lstStyle/>
        <a:p>
          <a:endParaRPr lang="en-US"/>
        </a:p>
      </dgm:t>
    </dgm:pt>
    <dgm:pt modelId="{8711271B-2ED1-4930-9BBF-4710F512F051}" type="sibTrans" cxnId="{1A7FD319-AAA2-49CA-B497-A17CD5B8A8AD}">
      <dgm:prSet/>
      <dgm:spPr/>
      <dgm:t>
        <a:bodyPr/>
        <a:lstStyle/>
        <a:p>
          <a:endParaRPr lang="en-US"/>
        </a:p>
      </dgm:t>
    </dgm:pt>
    <dgm:pt modelId="{80AADF57-1615-4503-BFD8-7E8CD756ED1E}" type="pres">
      <dgm:prSet presAssocID="{A172566B-B553-41AD-AB61-FDDB3A11C2E7}" presName="cycle" presStyleCnt="0">
        <dgm:presLayoutVars>
          <dgm:chMax val="1"/>
          <dgm:dir/>
          <dgm:animLvl val="ctr"/>
          <dgm:resizeHandles val="exact"/>
        </dgm:presLayoutVars>
      </dgm:prSet>
      <dgm:spPr/>
      <dgm:t>
        <a:bodyPr/>
        <a:lstStyle/>
        <a:p>
          <a:endParaRPr lang="en-US"/>
        </a:p>
      </dgm:t>
    </dgm:pt>
    <dgm:pt modelId="{C8E30B4E-7744-46FA-9632-97EEF82CCC05}" type="pres">
      <dgm:prSet presAssocID="{17DDF5C6-90F1-4142-956D-93473511E3B6}" presName="centerShape" presStyleLbl="node0" presStyleIdx="0" presStyleCnt="1"/>
      <dgm:spPr/>
      <dgm:t>
        <a:bodyPr/>
        <a:lstStyle/>
        <a:p>
          <a:endParaRPr lang="en-US"/>
        </a:p>
      </dgm:t>
    </dgm:pt>
    <dgm:pt modelId="{16C80DFD-9261-424C-8742-5940988E6816}" type="pres">
      <dgm:prSet presAssocID="{9F1CCE0B-3D73-47C8-810C-5B92ABE03A68}" presName="parTrans" presStyleLbl="bgSibTrans2D1" presStyleIdx="0" presStyleCnt="5"/>
      <dgm:spPr/>
      <dgm:t>
        <a:bodyPr/>
        <a:lstStyle/>
        <a:p>
          <a:endParaRPr lang="en-US"/>
        </a:p>
      </dgm:t>
    </dgm:pt>
    <dgm:pt modelId="{D1C6925A-D516-4900-A648-AC0D12090E29}" type="pres">
      <dgm:prSet presAssocID="{EFE1689D-07D9-498C-9F82-15D2CE681347}" presName="node" presStyleLbl="node1" presStyleIdx="0" presStyleCnt="5">
        <dgm:presLayoutVars>
          <dgm:bulletEnabled val="1"/>
        </dgm:presLayoutVars>
      </dgm:prSet>
      <dgm:spPr/>
      <dgm:t>
        <a:bodyPr/>
        <a:lstStyle/>
        <a:p>
          <a:endParaRPr lang="en-US"/>
        </a:p>
      </dgm:t>
    </dgm:pt>
    <dgm:pt modelId="{045C53D7-8727-4E0B-AA82-0D9351FB668C}" type="pres">
      <dgm:prSet presAssocID="{C2DAAADD-6B0F-4E06-BEFE-5C160F9D3596}" presName="parTrans" presStyleLbl="bgSibTrans2D1" presStyleIdx="1" presStyleCnt="5"/>
      <dgm:spPr/>
      <dgm:t>
        <a:bodyPr/>
        <a:lstStyle/>
        <a:p>
          <a:endParaRPr lang="en-US"/>
        </a:p>
      </dgm:t>
    </dgm:pt>
    <dgm:pt modelId="{7561EA1E-C371-4FF1-8D13-ED94CED40E6E}" type="pres">
      <dgm:prSet presAssocID="{132C5FF5-C1EB-424C-803A-9D02D03D8945}" presName="node" presStyleLbl="node1" presStyleIdx="1" presStyleCnt="5">
        <dgm:presLayoutVars>
          <dgm:bulletEnabled val="1"/>
        </dgm:presLayoutVars>
      </dgm:prSet>
      <dgm:spPr/>
      <dgm:t>
        <a:bodyPr/>
        <a:lstStyle/>
        <a:p>
          <a:endParaRPr lang="en-US"/>
        </a:p>
      </dgm:t>
    </dgm:pt>
    <dgm:pt modelId="{3D07FABF-ADC0-487E-9D69-1B43EA92BFAF}" type="pres">
      <dgm:prSet presAssocID="{F1498476-5666-436A-A27F-C4560CEF604B}" presName="parTrans" presStyleLbl="bgSibTrans2D1" presStyleIdx="2" presStyleCnt="5"/>
      <dgm:spPr/>
      <dgm:t>
        <a:bodyPr/>
        <a:lstStyle/>
        <a:p>
          <a:endParaRPr lang="en-US"/>
        </a:p>
      </dgm:t>
    </dgm:pt>
    <dgm:pt modelId="{23F8ACB7-4CC7-4042-B120-14F644122801}" type="pres">
      <dgm:prSet presAssocID="{269B9235-7CE2-4851-9E61-82428F780F3B}" presName="node" presStyleLbl="node1" presStyleIdx="2" presStyleCnt="5">
        <dgm:presLayoutVars>
          <dgm:bulletEnabled val="1"/>
        </dgm:presLayoutVars>
      </dgm:prSet>
      <dgm:spPr/>
      <dgm:t>
        <a:bodyPr/>
        <a:lstStyle/>
        <a:p>
          <a:endParaRPr lang="en-US"/>
        </a:p>
      </dgm:t>
    </dgm:pt>
    <dgm:pt modelId="{47813A6C-AFD9-4401-B551-B914E5786008}" type="pres">
      <dgm:prSet presAssocID="{FF387A60-439E-470F-A374-F37645AD096A}" presName="parTrans" presStyleLbl="bgSibTrans2D1" presStyleIdx="3" presStyleCnt="5"/>
      <dgm:spPr/>
      <dgm:t>
        <a:bodyPr/>
        <a:lstStyle/>
        <a:p>
          <a:endParaRPr lang="en-US"/>
        </a:p>
      </dgm:t>
    </dgm:pt>
    <dgm:pt modelId="{6DB872E7-620B-47DE-A570-E222581B9902}" type="pres">
      <dgm:prSet presAssocID="{01EAFD3E-E97C-4367-9783-64896B0AE58E}" presName="node" presStyleLbl="node1" presStyleIdx="3" presStyleCnt="5">
        <dgm:presLayoutVars>
          <dgm:bulletEnabled val="1"/>
        </dgm:presLayoutVars>
      </dgm:prSet>
      <dgm:spPr/>
      <dgm:t>
        <a:bodyPr/>
        <a:lstStyle/>
        <a:p>
          <a:endParaRPr lang="en-US"/>
        </a:p>
      </dgm:t>
    </dgm:pt>
    <dgm:pt modelId="{3C74670D-A171-4C85-88C3-76504DFF83C7}" type="pres">
      <dgm:prSet presAssocID="{46C9974B-5C88-4026-B384-B8BD1F7D6095}" presName="parTrans" presStyleLbl="bgSibTrans2D1" presStyleIdx="4" presStyleCnt="5"/>
      <dgm:spPr/>
      <dgm:t>
        <a:bodyPr/>
        <a:lstStyle/>
        <a:p>
          <a:endParaRPr lang="en-US"/>
        </a:p>
      </dgm:t>
    </dgm:pt>
    <dgm:pt modelId="{A76E788C-2528-4002-9745-EF1E80E864D9}" type="pres">
      <dgm:prSet presAssocID="{BC7BFD0B-957F-458F-A879-E3BD7293FE62}" presName="node" presStyleLbl="node1" presStyleIdx="4" presStyleCnt="5">
        <dgm:presLayoutVars>
          <dgm:bulletEnabled val="1"/>
        </dgm:presLayoutVars>
      </dgm:prSet>
      <dgm:spPr/>
      <dgm:t>
        <a:bodyPr/>
        <a:lstStyle/>
        <a:p>
          <a:endParaRPr lang="en-US"/>
        </a:p>
      </dgm:t>
    </dgm:pt>
  </dgm:ptLst>
  <dgm:cxnLst>
    <dgm:cxn modelId="{699B155C-2340-4FFF-B1F7-5EAF479440AB}" srcId="{17DDF5C6-90F1-4142-956D-93473511E3B6}" destId="{132C5FF5-C1EB-424C-803A-9D02D03D8945}" srcOrd="1" destOrd="0" parTransId="{C2DAAADD-6B0F-4E06-BEFE-5C160F9D3596}" sibTransId="{7E7A16D3-A7B4-48F3-B335-333049A22601}"/>
    <dgm:cxn modelId="{7BE3C04C-B60E-46E0-9B29-33FBE33F568F}" type="presOf" srcId="{46C9974B-5C88-4026-B384-B8BD1F7D6095}" destId="{3C74670D-A171-4C85-88C3-76504DFF83C7}" srcOrd="0" destOrd="0" presId="urn:microsoft.com/office/officeart/2005/8/layout/radial4"/>
    <dgm:cxn modelId="{13744659-1A32-4754-9B82-A2B574AB7EF8}" type="presOf" srcId="{BC7BFD0B-957F-458F-A879-E3BD7293FE62}" destId="{A76E788C-2528-4002-9745-EF1E80E864D9}" srcOrd="0" destOrd="0" presId="urn:microsoft.com/office/officeart/2005/8/layout/radial4"/>
    <dgm:cxn modelId="{DD6B4DFB-90FD-471C-A204-752CAEE78E12}" srcId="{17DDF5C6-90F1-4142-956D-93473511E3B6}" destId="{01EAFD3E-E97C-4367-9783-64896B0AE58E}" srcOrd="3" destOrd="0" parTransId="{FF387A60-439E-470F-A374-F37645AD096A}" sibTransId="{18EC2248-84A2-4243-8422-A43C2C750FB0}"/>
    <dgm:cxn modelId="{7581D19E-85C7-4644-8322-D9A5184B123F}" type="presOf" srcId="{132C5FF5-C1EB-424C-803A-9D02D03D8945}" destId="{7561EA1E-C371-4FF1-8D13-ED94CED40E6E}" srcOrd="0" destOrd="0" presId="urn:microsoft.com/office/officeart/2005/8/layout/radial4"/>
    <dgm:cxn modelId="{4E912F44-5B4F-43EA-8C23-45EC3925E5F5}" srcId="{17DDF5C6-90F1-4142-956D-93473511E3B6}" destId="{EFE1689D-07D9-498C-9F82-15D2CE681347}" srcOrd="0" destOrd="0" parTransId="{9F1CCE0B-3D73-47C8-810C-5B92ABE03A68}" sibTransId="{C397004C-F943-4C4D-B726-6DBD69FCFCEA}"/>
    <dgm:cxn modelId="{02E7081D-B546-48D5-BAB8-D54BE99DA9A1}" srcId="{A172566B-B553-41AD-AB61-FDDB3A11C2E7}" destId="{17DDF5C6-90F1-4142-956D-93473511E3B6}" srcOrd="0" destOrd="0" parTransId="{4CF7A5B2-66D7-4037-A94E-704640F99AD0}" sibTransId="{56F6AFAE-9799-41DE-9A6B-4ECD5F22893F}"/>
    <dgm:cxn modelId="{79CCF96F-0347-4A7A-AAE4-077E2F441086}" type="presOf" srcId="{17DDF5C6-90F1-4142-956D-93473511E3B6}" destId="{C8E30B4E-7744-46FA-9632-97EEF82CCC05}" srcOrd="0" destOrd="0" presId="urn:microsoft.com/office/officeart/2005/8/layout/radial4"/>
    <dgm:cxn modelId="{DE5BACE4-B229-4E50-9A43-F0A00E833193}" type="presOf" srcId="{9F1CCE0B-3D73-47C8-810C-5B92ABE03A68}" destId="{16C80DFD-9261-424C-8742-5940988E6816}" srcOrd="0" destOrd="0" presId="urn:microsoft.com/office/officeart/2005/8/layout/radial4"/>
    <dgm:cxn modelId="{84D725AA-3056-46BA-A33B-C9DF2E8F4AC3}" type="presOf" srcId="{C2DAAADD-6B0F-4E06-BEFE-5C160F9D3596}" destId="{045C53D7-8727-4E0B-AA82-0D9351FB668C}" srcOrd="0" destOrd="0" presId="urn:microsoft.com/office/officeart/2005/8/layout/radial4"/>
    <dgm:cxn modelId="{F9B0F708-CD30-462E-BD86-89CACEF37D61}" srcId="{17DDF5C6-90F1-4142-956D-93473511E3B6}" destId="{269B9235-7CE2-4851-9E61-82428F780F3B}" srcOrd="2" destOrd="0" parTransId="{F1498476-5666-436A-A27F-C4560CEF604B}" sibTransId="{633A087F-CD63-48B5-8C12-CC6998B1C21B}"/>
    <dgm:cxn modelId="{1A7FD319-AAA2-49CA-B497-A17CD5B8A8AD}" srcId="{17DDF5C6-90F1-4142-956D-93473511E3B6}" destId="{BC7BFD0B-957F-458F-A879-E3BD7293FE62}" srcOrd="4" destOrd="0" parTransId="{46C9974B-5C88-4026-B384-B8BD1F7D6095}" sibTransId="{8711271B-2ED1-4930-9BBF-4710F512F051}"/>
    <dgm:cxn modelId="{8659C268-CC6C-4698-9B62-CACE4B9EC8DB}" type="presOf" srcId="{EFE1689D-07D9-498C-9F82-15D2CE681347}" destId="{D1C6925A-D516-4900-A648-AC0D12090E29}" srcOrd="0" destOrd="0" presId="urn:microsoft.com/office/officeart/2005/8/layout/radial4"/>
    <dgm:cxn modelId="{22238835-995A-44EF-8500-C316442131CD}" type="presOf" srcId="{F1498476-5666-436A-A27F-C4560CEF604B}" destId="{3D07FABF-ADC0-487E-9D69-1B43EA92BFAF}" srcOrd="0" destOrd="0" presId="urn:microsoft.com/office/officeart/2005/8/layout/radial4"/>
    <dgm:cxn modelId="{777545BA-60B5-4057-8C90-C1B5AF2683FB}" type="presOf" srcId="{FF387A60-439E-470F-A374-F37645AD096A}" destId="{47813A6C-AFD9-4401-B551-B914E5786008}" srcOrd="0" destOrd="0" presId="urn:microsoft.com/office/officeart/2005/8/layout/radial4"/>
    <dgm:cxn modelId="{EC91E885-8EFD-424A-8FB0-D5E21ADA1D97}" type="presOf" srcId="{269B9235-7CE2-4851-9E61-82428F780F3B}" destId="{23F8ACB7-4CC7-4042-B120-14F644122801}" srcOrd="0" destOrd="0" presId="urn:microsoft.com/office/officeart/2005/8/layout/radial4"/>
    <dgm:cxn modelId="{B7922B93-C3A8-4A5F-AD2A-53F3307F1F5C}" type="presOf" srcId="{01EAFD3E-E97C-4367-9783-64896B0AE58E}" destId="{6DB872E7-620B-47DE-A570-E222581B9902}" srcOrd="0" destOrd="0" presId="urn:microsoft.com/office/officeart/2005/8/layout/radial4"/>
    <dgm:cxn modelId="{44B580A1-03B5-4B96-89A0-D391F1C10BE4}" type="presOf" srcId="{A172566B-B553-41AD-AB61-FDDB3A11C2E7}" destId="{80AADF57-1615-4503-BFD8-7E8CD756ED1E}" srcOrd="0" destOrd="0" presId="urn:microsoft.com/office/officeart/2005/8/layout/radial4"/>
    <dgm:cxn modelId="{5006D9A4-CB38-44D8-8787-4FEB1FB3A72C}" type="presParOf" srcId="{80AADF57-1615-4503-BFD8-7E8CD756ED1E}" destId="{C8E30B4E-7744-46FA-9632-97EEF82CCC05}" srcOrd="0" destOrd="0" presId="urn:microsoft.com/office/officeart/2005/8/layout/radial4"/>
    <dgm:cxn modelId="{E392DEC5-C620-421D-8A8C-D796D88E6180}" type="presParOf" srcId="{80AADF57-1615-4503-BFD8-7E8CD756ED1E}" destId="{16C80DFD-9261-424C-8742-5940988E6816}" srcOrd="1" destOrd="0" presId="urn:microsoft.com/office/officeart/2005/8/layout/radial4"/>
    <dgm:cxn modelId="{61E9B69E-D1B8-4658-AE61-9D08BC319248}" type="presParOf" srcId="{80AADF57-1615-4503-BFD8-7E8CD756ED1E}" destId="{D1C6925A-D516-4900-A648-AC0D12090E29}" srcOrd="2" destOrd="0" presId="urn:microsoft.com/office/officeart/2005/8/layout/radial4"/>
    <dgm:cxn modelId="{D9486510-E597-4EB2-9B9E-E768FC744EA7}" type="presParOf" srcId="{80AADF57-1615-4503-BFD8-7E8CD756ED1E}" destId="{045C53D7-8727-4E0B-AA82-0D9351FB668C}" srcOrd="3" destOrd="0" presId="urn:microsoft.com/office/officeart/2005/8/layout/radial4"/>
    <dgm:cxn modelId="{E19CD019-EBEB-468E-BB40-BAA14785BD83}" type="presParOf" srcId="{80AADF57-1615-4503-BFD8-7E8CD756ED1E}" destId="{7561EA1E-C371-4FF1-8D13-ED94CED40E6E}" srcOrd="4" destOrd="0" presId="urn:microsoft.com/office/officeart/2005/8/layout/radial4"/>
    <dgm:cxn modelId="{BDDFF9FA-1626-428E-B5C5-B31D4CB18D42}" type="presParOf" srcId="{80AADF57-1615-4503-BFD8-7E8CD756ED1E}" destId="{3D07FABF-ADC0-487E-9D69-1B43EA92BFAF}" srcOrd="5" destOrd="0" presId="urn:microsoft.com/office/officeart/2005/8/layout/radial4"/>
    <dgm:cxn modelId="{4BE4C720-6834-4D34-978B-7B20851139F4}" type="presParOf" srcId="{80AADF57-1615-4503-BFD8-7E8CD756ED1E}" destId="{23F8ACB7-4CC7-4042-B120-14F644122801}" srcOrd="6" destOrd="0" presId="urn:microsoft.com/office/officeart/2005/8/layout/radial4"/>
    <dgm:cxn modelId="{B4DE906E-144E-4AE8-B4DD-286605F51F81}" type="presParOf" srcId="{80AADF57-1615-4503-BFD8-7E8CD756ED1E}" destId="{47813A6C-AFD9-4401-B551-B914E5786008}" srcOrd="7" destOrd="0" presId="urn:microsoft.com/office/officeart/2005/8/layout/radial4"/>
    <dgm:cxn modelId="{C1292C39-1362-4FF5-AF0A-063A314B8505}" type="presParOf" srcId="{80AADF57-1615-4503-BFD8-7E8CD756ED1E}" destId="{6DB872E7-620B-47DE-A570-E222581B9902}" srcOrd="8" destOrd="0" presId="urn:microsoft.com/office/officeart/2005/8/layout/radial4"/>
    <dgm:cxn modelId="{37AFC875-289C-49A4-8B37-1685C6645B41}" type="presParOf" srcId="{80AADF57-1615-4503-BFD8-7E8CD756ED1E}" destId="{3C74670D-A171-4C85-88C3-76504DFF83C7}" srcOrd="9" destOrd="0" presId="urn:microsoft.com/office/officeart/2005/8/layout/radial4"/>
    <dgm:cxn modelId="{EF19F928-F6EF-46A3-B5D5-6B939B3C326B}" type="presParOf" srcId="{80AADF57-1615-4503-BFD8-7E8CD756ED1E}" destId="{A76E788C-2528-4002-9745-EF1E80E864D9}"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64479A-180C-4ABA-B0E0-E275FABEB648}" type="doc">
      <dgm:prSet loTypeId="urn:microsoft.com/office/officeart/2005/8/layout/hierarchy3" loCatId="list" qsTypeId="urn:microsoft.com/office/officeart/2005/8/quickstyle/simple5" qsCatId="simple" csTypeId="urn:microsoft.com/office/officeart/2005/8/colors/accent2_2" csCatId="accent2" phldr="1"/>
      <dgm:spPr/>
      <dgm:t>
        <a:bodyPr/>
        <a:lstStyle/>
        <a:p>
          <a:endParaRPr lang="en-US"/>
        </a:p>
      </dgm:t>
    </dgm:pt>
    <dgm:pt modelId="{9ED20897-5AFA-4C04-9DD0-94C65F0E2DC2}">
      <dgm:prSet phldrT="[Text]"/>
      <dgm:spPr/>
      <dgm:t>
        <a:bodyPr/>
        <a:lstStyle/>
        <a:p>
          <a:r>
            <a:rPr lang="id-ID" noProof="0" dirty="0" smtClean="0">
              <a:solidFill>
                <a:schemeClr val="accent4">
                  <a:lumMod val="10000"/>
                </a:schemeClr>
              </a:solidFill>
            </a:rPr>
            <a:t>Hutan</a:t>
          </a:r>
          <a:endParaRPr lang="en-US" dirty="0">
            <a:solidFill>
              <a:schemeClr val="accent4">
                <a:lumMod val="10000"/>
              </a:schemeClr>
            </a:solidFill>
          </a:endParaRPr>
        </a:p>
      </dgm:t>
    </dgm:pt>
    <dgm:pt modelId="{691893E7-D877-4AF0-9B33-870E1B53EC56}" type="parTrans" cxnId="{6D0F8D19-C98E-41A2-BB9A-25E8EF280644}">
      <dgm:prSet/>
      <dgm:spPr/>
      <dgm:t>
        <a:bodyPr/>
        <a:lstStyle/>
        <a:p>
          <a:endParaRPr lang="en-US"/>
        </a:p>
      </dgm:t>
    </dgm:pt>
    <dgm:pt modelId="{84475106-3731-456D-A6D7-B52070103293}" type="sibTrans" cxnId="{6D0F8D19-C98E-41A2-BB9A-25E8EF280644}">
      <dgm:prSet/>
      <dgm:spPr/>
      <dgm:t>
        <a:bodyPr/>
        <a:lstStyle/>
        <a:p>
          <a:endParaRPr lang="en-US"/>
        </a:p>
      </dgm:t>
    </dgm:pt>
    <dgm:pt modelId="{54BF47F3-0012-4B29-8D76-0BBD32CA0857}">
      <dgm:prSet phldrT="[Text]"/>
      <dgm:spPr/>
      <dgm:t>
        <a:bodyPr/>
        <a:lstStyle/>
        <a:p>
          <a:r>
            <a:rPr lang="id-ID" noProof="0" dirty="0" smtClean="0">
              <a:solidFill>
                <a:schemeClr val="accent4">
                  <a:lumMod val="10000"/>
                </a:schemeClr>
              </a:solidFill>
            </a:rPr>
            <a:t>Hutan Konservasi</a:t>
          </a:r>
          <a:endParaRPr lang="en-US" dirty="0">
            <a:solidFill>
              <a:schemeClr val="accent4">
                <a:lumMod val="10000"/>
              </a:schemeClr>
            </a:solidFill>
          </a:endParaRPr>
        </a:p>
      </dgm:t>
    </dgm:pt>
    <dgm:pt modelId="{143E3FA2-7EDA-43C7-B3FB-397BB61EB66F}" type="parTrans" cxnId="{E594036F-648A-4C6D-BD15-7D59381E5BD2}">
      <dgm:prSet/>
      <dgm:spPr/>
      <dgm:t>
        <a:bodyPr/>
        <a:lstStyle/>
        <a:p>
          <a:endParaRPr lang="en-US">
            <a:solidFill>
              <a:schemeClr val="accent4">
                <a:lumMod val="10000"/>
              </a:schemeClr>
            </a:solidFill>
          </a:endParaRPr>
        </a:p>
      </dgm:t>
    </dgm:pt>
    <dgm:pt modelId="{E9349F70-D5E1-453F-8592-B3E7B964DC8E}" type="sibTrans" cxnId="{E594036F-648A-4C6D-BD15-7D59381E5BD2}">
      <dgm:prSet/>
      <dgm:spPr/>
      <dgm:t>
        <a:bodyPr/>
        <a:lstStyle/>
        <a:p>
          <a:endParaRPr lang="en-US"/>
        </a:p>
      </dgm:t>
    </dgm:pt>
    <dgm:pt modelId="{2B1DCBCA-A8EA-4E89-990B-769ED39BBFE2}">
      <dgm:prSet phldrT="[Text]"/>
      <dgm:spPr/>
      <dgm:t>
        <a:bodyPr/>
        <a:lstStyle/>
        <a:p>
          <a:r>
            <a:rPr lang="id-ID" noProof="0" dirty="0" smtClean="0">
              <a:solidFill>
                <a:schemeClr val="accent4">
                  <a:lumMod val="10000"/>
                </a:schemeClr>
              </a:solidFill>
            </a:rPr>
            <a:t>Hutan Lindung</a:t>
          </a:r>
          <a:endParaRPr lang="en-US" dirty="0">
            <a:solidFill>
              <a:schemeClr val="accent4">
                <a:lumMod val="10000"/>
              </a:schemeClr>
            </a:solidFill>
          </a:endParaRPr>
        </a:p>
      </dgm:t>
    </dgm:pt>
    <dgm:pt modelId="{8474EAAD-0F56-4165-9357-E78C129A10C5}" type="parTrans" cxnId="{5EB888F4-E4C5-4B85-A7FC-5D76777F21F8}">
      <dgm:prSet/>
      <dgm:spPr/>
      <dgm:t>
        <a:bodyPr/>
        <a:lstStyle/>
        <a:p>
          <a:endParaRPr lang="en-US">
            <a:solidFill>
              <a:schemeClr val="accent4">
                <a:lumMod val="10000"/>
              </a:schemeClr>
            </a:solidFill>
          </a:endParaRPr>
        </a:p>
      </dgm:t>
    </dgm:pt>
    <dgm:pt modelId="{427312FD-3701-4600-94BA-69552EBDB167}" type="sibTrans" cxnId="{5EB888F4-E4C5-4B85-A7FC-5D76777F21F8}">
      <dgm:prSet/>
      <dgm:spPr/>
      <dgm:t>
        <a:bodyPr/>
        <a:lstStyle/>
        <a:p>
          <a:endParaRPr lang="en-US"/>
        </a:p>
      </dgm:t>
    </dgm:pt>
    <dgm:pt modelId="{5E6A16E5-EC55-4D6B-B097-A96134DD30F2}">
      <dgm:prSet phldrT="[Text]"/>
      <dgm:spPr/>
      <dgm:t>
        <a:bodyPr/>
        <a:lstStyle/>
        <a:p>
          <a:r>
            <a:rPr lang="id-ID" noProof="0" dirty="0" smtClean="0">
              <a:solidFill>
                <a:schemeClr val="accent4">
                  <a:lumMod val="10000"/>
                </a:schemeClr>
              </a:solidFill>
            </a:rPr>
            <a:t>Hutan Produksi</a:t>
          </a:r>
          <a:endParaRPr lang="en-US" dirty="0">
            <a:solidFill>
              <a:schemeClr val="accent4">
                <a:lumMod val="10000"/>
              </a:schemeClr>
            </a:solidFill>
          </a:endParaRPr>
        </a:p>
      </dgm:t>
    </dgm:pt>
    <dgm:pt modelId="{B0945A5D-9E12-46F8-8BB9-C238E39DB300}" type="parTrans" cxnId="{B39598E4-9466-4029-BF4B-01D6EEDB5981}">
      <dgm:prSet/>
      <dgm:spPr/>
      <dgm:t>
        <a:bodyPr/>
        <a:lstStyle/>
        <a:p>
          <a:endParaRPr lang="en-US">
            <a:solidFill>
              <a:schemeClr val="accent4">
                <a:lumMod val="10000"/>
              </a:schemeClr>
            </a:solidFill>
          </a:endParaRPr>
        </a:p>
      </dgm:t>
    </dgm:pt>
    <dgm:pt modelId="{69444BEB-4245-43D5-AA90-854791E0AA62}" type="sibTrans" cxnId="{B39598E4-9466-4029-BF4B-01D6EEDB5981}">
      <dgm:prSet/>
      <dgm:spPr/>
      <dgm:t>
        <a:bodyPr/>
        <a:lstStyle/>
        <a:p>
          <a:endParaRPr lang="en-US"/>
        </a:p>
      </dgm:t>
    </dgm:pt>
    <dgm:pt modelId="{38F5EC78-937F-477B-B880-1BC4C94C5A45}">
      <dgm:prSet phldrT="[Text]"/>
      <dgm:spPr/>
      <dgm:t>
        <a:bodyPr/>
        <a:lstStyle/>
        <a:p>
          <a:r>
            <a:rPr lang="id-ID" noProof="0" dirty="0" smtClean="0">
              <a:solidFill>
                <a:schemeClr val="accent4">
                  <a:lumMod val="10000"/>
                </a:schemeClr>
              </a:solidFill>
            </a:rPr>
            <a:t>Hutan bdsr tujuan khusus</a:t>
          </a:r>
          <a:endParaRPr lang="id-ID" noProof="0" dirty="0">
            <a:solidFill>
              <a:schemeClr val="accent4">
                <a:lumMod val="10000"/>
              </a:schemeClr>
            </a:solidFill>
          </a:endParaRPr>
        </a:p>
      </dgm:t>
    </dgm:pt>
    <dgm:pt modelId="{319732BB-430F-47E4-8565-E4A10733C49B}" type="parTrans" cxnId="{3387CD41-5DC5-4833-B5F8-C5FFD62FB525}">
      <dgm:prSet/>
      <dgm:spPr/>
      <dgm:t>
        <a:bodyPr/>
        <a:lstStyle/>
        <a:p>
          <a:endParaRPr lang="en-US">
            <a:solidFill>
              <a:schemeClr val="accent4">
                <a:lumMod val="10000"/>
              </a:schemeClr>
            </a:solidFill>
          </a:endParaRPr>
        </a:p>
      </dgm:t>
    </dgm:pt>
    <dgm:pt modelId="{494F20E6-F197-4E4E-A3E9-7457C1427F30}" type="sibTrans" cxnId="{3387CD41-5DC5-4833-B5F8-C5FFD62FB525}">
      <dgm:prSet/>
      <dgm:spPr/>
      <dgm:t>
        <a:bodyPr/>
        <a:lstStyle/>
        <a:p>
          <a:endParaRPr lang="en-US"/>
        </a:p>
      </dgm:t>
    </dgm:pt>
    <dgm:pt modelId="{E3040D6C-53DF-4F2F-9A32-01D57ADD7970}" type="pres">
      <dgm:prSet presAssocID="{EC64479A-180C-4ABA-B0E0-E275FABEB648}" presName="diagram" presStyleCnt="0">
        <dgm:presLayoutVars>
          <dgm:chPref val="1"/>
          <dgm:dir/>
          <dgm:animOne val="branch"/>
          <dgm:animLvl val="lvl"/>
          <dgm:resizeHandles/>
        </dgm:presLayoutVars>
      </dgm:prSet>
      <dgm:spPr/>
      <dgm:t>
        <a:bodyPr/>
        <a:lstStyle/>
        <a:p>
          <a:endParaRPr lang="id-ID"/>
        </a:p>
      </dgm:t>
    </dgm:pt>
    <dgm:pt modelId="{0F0D90FA-E321-4A96-90E7-C6F4D6135241}" type="pres">
      <dgm:prSet presAssocID="{9ED20897-5AFA-4C04-9DD0-94C65F0E2DC2}" presName="root" presStyleCnt="0"/>
      <dgm:spPr/>
    </dgm:pt>
    <dgm:pt modelId="{D468EA76-DE42-4771-BCD6-C0B68BD8877E}" type="pres">
      <dgm:prSet presAssocID="{9ED20897-5AFA-4C04-9DD0-94C65F0E2DC2}" presName="rootComposite" presStyleCnt="0"/>
      <dgm:spPr/>
    </dgm:pt>
    <dgm:pt modelId="{047308E2-D583-4AFC-9937-22274BA221F0}" type="pres">
      <dgm:prSet presAssocID="{9ED20897-5AFA-4C04-9DD0-94C65F0E2DC2}" presName="rootText" presStyleLbl="node1" presStyleIdx="0" presStyleCnt="1"/>
      <dgm:spPr/>
      <dgm:t>
        <a:bodyPr/>
        <a:lstStyle/>
        <a:p>
          <a:endParaRPr lang="en-US"/>
        </a:p>
      </dgm:t>
    </dgm:pt>
    <dgm:pt modelId="{04A7453C-56B3-40D2-986B-A9A36A133F09}" type="pres">
      <dgm:prSet presAssocID="{9ED20897-5AFA-4C04-9DD0-94C65F0E2DC2}" presName="rootConnector" presStyleLbl="node1" presStyleIdx="0" presStyleCnt="1"/>
      <dgm:spPr/>
      <dgm:t>
        <a:bodyPr/>
        <a:lstStyle/>
        <a:p>
          <a:endParaRPr lang="en-US"/>
        </a:p>
      </dgm:t>
    </dgm:pt>
    <dgm:pt modelId="{7B6F012F-A33F-4B56-9B10-42AC754865DA}" type="pres">
      <dgm:prSet presAssocID="{9ED20897-5AFA-4C04-9DD0-94C65F0E2DC2}" presName="childShape" presStyleCnt="0"/>
      <dgm:spPr/>
    </dgm:pt>
    <dgm:pt modelId="{E7490095-3668-4340-BED4-1ABC089C22B6}" type="pres">
      <dgm:prSet presAssocID="{143E3FA2-7EDA-43C7-B3FB-397BB61EB66F}" presName="Name13" presStyleLbl="parChTrans1D2" presStyleIdx="0" presStyleCnt="4"/>
      <dgm:spPr/>
      <dgm:t>
        <a:bodyPr/>
        <a:lstStyle/>
        <a:p>
          <a:endParaRPr lang="id-ID"/>
        </a:p>
      </dgm:t>
    </dgm:pt>
    <dgm:pt modelId="{EA5AD144-28DF-415E-BF45-58224EC8B519}" type="pres">
      <dgm:prSet presAssocID="{54BF47F3-0012-4B29-8D76-0BBD32CA0857}" presName="childText" presStyleLbl="bgAcc1" presStyleIdx="0" presStyleCnt="4" custScaleX="413890">
        <dgm:presLayoutVars>
          <dgm:bulletEnabled val="1"/>
        </dgm:presLayoutVars>
      </dgm:prSet>
      <dgm:spPr/>
      <dgm:t>
        <a:bodyPr/>
        <a:lstStyle/>
        <a:p>
          <a:endParaRPr lang="en-US"/>
        </a:p>
      </dgm:t>
    </dgm:pt>
    <dgm:pt modelId="{8EA0E7D2-BD26-4425-96C9-65C1F12932DF}" type="pres">
      <dgm:prSet presAssocID="{8474EAAD-0F56-4165-9357-E78C129A10C5}" presName="Name13" presStyleLbl="parChTrans1D2" presStyleIdx="1" presStyleCnt="4"/>
      <dgm:spPr/>
      <dgm:t>
        <a:bodyPr/>
        <a:lstStyle/>
        <a:p>
          <a:endParaRPr lang="id-ID"/>
        </a:p>
      </dgm:t>
    </dgm:pt>
    <dgm:pt modelId="{F3103638-09E1-49B0-997E-2E4A383EA1E3}" type="pres">
      <dgm:prSet presAssocID="{2B1DCBCA-A8EA-4E89-990B-769ED39BBFE2}" presName="childText" presStyleLbl="bgAcc1" presStyleIdx="1" presStyleCnt="4" custScaleX="335089">
        <dgm:presLayoutVars>
          <dgm:bulletEnabled val="1"/>
        </dgm:presLayoutVars>
      </dgm:prSet>
      <dgm:spPr/>
      <dgm:t>
        <a:bodyPr/>
        <a:lstStyle/>
        <a:p>
          <a:endParaRPr lang="en-US"/>
        </a:p>
      </dgm:t>
    </dgm:pt>
    <dgm:pt modelId="{D6B1C4DB-7931-42F9-B83C-15ADA81D3152}" type="pres">
      <dgm:prSet presAssocID="{B0945A5D-9E12-46F8-8BB9-C238E39DB300}" presName="Name13" presStyleLbl="parChTrans1D2" presStyleIdx="2" presStyleCnt="4"/>
      <dgm:spPr/>
      <dgm:t>
        <a:bodyPr/>
        <a:lstStyle/>
        <a:p>
          <a:endParaRPr lang="id-ID"/>
        </a:p>
      </dgm:t>
    </dgm:pt>
    <dgm:pt modelId="{5D823FF6-F502-4811-BC7A-4F852778AA3F}" type="pres">
      <dgm:prSet presAssocID="{5E6A16E5-EC55-4D6B-B097-A96134DD30F2}" presName="childText" presStyleLbl="bgAcc1" presStyleIdx="2" presStyleCnt="4" custScaleX="381288">
        <dgm:presLayoutVars>
          <dgm:bulletEnabled val="1"/>
        </dgm:presLayoutVars>
      </dgm:prSet>
      <dgm:spPr/>
      <dgm:t>
        <a:bodyPr/>
        <a:lstStyle/>
        <a:p>
          <a:endParaRPr lang="en-US"/>
        </a:p>
      </dgm:t>
    </dgm:pt>
    <dgm:pt modelId="{86D5CC36-45B4-4D64-8DFA-7DAFED0C9E87}" type="pres">
      <dgm:prSet presAssocID="{319732BB-430F-47E4-8565-E4A10733C49B}" presName="Name13" presStyleLbl="parChTrans1D2" presStyleIdx="3" presStyleCnt="4"/>
      <dgm:spPr/>
      <dgm:t>
        <a:bodyPr/>
        <a:lstStyle/>
        <a:p>
          <a:endParaRPr lang="id-ID"/>
        </a:p>
      </dgm:t>
    </dgm:pt>
    <dgm:pt modelId="{2478E2C2-A93E-431E-A324-3B3145C60D49}" type="pres">
      <dgm:prSet presAssocID="{38F5EC78-937F-477B-B880-1BC4C94C5A45}" presName="childText" presStyleLbl="bgAcc1" presStyleIdx="3" presStyleCnt="4" custScaleX="413890">
        <dgm:presLayoutVars>
          <dgm:bulletEnabled val="1"/>
        </dgm:presLayoutVars>
      </dgm:prSet>
      <dgm:spPr/>
      <dgm:t>
        <a:bodyPr/>
        <a:lstStyle/>
        <a:p>
          <a:endParaRPr lang="en-US"/>
        </a:p>
      </dgm:t>
    </dgm:pt>
  </dgm:ptLst>
  <dgm:cxnLst>
    <dgm:cxn modelId="{B39598E4-9466-4029-BF4B-01D6EEDB5981}" srcId="{9ED20897-5AFA-4C04-9DD0-94C65F0E2DC2}" destId="{5E6A16E5-EC55-4D6B-B097-A96134DD30F2}" srcOrd="2" destOrd="0" parTransId="{B0945A5D-9E12-46F8-8BB9-C238E39DB300}" sibTransId="{69444BEB-4245-43D5-AA90-854791E0AA62}"/>
    <dgm:cxn modelId="{AE089374-C07C-44DA-8BD9-AC851E338AA6}" type="presOf" srcId="{8474EAAD-0F56-4165-9357-E78C129A10C5}" destId="{8EA0E7D2-BD26-4425-96C9-65C1F12932DF}" srcOrd="0" destOrd="0" presId="urn:microsoft.com/office/officeart/2005/8/layout/hierarchy3"/>
    <dgm:cxn modelId="{6D0F8D19-C98E-41A2-BB9A-25E8EF280644}" srcId="{EC64479A-180C-4ABA-B0E0-E275FABEB648}" destId="{9ED20897-5AFA-4C04-9DD0-94C65F0E2DC2}" srcOrd="0" destOrd="0" parTransId="{691893E7-D877-4AF0-9B33-870E1B53EC56}" sibTransId="{84475106-3731-456D-A6D7-B52070103293}"/>
    <dgm:cxn modelId="{9CB68C88-807C-4458-A4C1-829F58ACAF44}" type="presOf" srcId="{2B1DCBCA-A8EA-4E89-990B-769ED39BBFE2}" destId="{F3103638-09E1-49B0-997E-2E4A383EA1E3}" srcOrd="0" destOrd="0" presId="urn:microsoft.com/office/officeart/2005/8/layout/hierarchy3"/>
    <dgm:cxn modelId="{6555C7B1-ABDE-4A23-8133-79CC129008B4}" type="presOf" srcId="{5E6A16E5-EC55-4D6B-B097-A96134DD30F2}" destId="{5D823FF6-F502-4811-BC7A-4F852778AA3F}" srcOrd="0" destOrd="0" presId="urn:microsoft.com/office/officeart/2005/8/layout/hierarchy3"/>
    <dgm:cxn modelId="{3387CD41-5DC5-4833-B5F8-C5FFD62FB525}" srcId="{9ED20897-5AFA-4C04-9DD0-94C65F0E2DC2}" destId="{38F5EC78-937F-477B-B880-1BC4C94C5A45}" srcOrd="3" destOrd="0" parTransId="{319732BB-430F-47E4-8565-E4A10733C49B}" sibTransId="{494F20E6-F197-4E4E-A3E9-7457C1427F30}"/>
    <dgm:cxn modelId="{1BF27D6D-AFFF-460C-9BAA-8DD180B823DE}" type="presOf" srcId="{9ED20897-5AFA-4C04-9DD0-94C65F0E2DC2}" destId="{047308E2-D583-4AFC-9937-22274BA221F0}" srcOrd="0" destOrd="0" presId="urn:microsoft.com/office/officeart/2005/8/layout/hierarchy3"/>
    <dgm:cxn modelId="{26FECAE4-7BD2-436B-A7C6-DBBC4A72F120}" type="presOf" srcId="{EC64479A-180C-4ABA-B0E0-E275FABEB648}" destId="{E3040D6C-53DF-4F2F-9A32-01D57ADD7970}" srcOrd="0" destOrd="0" presId="urn:microsoft.com/office/officeart/2005/8/layout/hierarchy3"/>
    <dgm:cxn modelId="{087EC372-D3C1-4BF0-A044-F160BDEC7ECA}" type="presOf" srcId="{319732BB-430F-47E4-8565-E4A10733C49B}" destId="{86D5CC36-45B4-4D64-8DFA-7DAFED0C9E87}" srcOrd="0" destOrd="0" presId="urn:microsoft.com/office/officeart/2005/8/layout/hierarchy3"/>
    <dgm:cxn modelId="{21B5FB50-A247-4A80-8437-CC4C0E0DE3E9}" type="presOf" srcId="{143E3FA2-7EDA-43C7-B3FB-397BB61EB66F}" destId="{E7490095-3668-4340-BED4-1ABC089C22B6}" srcOrd="0" destOrd="0" presId="urn:microsoft.com/office/officeart/2005/8/layout/hierarchy3"/>
    <dgm:cxn modelId="{E359A42F-73FF-4116-BDE2-6BEDA2A00210}" type="presOf" srcId="{38F5EC78-937F-477B-B880-1BC4C94C5A45}" destId="{2478E2C2-A93E-431E-A324-3B3145C60D49}" srcOrd="0" destOrd="0" presId="urn:microsoft.com/office/officeart/2005/8/layout/hierarchy3"/>
    <dgm:cxn modelId="{5EB888F4-E4C5-4B85-A7FC-5D76777F21F8}" srcId="{9ED20897-5AFA-4C04-9DD0-94C65F0E2DC2}" destId="{2B1DCBCA-A8EA-4E89-990B-769ED39BBFE2}" srcOrd="1" destOrd="0" parTransId="{8474EAAD-0F56-4165-9357-E78C129A10C5}" sibTransId="{427312FD-3701-4600-94BA-69552EBDB167}"/>
    <dgm:cxn modelId="{990570C2-A07F-46CA-9415-20A67C2C67AA}" type="presOf" srcId="{B0945A5D-9E12-46F8-8BB9-C238E39DB300}" destId="{D6B1C4DB-7931-42F9-B83C-15ADA81D3152}" srcOrd="0" destOrd="0" presId="urn:microsoft.com/office/officeart/2005/8/layout/hierarchy3"/>
    <dgm:cxn modelId="{E594036F-648A-4C6D-BD15-7D59381E5BD2}" srcId="{9ED20897-5AFA-4C04-9DD0-94C65F0E2DC2}" destId="{54BF47F3-0012-4B29-8D76-0BBD32CA0857}" srcOrd="0" destOrd="0" parTransId="{143E3FA2-7EDA-43C7-B3FB-397BB61EB66F}" sibTransId="{E9349F70-D5E1-453F-8592-B3E7B964DC8E}"/>
    <dgm:cxn modelId="{A2F3B9E2-B0B5-47E4-9722-08F7818510D2}" type="presOf" srcId="{9ED20897-5AFA-4C04-9DD0-94C65F0E2DC2}" destId="{04A7453C-56B3-40D2-986B-A9A36A133F09}" srcOrd="1" destOrd="0" presId="urn:microsoft.com/office/officeart/2005/8/layout/hierarchy3"/>
    <dgm:cxn modelId="{641D176C-A07D-4BDA-A4B7-0CDAFBD49662}" type="presOf" srcId="{54BF47F3-0012-4B29-8D76-0BBD32CA0857}" destId="{EA5AD144-28DF-415E-BF45-58224EC8B519}" srcOrd="0" destOrd="0" presId="urn:microsoft.com/office/officeart/2005/8/layout/hierarchy3"/>
    <dgm:cxn modelId="{DFA55E7F-95D3-47E6-9618-31A50ACB59B5}" type="presParOf" srcId="{E3040D6C-53DF-4F2F-9A32-01D57ADD7970}" destId="{0F0D90FA-E321-4A96-90E7-C6F4D6135241}" srcOrd="0" destOrd="0" presId="urn:microsoft.com/office/officeart/2005/8/layout/hierarchy3"/>
    <dgm:cxn modelId="{62047F32-48CF-478F-B345-C96D011ED955}" type="presParOf" srcId="{0F0D90FA-E321-4A96-90E7-C6F4D6135241}" destId="{D468EA76-DE42-4771-BCD6-C0B68BD8877E}" srcOrd="0" destOrd="0" presId="urn:microsoft.com/office/officeart/2005/8/layout/hierarchy3"/>
    <dgm:cxn modelId="{6B594A74-337D-42B9-B720-73897910C9BA}" type="presParOf" srcId="{D468EA76-DE42-4771-BCD6-C0B68BD8877E}" destId="{047308E2-D583-4AFC-9937-22274BA221F0}" srcOrd="0" destOrd="0" presId="urn:microsoft.com/office/officeart/2005/8/layout/hierarchy3"/>
    <dgm:cxn modelId="{1B5DA83D-99B0-4CB7-99BE-49C0255E68F9}" type="presParOf" srcId="{D468EA76-DE42-4771-BCD6-C0B68BD8877E}" destId="{04A7453C-56B3-40D2-986B-A9A36A133F09}" srcOrd="1" destOrd="0" presId="urn:microsoft.com/office/officeart/2005/8/layout/hierarchy3"/>
    <dgm:cxn modelId="{41A24CEC-99B4-4565-B9D7-F033F2C8CA79}" type="presParOf" srcId="{0F0D90FA-E321-4A96-90E7-C6F4D6135241}" destId="{7B6F012F-A33F-4B56-9B10-42AC754865DA}" srcOrd="1" destOrd="0" presId="urn:microsoft.com/office/officeart/2005/8/layout/hierarchy3"/>
    <dgm:cxn modelId="{8BBDE567-DF9C-4179-B698-1DAF3F6985F9}" type="presParOf" srcId="{7B6F012F-A33F-4B56-9B10-42AC754865DA}" destId="{E7490095-3668-4340-BED4-1ABC089C22B6}" srcOrd="0" destOrd="0" presId="urn:microsoft.com/office/officeart/2005/8/layout/hierarchy3"/>
    <dgm:cxn modelId="{49473A80-313D-4807-9D09-56275BF6F996}" type="presParOf" srcId="{7B6F012F-A33F-4B56-9B10-42AC754865DA}" destId="{EA5AD144-28DF-415E-BF45-58224EC8B519}" srcOrd="1" destOrd="0" presId="urn:microsoft.com/office/officeart/2005/8/layout/hierarchy3"/>
    <dgm:cxn modelId="{EC048EA4-017D-4983-B20D-5F0C905C0174}" type="presParOf" srcId="{7B6F012F-A33F-4B56-9B10-42AC754865DA}" destId="{8EA0E7D2-BD26-4425-96C9-65C1F12932DF}" srcOrd="2" destOrd="0" presId="urn:microsoft.com/office/officeart/2005/8/layout/hierarchy3"/>
    <dgm:cxn modelId="{FF08A261-397A-445B-A7F8-4F663856E3E0}" type="presParOf" srcId="{7B6F012F-A33F-4B56-9B10-42AC754865DA}" destId="{F3103638-09E1-49B0-997E-2E4A383EA1E3}" srcOrd="3" destOrd="0" presId="urn:microsoft.com/office/officeart/2005/8/layout/hierarchy3"/>
    <dgm:cxn modelId="{69957D1A-B621-461D-84E6-C3FF54B3A4AF}" type="presParOf" srcId="{7B6F012F-A33F-4B56-9B10-42AC754865DA}" destId="{D6B1C4DB-7931-42F9-B83C-15ADA81D3152}" srcOrd="4" destOrd="0" presId="urn:microsoft.com/office/officeart/2005/8/layout/hierarchy3"/>
    <dgm:cxn modelId="{0C1544B8-251D-4D95-955B-EC16F83658C2}" type="presParOf" srcId="{7B6F012F-A33F-4B56-9B10-42AC754865DA}" destId="{5D823FF6-F502-4811-BC7A-4F852778AA3F}" srcOrd="5" destOrd="0" presId="urn:microsoft.com/office/officeart/2005/8/layout/hierarchy3"/>
    <dgm:cxn modelId="{8B71FCC6-6104-46F2-8D06-B39AAD9EE7B0}" type="presParOf" srcId="{7B6F012F-A33F-4B56-9B10-42AC754865DA}" destId="{86D5CC36-45B4-4D64-8DFA-7DAFED0C9E87}" srcOrd="6" destOrd="0" presId="urn:microsoft.com/office/officeart/2005/8/layout/hierarchy3"/>
    <dgm:cxn modelId="{B30F910B-AE69-4F9D-949E-B58C2C854C64}" type="presParOf" srcId="{7B6F012F-A33F-4B56-9B10-42AC754865DA}" destId="{2478E2C2-A93E-431E-A324-3B3145C60D49}"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2376D-663B-40A2-8044-45773DA3C17A}">
      <dsp:nvSpPr>
        <dsp:cNvPr id="0" name=""/>
        <dsp:cNvSpPr/>
      </dsp:nvSpPr>
      <dsp:spPr>
        <a:xfrm>
          <a:off x="2336734" y="164212"/>
          <a:ext cx="2827521" cy="141376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kern="1200" noProof="0" dirty="0" smtClean="0"/>
            <a:t>Bahan Galian</a:t>
          </a:r>
          <a:endParaRPr lang="id-ID" sz="2900" kern="1200" noProof="0" dirty="0"/>
        </a:p>
      </dsp:txBody>
      <dsp:txXfrm>
        <a:off x="2378142" y="205620"/>
        <a:ext cx="2744705" cy="1330944"/>
      </dsp:txXfrm>
    </dsp:sp>
    <dsp:sp modelId="{B002E1FF-26C4-4CE6-A90B-92799CF882B0}">
      <dsp:nvSpPr>
        <dsp:cNvPr id="0" name=""/>
        <dsp:cNvSpPr/>
      </dsp:nvSpPr>
      <dsp:spPr>
        <a:xfrm rot="3600000">
          <a:off x="4181011" y="2645830"/>
          <a:ext cx="1473940" cy="494816"/>
        </a:xfrm>
        <a:prstGeom prst="lef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noProof="0"/>
        </a:p>
      </dsp:txBody>
      <dsp:txXfrm>
        <a:off x="4329456" y="2744793"/>
        <a:ext cx="1177050" cy="296890"/>
      </dsp:txXfrm>
    </dsp:sp>
    <dsp:sp modelId="{F37F26D6-0B49-4955-99A1-F5407B8C6982}">
      <dsp:nvSpPr>
        <dsp:cNvPr id="0" name=""/>
        <dsp:cNvSpPr/>
      </dsp:nvSpPr>
      <dsp:spPr>
        <a:xfrm>
          <a:off x="4671707" y="4208504"/>
          <a:ext cx="2827521" cy="141376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kern="1200" noProof="0" smtClean="0"/>
            <a:t>Negara</a:t>
          </a:r>
          <a:endParaRPr lang="id-ID" sz="2900" kern="1200" noProof="0"/>
        </a:p>
      </dsp:txBody>
      <dsp:txXfrm>
        <a:off x="4713115" y="4249912"/>
        <a:ext cx="2744705" cy="1330944"/>
      </dsp:txXfrm>
    </dsp:sp>
    <dsp:sp modelId="{4061FB7B-A235-4E8D-AC79-2A66049247AE}">
      <dsp:nvSpPr>
        <dsp:cNvPr id="0" name=""/>
        <dsp:cNvSpPr/>
      </dsp:nvSpPr>
      <dsp:spPr>
        <a:xfrm rot="10800000">
          <a:off x="3013524" y="4667977"/>
          <a:ext cx="1473940" cy="494816"/>
        </a:xfrm>
        <a:prstGeom prst="lef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noProof="0"/>
        </a:p>
      </dsp:txBody>
      <dsp:txXfrm rot="10800000">
        <a:off x="3161969" y="4766940"/>
        <a:ext cx="1177050" cy="296890"/>
      </dsp:txXfrm>
    </dsp:sp>
    <dsp:sp modelId="{4F6B1B7B-865B-4E81-93FD-76A2155C5F83}">
      <dsp:nvSpPr>
        <dsp:cNvPr id="0" name=""/>
        <dsp:cNvSpPr/>
      </dsp:nvSpPr>
      <dsp:spPr>
        <a:xfrm>
          <a:off x="1760" y="4208504"/>
          <a:ext cx="2827521" cy="141376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kern="1200" noProof="0" dirty="0" smtClean="0"/>
            <a:t>Negara dan orang/badan hukum</a:t>
          </a:r>
          <a:endParaRPr lang="id-ID" sz="2900" kern="1200" noProof="0" dirty="0"/>
        </a:p>
      </dsp:txBody>
      <dsp:txXfrm>
        <a:off x="43168" y="4249912"/>
        <a:ext cx="2744705" cy="1330944"/>
      </dsp:txXfrm>
    </dsp:sp>
    <dsp:sp modelId="{FB1023F4-D5B0-422F-BABC-508CD51C3815}">
      <dsp:nvSpPr>
        <dsp:cNvPr id="0" name=""/>
        <dsp:cNvSpPr/>
      </dsp:nvSpPr>
      <dsp:spPr>
        <a:xfrm rot="18000000">
          <a:off x="1846038" y="2645830"/>
          <a:ext cx="1473940" cy="494816"/>
        </a:xfrm>
        <a:prstGeom prst="lef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noProof="0"/>
        </a:p>
      </dsp:txBody>
      <dsp:txXfrm>
        <a:off x="1994483" y="2744793"/>
        <a:ext cx="1177050" cy="296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30B4E-7744-46FA-9632-97EEF82CCC05}">
      <dsp:nvSpPr>
        <dsp:cNvPr id="0" name=""/>
        <dsp:cNvSpPr/>
      </dsp:nvSpPr>
      <dsp:spPr>
        <a:xfrm>
          <a:off x="3172080" y="2335140"/>
          <a:ext cx="1728333" cy="1728333"/>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id-ID" sz="3900" kern="1200" noProof="0" smtClean="0"/>
            <a:t>Tanah</a:t>
          </a:r>
          <a:endParaRPr lang="id-ID" sz="3900" kern="1200" noProof="0"/>
        </a:p>
      </dsp:txBody>
      <dsp:txXfrm>
        <a:off x="3425189" y="2588249"/>
        <a:ext cx="1222115" cy="1222115"/>
      </dsp:txXfrm>
    </dsp:sp>
    <dsp:sp modelId="{16C80DFD-9261-424C-8742-5940988E6816}">
      <dsp:nvSpPr>
        <dsp:cNvPr id="0" name=""/>
        <dsp:cNvSpPr/>
      </dsp:nvSpPr>
      <dsp:spPr>
        <a:xfrm rot="10800000">
          <a:off x="1494231" y="2953020"/>
          <a:ext cx="1585566" cy="492575"/>
        </a:xfrm>
        <a:prstGeom prst="lef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sp>
    <dsp:sp modelId="{D1C6925A-D516-4900-A648-AC0D12090E29}">
      <dsp:nvSpPr>
        <dsp:cNvPr id="0" name=""/>
        <dsp:cNvSpPr/>
      </dsp:nvSpPr>
      <dsp:spPr>
        <a:xfrm>
          <a:off x="673273" y="2542540"/>
          <a:ext cx="1641916" cy="131353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id-ID" sz="2900" kern="1200" noProof="0" smtClean="0"/>
            <a:t>Hak Milik</a:t>
          </a:r>
          <a:endParaRPr lang="id-ID" sz="2900" kern="1200" noProof="0"/>
        </a:p>
      </dsp:txBody>
      <dsp:txXfrm>
        <a:off x="711745" y="2581012"/>
        <a:ext cx="1564972" cy="1236589"/>
      </dsp:txXfrm>
    </dsp:sp>
    <dsp:sp modelId="{045C53D7-8727-4E0B-AA82-0D9351FB668C}">
      <dsp:nvSpPr>
        <dsp:cNvPr id="0" name=""/>
        <dsp:cNvSpPr/>
      </dsp:nvSpPr>
      <dsp:spPr>
        <a:xfrm rot="13500000">
          <a:off x="2006569" y="1716126"/>
          <a:ext cx="1585566" cy="492575"/>
        </a:xfrm>
        <a:prstGeom prst="lef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sp>
    <dsp:sp modelId="{7561EA1E-C371-4FF1-8D13-ED94CED40E6E}">
      <dsp:nvSpPr>
        <dsp:cNvPr id="0" name=""/>
        <dsp:cNvSpPr/>
      </dsp:nvSpPr>
      <dsp:spPr>
        <a:xfrm>
          <a:off x="1417812" y="745064"/>
          <a:ext cx="1641916" cy="131353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id-ID" sz="2900" kern="1200" noProof="0" smtClean="0"/>
            <a:t>Hak Guna Usaha</a:t>
          </a:r>
          <a:endParaRPr lang="id-ID" sz="2900" kern="1200" noProof="0"/>
        </a:p>
      </dsp:txBody>
      <dsp:txXfrm>
        <a:off x="1456284" y="783536"/>
        <a:ext cx="1564972" cy="1236589"/>
      </dsp:txXfrm>
    </dsp:sp>
    <dsp:sp modelId="{3D07FABF-ADC0-487E-9D69-1B43EA92BFAF}">
      <dsp:nvSpPr>
        <dsp:cNvPr id="0" name=""/>
        <dsp:cNvSpPr/>
      </dsp:nvSpPr>
      <dsp:spPr>
        <a:xfrm rot="16200000">
          <a:off x="3243463" y="1203788"/>
          <a:ext cx="1585566" cy="492575"/>
        </a:xfrm>
        <a:prstGeom prst="lef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sp>
    <dsp:sp modelId="{23F8ACB7-4CC7-4042-B120-14F644122801}">
      <dsp:nvSpPr>
        <dsp:cNvPr id="0" name=""/>
        <dsp:cNvSpPr/>
      </dsp:nvSpPr>
      <dsp:spPr>
        <a:xfrm>
          <a:off x="3215288" y="525"/>
          <a:ext cx="1641916" cy="131353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id-ID" sz="2900" kern="1200" noProof="0" dirty="0" smtClean="0"/>
            <a:t>Hak Guna Bangunan</a:t>
          </a:r>
          <a:endParaRPr lang="id-ID" sz="2900" kern="1200" noProof="0" dirty="0"/>
        </a:p>
      </dsp:txBody>
      <dsp:txXfrm>
        <a:off x="3253760" y="38997"/>
        <a:ext cx="1564972" cy="1236589"/>
      </dsp:txXfrm>
    </dsp:sp>
    <dsp:sp modelId="{47813A6C-AFD9-4401-B551-B914E5786008}">
      <dsp:nvSpPr>
        <dsp:cNvPr id="0" name=""/>
        <dsp:cNvSpPr/>
      </dsp:nvSpPr>
      <dsp:spPr>
        <a:xfrm rot="18900000">
          <a:off x="4480357" y="1716126"/>
          <a:ext cx="1585566" cy="492575"/>
        </a:xfrm>
        <a:prstGeom prst="lef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sp>
    <dsp:sp modelId="{6DB872E7-620B-47DE-A570-E222581B9902}">
      <dsp:nvSpPr>
        <dsp:cNvPr id="0" name=""/>
        <dsp:cNvSpPr/>
      </dsp:nvSpPr>
      <dsp:spPr>
        <a:xfrm>
          <a:off x="5012764" y="745064"/>
          <a:ext cx="1641916" cy="131353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id-ID" sz="2900" kern="1200" noProof="0" smtClean="0"/>
            <a:t>Hak Pakai</a:t>
          </a:r>
          <a:endParaRPr lang="id-ID" sz="2900" kern="1200" noProof="0"/>
        </a:p>
      </dsp:txBody>
      <dsp:txXfrm>
        <a:off x="5051236" y="783536"/>
        <a:ext cx="1564972" cy="1236589"/>
      </dsp:txXfrm>
    </dsp:sp>
    <dsp:sp modelId="{3C74670D-A171-4C85-88C3-76504DFF83C7}">
      <dsp:nvSpPr>
        <dsp:cNvPr id="0" name=""/>
        <dsp:cNvSpPr/>
      </dsp:nvSpPr>
      <dsp:spPr>
        <a:xfrm>
          <a:off x="4992695" y="2953020"/>
          <a:ext cx="1585566" cy="492575"/>
        </a:xfrm>
        <a:prstGeom prst="lef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sp>
    <dsp:sp modelId="{A76E788C-2528-4002-9745-EF1E80E864D9}">
      <dsp:nvSpPr>
        <dsp:cNvPr id="0" name=""/>
        <dsp:cNvSpPr/>
      </dsp:nvSpPr>
      <dsp:spPr>
        <a:xfrm>
          <a:off x="5757303" y="2542540"/>
          <a:ext cx="1641916" cy="1313533"/>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id-ID" sz="2900" kern="1200" noProof="0" dirty="0" smtClean="0"/>
            <a:t>Tanah Negara</a:t>
          </a:r>
          <a:endParaRPr lang="id-ID" sz="2900" kern="1200" noProof="0" dirty="0"/>
        </a:p>
      </dsp:txBody>
      <dsp:txXfrm>
        <a:off x="5795775" y="2581012"/>
        <a:ext cx="1564972" cy="12365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308E2-D583-4AFC-9937-22274BA221F0}">
      <dsp:nvSpPr>
        <dsp:cNvPr id="0" name=""/>
        <dsp:cNvSpPr/>
      </dsp:nvSpPr>
      <dsp:spPr>
        <a:xfrm>
          <a:off x="34372" y="1129"/>
          <a:ext cx="1547070" cy="773535"/>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dsp:spPr>
      <dsp:style>
        <a:lnRef idx="0">
          <a:scrgbClr r="0" g="0" b="0"/>
        </a:lnRef>
        <a:fillRef idx="3">
          <a:scrgbClr r="0" g="0" b="0"/>
        </a:fillRef>
        <a:effectRef idx="3">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a:lnSpc>
              <a:spcPct val="90000"/>
            </a:lnSpc>
            <a:spcBef>
              <a:spcPct val="0"/>
            </a:spcBef>
            <a:spcAft>
              <a:spcPct val="35000"/>
            </a:spcAft>
          </a:pPr>
          <a:r>
            <a:rPr lang="id-ID" sz="4500" kern="1200" noProof="0" dirty="0" smtClean="0">
              <a:solidFill>
                <a:schemeClr val="accent4">
                  <a:lumMod val="10000"/>
                </a:schemeClr>
              </a:solidFill>
            </a:rPr>
            <a:t>Hutan</a:t>
          </a:r>
          <a:endParaRPr lang="en-US" sz="4500" kern="1200" dirty="0">
            <a:solidFill>
              <a:schemeClr val="accent4">
                <a:lumMod val="10000"/>
              </a:schemeClr>
            </a:solidFill>
          </a:endParaRPr>
        </a:p>
      </dsp:txBody>
      <dsp:txXfrm>
        <a:off x="57028" y="23785"/>
        <a:ext cx="1501758" cy="728223"/>
      </dsp:txXfrm>
    </dsp:sp>
    <dsp:sp modelId="{E7490095-3668-4340-BED4-1ABC089C22B6}">
      <dsp:nvSpPr>
        <dsp:cNvPr id="0" name=""/>
        <dsp:cNvSpPr/>
      </dsp:nvSpPr>
      <dsp:spPr>
        <a:xfrm>
          <a:off x="189079" y="774664"/>
          <a:ext cx="154707" cy="580151"/>
        </a:xfrm>
        <a:custGeom>
          <a:avLst/>
          <a:gdLst/>
          <a:ahLst/>
          <a:cxnLst/>
          <a:rect l="0" t="0" r="0" b="0"/>
          <a:pathLst>
            <a:path>
              <a:moveTo>
                <a:pt x="0" y="0"/>
              </a:moveTo>
              <a:lnTo>
                <a:pt x="0" y="580151"/>
              </a:lnTo>
              <a:lnTo>
                <a:pt x="154707" y="580151"/>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5AD144-28DF-415E-BF45-58224EC8B519}">
      <dsp:nvSpPr>
        <dsp:cNvPr id="0" name=""/>
        <dsp:cNvSpPr/>
      </dsp:nvSpPr>
      <dsp:spPr>
        <a:xfrm>
          <a:off x="343786" y="968048"/>
          <a:ext cx="5122535" cy="77353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lt1">
              <a:alpha val="90000"/>
              <a:hueOff val="0"/>
              <a:satOff val="0"/>
              <a:lumOff val="0"/>
              <a:alphaOff val="0"/>
              <a:shade val="65000"/>
              <a:satMod val="150000"/>
            </a:schemeClr>
          </a:contourClr>
        </a:sp3d>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id-ID" sz="4000" kern="1200" noProof="0" dirty="0" smtClean="0">
              <a:solidFill>
                <a:schemeClr val="accent4">
                  <a:lumMod val="10000"/>
                </a:schemeClr>
              </a:solidFill>
            </a:rPr>
            <a:t>Hutan Konservasi</a:t>
          </a:r>
          <a:endParaRPr lang="en-US" sz="4000" kern="1200" dirty="0">
            <a:solidFill>
              <a:schemeClr val="accent4">
                <a:lumMod val="10000"/>
              </a:schemeClr>
            </a:solidFill>
          </a:endParaRPr>
        </a:p>
      </dsp:txBody>
      <dsp:txXfrm>
        <a:off x="366442" y="990704"/>
        <a:ext cx="5077223" cy="728223"/>
      </dsp:txXfrm>
    </dsp:sp>
    <dsp:sp modelId="{8EA0E7D2-BD26-4425-96C9-65C1F12932DF}">
      <dsp:nvSpPr>
        <dsp:cNvPr id="0" name=""/>
        <dsp:cNvSpPr/>
      </dsp:nvSpPr>
      <dsp:spPr>
        <a:xfrm>
          <a:off x="189079" y="774664"/>
          <a:ext cx="154707" cy="1547070"/>
        </a:xfrm>
        <a:custGeom>
          <a:avLst/>
          <a:gdLst/>
          <a:ahLst/>
          <a:cxnLst/>
          <a:rect l="0" t="0" r="0" b="0"/>
          <a:pathLst>
            <a:path>
              <a:moveTo>
                <a:pt x="0" y="0"/>
              </a:moveTo>
              <a:lnTo>
                <a:pt x="0" y="1547070"/>
              </a:lnTo>
              <a:lnTo>
                <a:pt x="154707" y="1547070"/>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103638-09E1-49B0-997E-2E4A383EA1E3}">
      <dsp:nvSpPr>
        <dsp:cNvPr id="0" name=""/>
        <dsp:cNvSpPr/>
      </dsp:nvSpPr>
      <dsp:spPr>
        <a:xfrm>
          <a:off x="343786" y="1934967"/>
          <a:ext cx="4147249" cy="77353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lt1">
              <a:alpha val="90000"/>
              <a:hueOff val="0"/>
              <a:satOff val="0"/>
              <a:lumOff val="0"/>
              <a:alphaOff val="0"/>
              <a:shade val="65000"/>
              <a:satMod val="150000"/>
            </a:schemeClr>
          </a:contourClr>
        </a:sp3d>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id-ID" sz="4000" kern="1200" noProof="0" dirty="0" smtClean="0">
              <a:solidFill>
                <a:schemeClr val="accent4">
                  <a:lumMod val="10000"/>
                </a:schemeClr>
              </a:solidFill>
            </a:rPr>
            <a:t>Hutan Lindung</a:t>
          </a:r>
          <a:endParaRPr lang="en-US" sz="4000" kern="1200" dirty="0">
            <a:solidFill>
              <a:schemeClr val="accent4">
                <a:lumMod val="10000"/>
              </a:schemeClr>
            </a:solidFill>
          </a:endParaRPr>
        </a:p>
      </dsp:txBody>
      <dsp:txXfrm>
        <a:off x="366442" y="1957623"/>
        <a:ext cx="4101937" cy="728223"/>
      </dsp:txXfrm>
    </dsp:sp>
    <dsp:sp modelId="{D6B1C4DB-7931-42F9-B83C-15ADA81D3152}">
      <dsp:nvSpPr>
        <dsp:cNvPr id="0" name=""/>
        <dsp:cNvSpPr/>
      </dsp:nvSpPr>
      <dsp:spPr>
        <a:xfrm>
          <a:off x="189079" y="774664"/>
          <a:ext cx="154707" cy="2513989"/>
        </a:xfrm>
        <a:custGeom>
          <a:avLst/>
          <a:gdLst/>
          <a:ahLst/>
          <a:cxnLst/>
          <a:rect l="0" t="0" r="0" b="0"/>
          <a:pathLst>
            <a:path>
              <a:moveTo>
                <a:pt x="0" y="0"/>
              </a:moveTo>
              <a:lnTo>
                <a:pt x="0" y="2513989"/>
              </a:lnTo>
              <a:lnTo>
                <a:pt x="154707" y="2513989"/>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823FF6-F502-4811-BC7A-4F852778AA3F}">
      <dsp:nvSpPr>
        <dsp:cNvPr id="0" name=""/>
        <dsp:cNvSpPr/>
      </dsp:nvSpPr>
      <dsp:spPr>
        <a:xfrm>
          <a:off x="343786" y="2901886"/>
          <a:ext cx="4719034" cy="77353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lt1">
              <a:alpha val="90000"/>
              <a:hueOff val="0"/>
              <a:satOff val="0"/>
              <a:lumOff val="0"/>
              <a:alphaOff val="0"/>
              <a:shade val="65000"/>
              <a:satMod val="150000"/>
            </a:schemeClr>
          </a:contourClr>
        </a:sp3d>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id-ID" sz="4000" kern="1200" noProof="0" dirty="0" smtClean="0">
              <a:solidFill>
                <a:schemeClr val="accent4">
                  <a:lumMod val="10000"/>
                </a:schemeClr>
              </a:solidFill>
            </a:rPr>
            <a:t>Hutan Produksi</a:t>
          </a:r>
          <a:endParaRPr lang="en-US" sz="4000" kern="1200" dirty="0">
            <a:solidFill>
              <a:schemeClr val="accent4">
                <a:lumMod val="10000"/>
              </a:schemeClr>
            </a:solidFill>
          </a:endParaRPr>
        </a:p>
      </dsp:txBody>
      <dsp:txXfrm>
        <a:off x="366442" y="2924542"/>
        <a:ext cx="4673722" cy="728223"/>
      </dsp:txXfrm>
    </dsp:sp>
    <dsp:sp modelId="{86D5CC36-45B4-4D64-8DFA-7DAFED0C9E87}">
      <dsp:nvSpPr>
        <dsp:cNvPr id="0" name=""/>
        <dsp:cNvSpPr/>
      </dsp:nvSpPr>
      <dsp:spPr>
        <a:xfrm>
          <a:off x="189079" y="774664"/>
          <a:ext cx="154707" cy="3480907"/>
        </a:xfrm>
        <a:custGeom>
          <a:avLst/>
          <a:gdLst/>
          <a:ahLst/>
          <a:cxnLst/>
          <a:rect l="0" t="0" r="0" b="0"/>
          <a:pathLst>
            <a:path>
              <a:moveTo>
                <a:pt x="0" y="0"/>
              </a:moveTo>
              <a:lnTo>
                <a:pt x="0" y="3480907"/>
              </a:lnTo>
              <a:lnTo>
                <a:pt x="154707" y="3480907"/>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78E2C2-A93E-431E-A324-3B3145C60D49}">
      <dsp:nvSpPr>
        <dsp:cNvPr id="0" name=""/>
        <dsp:cNvSpPr/>
      </dsp:nvSpPr>
      <dsp:spPr>
        <a:xfrm>
          <a:off x="343786" y="3868805"/>
          <a:ext cx="5122535" cy="773535"/>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lt1">
              <a:alpha val="90000"/>
              <a:hueOff val="0"/>
              <a:satOff val="0"/>
              <a:lumOff val="0"/>
              <a:alphaOff val="0"/>
              <a:shade val="65000"/>
              <a:satMod val="150000"/>
            </a:schemeClr>
          </a:contourClr>
        </a:sp3d>
      </dsp:spPr>
      <dsp:style>
        <a:lnRef idx="1">
          <a:scrgbClr r="0" g="0" b="0"/>
        </a:lnRef>
        <a:fillRef idx="1">
          <a:scrgbClr r="0" g="0" b="0"/>
        </a:fillRef>
        <a:effectRef idx="2">
          <a:scrgbClr r="0" g="0" b="0"/>
        </a:effectRef>
        <a:fontRef idx="minor"/>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id-ID" sz="4000" kern="1200" noProof="0" dirty="0" smtClean="0">
              <a:solidFill>
                <a:schemeClr val="accent4">
                  <a:lumMod val="10000"/>
                </a:schemeClr>
              </a:solidFill>
            </a:rPr>
            <a:t>Hutan bdsr tujuan khusus</a:t>
          </a:r>
          <a:endParaRPr lang="id-ID" sz="4000" kern="1200" noProof="0" dirty="0">
            <a:solidFill>
              <a:schemeClr val="accent4">
                <a:lumMod val="10000"/>
              </a:schemeClr>
            </a:solidFill>
          </a:endParaRPr>
        </a:p>
      </dsp:txBody>
      <dsp:txXfrm>
        <a:off x="366442" y="3891461"/>
        <a:ext cx="5077223" cy="72822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EC19C-3FC8-413F-A175-AB9B46393924}" type="datetimeFigureOut">
              <a:rPr lang="en-US" smtClean="0"/>
              <a:pPr/>
              <a:t>9/23/2017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10DA7C-2045-4451-8972-C96F9EF04D36}" type="slidenum">
              <a:rPr lang="en-US" smtClean="0"/>
              <a:pPr/>
              <a:t>‹#›</a:t>
            </a:fld>
            <a:endParaRPr lang="en-US"/>
          </a:p>
        </p:txBody>
      </p:sp>
    </p:spTree>
    <p:extLst>
      <p:ext uri="{BB962C8B-B14F-4D97-AF65-F5344CB8AC3E}">
        <p14:creationId xmlns:p14="http://schemas.microsoft.com/office/powerpoint/2010/main" val="2925195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10DA7C-2045-4451-8972-C96F9EF04D3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75E9BBC-1E3C-4061-88D7-CA21BD11A0F2}"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5C44-4D68-40CC-8F3D-4EF061F665A2}"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E9BBC-1E3C-4061-88D7-CA21BD11A0F2}"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5C44-4D68-40CC-8F3D-4EF061F665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E9BBC-1E3C-4061-88D7-CA21BD11A0F2}"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5C44-4D68-40CC-8F3D-4EF061F665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E9BBC-1E3C-4061-88D7-CA21BD11A0F2}"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05C44-4D68-40CC-8F3D-4EF061F665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75E9BBC-1E3C-4061-88D7-CA21BD11A0F2}" type="datetimeFigureOut">
              <a:rPr lang="en-US" smtClean="0"/>
              <a:pPr/>
              <a:t>9/23/2017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E905C44-4D68-40CC-8F3D-4EF061F665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E9BBC-1E3C-4061-88D7-CA21BD11A0F2}"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5C44-4D68-40CC-8F3D-4EF061F665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E9BBC-1E3C-4061-88D7-CA21BD11A0F2}" type="datetimeFigureOut">
              <a:rPr lang="en-US" smtClean="0"/>
              <a:pPr/>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05C44-4D68-40CC-8F3D-4EF061F665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E9BBC-1E3C-4061-88D7-CA21BD11A0F2}" type="datetimeFigureOut">
              <a:rPr lang="en-US" smtClean="0"/>
              <a:pPr/>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05C44-4D68-40CC-8F3D-4EF061F665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9BBC-1E3C-4061-88D7-CA21BD11A0F2}" type="datetimeFigureOut">
              <a:rPr lang="en-US" smtClean="0"/>
              <a:pPr/>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05C44-4D68-40CC-8F3D-4EF061F665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5E9BBC-1E3C-4061-88D7-CA21BD11A0F2}"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5C44-4D68-40CC-8F3D-4EF061F665A2}"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75E9BBC-1E3C-4061-88D7-CA21BD11A0F2}"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05C44-4D68-40CC-8F3D-4EF061F665A2}"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75E9BBC-1E3C-4061-88D7-CA21BD11A0F2}" type="datetimeFigureOut">
              <a:rPr lang="en-US" smtClean="0"/>
              <a:pPr/>
              <a:t>9/23/2017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E905C44-4D68-40CC-8F3D-4EF061F665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736"/>
            <a:ext cx="7772400" cy="2143132"/>
          </a:xfrm>
        </p:spPr>
        <p:txBody>
          <a:bodyPr>
            <a:noAutofit/>
          </a:bodyPr>
          <a:lstStyle/>
          <a:p>
            <a:r>
              <a:rPr lang="id-ID" sz="5400" dirty="0" smtClean="0">
                <a:latin typeface="Brush Script MT" pitchFamily="66" charset="0"/>
              </a:rPr>
              <a:t>Pengertian, Asas-asas, dan Hubungan Hukum Pertambangan</a:t>
            </a:r>
            <a:endParaRPr lang="id-ID" sz="5400" dirty="0">
              <a:latin typeface="Brush Script MT"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1285860"/>
            <a:ext cx="7772400" cy="4483115"/>
          </a:xfrm>
        </p:spPr>
        <p:txBody>
          <a:bodyPr/>
          <a:lstStyle/>
          <a:p>
            <a:pPr algn="ctr"/>
            <a:r>
              <a:rPr lang="id-ID" cap="none" dirty="0" smtClean="0">
                <a:solidFill>
                  <a:srgbClr val="002060"/>
                </a:solidFill>
                <a:latin typeface="Viner Hand ITC" pitchFamily="66" charset="0"/>
              </a:rPr>
              <a:t>Hubungan Hukum Antara Hukum Pertambangan Dengan Hukum Agraria, Hukum Lingkungan, Hukum Kehutanan, Dan Hukum Pajak</a:t>
            </a:r>
            <a:endParaRPr lang="id-ID" cap="none" dirty="0">
              <a:solidFill>
                <a:srgbClr val="002060"/>
              </a:solidFill>
              <a:latin typeface="Viner Hand ITC"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7158" y="533400"/>
            <a:ext cx="8501122" cy="1143000"/>
          </a:xfrm>
        </p:spPr>
        <p:txBody>
          <a:bodyPr>
            <a:normAutofit fontScale="90000"/>
          </a:bodyPr>
          <a:lstStyle/>
          <a:p>
            <a:r>
              <a:rPr lang="id-ID" sz="3600" dirty="0" smtClean="0">
                <a:latin typeface="Viner Hand ITC" pitchFamily="66" charset="0"/>
              </a:rPr>
              <a:t>Hubungan antara Hukum Pertambangan dgn Hukum Agraria</a:t>
            </a:r>
            <a:endParaRPr lang="id-ID" sz="3600" dirty="0">
              <a:latin typeface="Viner Hand ITC" pitchFamily="66" charset="0"/>
            </a:endParaRPr>
          </a:p>
        </p:txBody>
      </p:sp>
      <p:sp>
        <p:nvSpPr>
          <p:cNvPr id="5" name="Content Placeholder 4"/>
          <p:cNvSpPr>
            <a:spLocks noGrp="1"/>
          </p:cNvSpPr>
          <p:nvPr>
            <p:ph idx="1"/>
          </p:nvPr>
        </p:nvSpPr>
        <p:spPr>
          <a:xfrm>
            <a:off x="357158" y="1828800"/>
            <a:ext cx="8358246" cy="4672034"/>
          </a:xfrm>
        </p:spPr>
        <p:txBody>
          <a:bodyPr/>
          <a:lstStyle/>
          <a:p>
            <a:pPr algn="ctr">
              <a:buNone/>
            </a:pPr>
            <a:r>
              <a:rPr lang="id-ID" dirty="0" smtClean="0">
                <a:latin typeface="Maiandra GD" pitchFamily="34" charset="0"/>
              </a:rPr>
              <a:t>Terkait dengan pemanfaatan tanah</a:t>
            </a:r>
            <a:endParaRPr lang="en-US" dirty="0" smtClean="0">
              <a:latin typeface="Maiandra GD" pitchFamily="34" charset="0"/>
            </a:endParaRPr>
          </a:p>
          <a:p>
            <a:pPr algn="ctr">
              <a:buNone/>
            </a:pPr>
            <a:endParaRPr lang="id-ID" dirty="0" smtClean="0">
              <a:latin typeface="Maiandra GD" pitchFamily="34" charset="0"/>
            </a:endParaRPr>
          </a:p>
          <a:p>
            <a:pPr>
              <a:buNone/>
            </a:pPr>
            <a:endParaRPr lang="id-ID" dirty="0"/>
          </a:p>
        </p:txBody>
      </p:sp>
      <p:graphicFrame>
        <p:nvGraphicFramePr>
          <p:cNvPr id="6" name="Diagram 5"/>
          <p:cNvGraphicFramePr/>
          <p:nvPr/>
        </p:nvGraphicFramePr>
        <p:xfrm>
          <a:off x="571472" y="2508272"/>
          <a:ext cx="8072494"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33400"/>
            <a:ext cx="8429684" cy="1143000"/>
          </a:xfrm>
        </p:spPr>
        <p:txBody>
          <a:bodyPr>
            <a:normAutofit/>
          </a:bodyPr>
          <a:lstStyle/>
          <a:p>
            <a:r>
              <a:rPr lang="id-ID" sz="3200" smtClean="0">
                <a:solidFill>
                  <a:schemeClr val="accent4">
                    <a:lumMod val="10000"/>
                  </a:schemeClr>
                </a:solidFill>
                <a:latin typeface="Viner Hand ITC" pitchFamily="66" charset="0"/>
              </a:rPr>
              <a:t>Hubungan antara Hukum Pertambangan dgn Hukum Kehutanan</a:t>
            </a:r>
            <a:endParaRPr lang="id-ID" sz="3200">
              <a:solidFill>
                <a:schemeClr val="accent4">
                  <a:lumMod val="10000"/>
                </a:schemeClr>
              </a:solidFill>
            </a:endParaRPr>
          </a:p>
        </p:txBody>
      </p:sp>
      <p:graphicFrame>
        <p:nvGraphicFramePr>
          <p:cNvPr id="5" name="Diagram 4"/>
          <p:cNvGraphicFramePr/>
          <p:nvPr/>
        </p:nvGraphicFramePr>
        <p:xfrm>
          <a:off x="0" y="1928802"/>
          <a:ext cx="5500694"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traight Arrow Connector 9"/>
          <p:cNvCxnSpPr/>
          <p:nvPr/>
        </p:nvCxnSpPr>
        <p:spPr>
          <a:xfrm rot="5400000" flipH="1" flipV="1">
            <a:off x="5322099" y="2750339"/>
            <a:ext cx="642942" cy="28575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1" name="Rounded Rectangle 10"/>
          <p:cNvSpPr/>
          <p:nvPr/>
        </p:nvSpPr>
        <p:spPr>
          <a:xfrm>
            <a:off x="6000760" y="2214554"/>
            <a:ext cx="2714644" cy="50006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smtClean="0">
                <a:solidFill>
                  <a:schemeClr val="accent4">
                    <a:lumMod val="10000"/>
                  </a:schemeClr>
                </a:solidFill>
              </a:rPr>
              <a:t>Hutan Suaka Alam</a:t>
            </a:r>
            <a:endParaRPr lang="id-ID" sz="2400">
              <a:solidFill>
                <a:schemeClr val="accent4">
                  <a:lumMod val="10000"/>
                </a:schemeClr>
              </a:solidFill>
            </a:endParaRPr>
          </a:p>
        </p:txBody>
      </p:sp>
      <p:cxnSp>
        <p:nvCxnSpPr>
          <p:cNvPr id="13" name="Straight Arrow Connector 12"/>
          <p:cNvCxnSpPr/>
          <p:nvPr/>
        </p:nvCxnSpPr>
        <p:spPr>
          <a:xfrm>
            <a:off x="5500694" y="3214686"/>
            <a:ext cx="285752"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4" name="Rounded Rectangle 13"/>
          <p:cNvSpPr/>
          <p:nvPr/>
        </p:nvSpPr>
        <p:spPr>
          <a:xfrm>
            <a:off x="6000760" y="2928934"/>
            <a:ext cx="2786082" cy="85725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smtClean="0">
                <a:solidFill>
                  <a:schemeClr val="accent4">
                    <a:lumMod val="10000"/>
                  </a:schemeClr>
                </a:solidFill>
              </a:rPr>
              <a:t>Hutan Pelestarian Alam</a:t>
            </a:r>
            <a:endParaRPr lang="id-ID" sz="2400">
              <a:solidFill>
                <a:schemeClr val="accent4">
                  <a:lumMod val="10000"/>
                </a:schemeClr>
              </a:solidFill>
            </a:endParaRPr>
          </a:p>
        </p:txBody>
      </p:sp>
      <p:cxnSp>
        <p:nvCxnSpPr>
          <p:cNvPr id="16" name="Straight Arrow Connector 15"/>
          <p:cNvCxnSpPr/>
          <p:nvPr/>
        </p:nvCxnSpPr>
        <p:spPr>
          <a:xfrm rot="16200000" flipH="1">
            <a:off x="5107785" y="3607595"/>
            <a:ext cx="1071570" cy="28575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7" name="Rounded Rectangle 16"/>
          <p:cNvSpPr/>
          <p:nvPr/>
        </p:nvSpPr>
        <p:spPr>
          <a:xfrm>
            <a:off x="6072198" y="4071942"/>
            <a:ext cx="2714644" cy="50006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smtClean="0">
                <a:solidFill>
                  <a:schemeClr val="accent4">
                    <a:lumMod val="10000"/>
                  </a:schemeClr>
                </a:solidFill>
              </a:rPr>
              <a:t>Taman Buru</a:t>
            </a:r>
            <a:endParaRPr lang="id-ID" sz="2400">
              <a:solidFill>
                <a:schemeClr val="accent4">
                  <a:lumMod val="10000"/>
                </a:schemeClr>
              </a:solidFill>
            </a:endParaRPr>
          </a:p>
        </p:txBody>
      </p:sp>
      <p:grpSp>
        <p:nvGrpSpPr>
          <p:cNvPr id="30" name="Group 29"/>
          <p:cNvGrpSpPr/>
          <p:nvPr/>
        </p:nvGrpSpPr>
        <p:grpSpPr>
          <a:xfrm>
            <a:off x="5500694" y="5000636"/>
            <a:ext cx="3357586" cy="1857364"/>
            <a:chOff x="5653094" y="5286364"/>
            <a:chExt cx="3357586" cy="1857364"/>
          </a:xfrm>
        </p:grpSpPr>
        <p:cxnSp>
          <p:nvCxnSpPr>
            <p:cNvPr id="24" name="Straight Arrow Connector 23"/>
            <p:cNvCxnSpPr/>
            <p:nvPr/>
          </p:nvCxnSpPr>
          <p:spPr>
            <a:xfrm rot="5400000" flipH="1" flipV="1">
              <a:off x="5474499" y="5822149"/>
              <a:ext cx="642942" cy="28575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5" name="Rounded Rectangle 24"/>
            <p:cNvSpPr/>
            <p:nvPr/>
          </p:nvSpPr>
          <p:spPr>
            <a:xfrm>
              <a:off x="6153160" y="5286364"/>
              <a:ext cx="2714644" cy="50006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1600" smtClean="0">
                  <a:solidFill>
                    <a:schemeClr val="accent4">
                      <a:lumMod val="10000"/>
                    </a:schemeClr>
                  </a:solidFill>
                </a:rPr>
                <a:t>penelitian dan pengembangan</a:t>
              </a:r>
              <a:endParaRPr lang="id-ID" sz="1600">
                <a:solidFill>
                  <a:schemeClr val="accent4">
                    <a:lumMod val="10000"/>
                  </a:schemeClr>
                </a:solidFill>
              </a:endParaRPr>
            </a:p>
          </p:txBody>
        </p:sp>
        <p:cxnSp>
          <p:nvCxnSpPr>
            <p:cNvPr id="26" name="Straight Arrow Connector 25"/>
            <p:cNvCxnSpPr/>
            <p:nvPr/>
          </p:nvCxnSpPr>
          <p:spPr>
            <a:xfrm>
              <a:off x="5653094" y="6286496"/>
              <a:ext cx="285752"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7" name="Rounded Rectangle 26"/>
            <p:cNvSpPr/>
            <p:nvPr/>
          </p:nvSpPr>
          <p:spPr>
            <a:xfrm>
              <a:off x="6153160" y="6000744"/>
              <a:ext cx="2857520" cy="50006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000" smtClean="0">
                  <a:solidFill>
                    <a:schemeClr val="accent4">
                      <a:lumMod val="10000"/>
                    </a:schemeClr>
                  </a:solidFill>
                </a:rPr>
                <a:t>pendidikan dan latihan</a:t>
              </a:r>
              <a:endParaRPr lang="id-ID" sz="2000">
                <a:solidFill>
                  <a:schemeClr val="accent4">
                    <a:lumMod val="10000"/>
                  </a:schemeClr>
                </a:solidFill>
              </a:endParaRPr>
            </a:p>
          </p:txBody>
        </p:sp>
        <p:cxnSp>
          <p:nvCxnSpPr>
            <p:cNvPr id="28" name="Straight Arrow Connector 27"/>
            <p:cNvCxnSpPr/>
            <p:nvPr/>
          </p:nvCxnSpPr>
          <p:spPr>
            <a:xfrm rot="16200000" flipH="1">
              <a:off x="5474499" y="6465091"/>
              <a:ext cx="571504" cy="21431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9" name="Rounded Rectangle 28"/>
            <p:cNvSpPr/>
            <p:nvPr/>
          </p:nvSpPr>
          <p:spPr>
            <a:xfrm>
              <a:off x="6224598" y="6643662"/>
              <a:ext cx="2714644" cy="50006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000" smtClean="0">
                  <a:solidFill>
                    <a:schemeClr val="accent4">
                      <a:lumMod val="10000"/>
                    </a:schemeClr>
                  </a:solidFill>
                </a:rPr>
                <a:t>religi dan budaya</a:t>
              </a:r>
              <a:endParaRPr lang="id-ID" sz="2000">
                <a:solidFill>
                  <a:schemeClr val="accent4">
                    <a:lumMod val="10000"/>
                  </a:schemeClr>
                </a:solidFil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501122" cy="5929354"/>
          </a:xfrm>
        </p:spPr>
        <p:txBody>
          <a:bodyPr>
            <a:normAutofit/>
          </a:bodyPr>
          <a:lstStyle/>
          <a:p>
            <a:pPr algn="ctr">
              <a:buNone/>
            </a:pPr>
            <a:r>
              <a:rPr lang="id-ID" dirty="0" smtClean="0">
                <a:latin typeface="Maiandra GD" pitchFamily="34" charset="0"/>
              </a:rPr>
              <a:t>Pasal 38 UU Kehutanan</a:t>
            </a:r>
          </a:p>
          <a:p>
            <a:pPr>
              <a:buNone/>
            </a:pPr>
            <a:r>
              <a:rPr lang="id-ID" dirty="0" smtClean="0">
                <a:latin typeface="Maiandra GD" pitchFamily="34" charset="0"/>
              </a:rPr>
              <a:t>(1) Penggunaan kawasan hutan untuk kepentingan pembangunan di luar kegiatan kehutanan hanya</a:t>
            </a:r>
            <a:r>
              <a:rPr lang="en-US" dirty="0" smtClean="0">
                <a:latin typeface="Maiandra GD" pitchFamily="34" charset="0"/>
              </a:rPr>
              <a:t> </a:t>
            </a:r>
            <a:r>
              <a:rPr lang="id-ID" dirty="0" smtClean="0">
                <a:latin typeface="Maiandra GD" pitchFamily="34" charset="0"/>
              </a:rPr>
              <a:t>dapat dilakukan di dalam kawasan </a:t>
            </a:r>
            <a:r>
              <a:rPr lang="id-ID" dirty="0" smtClean="0">
                <a:solidFill>
                  <a:srgbClr val="FFFF00"/>
                </a:solidFill>
                <a:latin typeface="Maiandra GD" pitchFamily="34" charset="0"/>
              </a:rPr>
              <a:t>hutan produksi dan kawasan hutan lindung</a:t>
            </a:r>
            <a:r>
              <a:rPr lang="id-ID" dirty="0" smtClean="0">
                <a:latin typeface="Maiandra GD" pitchFamily="34" charset="0"/>
              </a:rPr>
              <a:t>.</a:t>
            </a:r>
          </a:p>
          <a:p>
            <a:pPr>
              <a:buNone/>
            </a:pPr>
            <a:r>
              <a:rPr lang="id-ID" dirty="0" smtClean="0">
                <a:latin typeface="Maiandra GD" pitchFamily="34" charset="0"/>
              </a:rPr>
              <a:t>(2) Penggunaan kawasan hutan sebagaimana dimaksud pada ayat (1) dapat dilakukan </a:t>
            </a:r>
            <a:r>
              <a:rPr lang="id-ID" dirty="0" smtClean="0">
                <a:solidFill>
                  <a:srgbClr val="FFFF00"/>
                </a:solidFill>
                <a:latin typeface="Maiandra GD" pitchFamily="34" charset="0"/>
              </a:rPr>
              <a:t>tanpa mengubah</a:t>
            </a:r>
            <a:r>
              <a:rPr lang="en-US" dirty="0" smtClean="0">
                <a:solidFill>
                  <a:srgbClr val="FFFF00"/>
                </a:solidFill>
                <a:latin typeface="Maiandra GD" pitchFamily="34" charset="0"/>
              </a:rPr>
              <a:t> </a:t>
            </a:r>
            <a:r>
              <a:rPr lang="id-ID" dirty="0" smtClean="0">
                <a:solidFill>
                  <a:srgbClr val="FFFF00"/>
                </a:solidFill>
                <a:latin typeface="Maiandra GD" pitchFamily="34" charset="0"/>
              </a:rPr>
              <a:t>fungsi pokok kawasan hutan</a:t>
            </a:r>
            <a:r>
              <a:rPr lang="id-ID" dirty="0" smtClean="0">
                <a:latin typeface="Maiandra GD" pitchFamily="34" charset="0"/>
              </a:rPr>
              <a:t>.</a:t>
            </a:r>
          </a:p>
          <a:p>
            <a:pPr>
              <a:buNone/>
            </a:pPr>
            <a:endParaRPr lang="en-US" dirty="0" smtClean="0">
              <a:latin typeface="Maiandra GD" pitchFamily="34" charset="0"/>
            </a:endParaRPr>
          </a:p>
          <a:p>
            <a:pPr marL="0" indent="0" algn="ctr">
              <a:buNone/>
            </a:pPr>
            <a:r>
              <a:rPr lang="id-ID" dirty="0" smtClean="0">
                <a:latin typeface="Maiandra GD" pitchFamily="34" charset="0"/>
              </a:rPr>
              <a:t>Pemberian izin pinjam pakai kawasan hutan yang berdampak penting dan cakupan yang luas serta bernilai strategis dilakukan oleh </a:t>
            </a:r>
            <a:r>
              <a:rPr lang="id-ID" dirty="0" smtClean="0">
                <a:solidFill>
                  <a:srgbClr val="FFFF00"/>
                </a:solidFill>
                <a:latin typeface="Maiandra GD" pitchFamily="34" charset="0"/>
              </a:rPr>
              <a:t>Menteri atas persetujuan Dewan Perwakilan Rakyat</a:t>
            </a:r>
            <a:endParaRPr lang="id-ID" dirty="0">
              <a:solidFill>
                <a:srgbClr val="FFFF00"/>
              </a:solidFill>
              <a:latin typeface="Maiandra G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857232"/>
            <a:ext cx="7010400" cy="838200"/>
          </a:xfrm>
        </p:spPr>
        <p:txBody>
          <a:bodyPr/>
          <a:lstStyle/>
          <a:p>
            <a:endParaRPr lang="en-US"/>
          </a:p>
        </p:txBody>
      </p:sp>
      <p:sp>
        <p:nvSpPr>
          <p:cNvPr id="3" name="Content Placeholder 2"/>
          <p:cNvSpPr>
            <a:spLocks noGrp="1"/>
          </p:cNvSpPr>
          <p:nvPr>
            <p:ph idx="1"/>
          </p:nvPr>
        </p:nvSpPr>
        <p:spPr>
          <a:xfrm>
            <a:off x="500034" y="1928802"/>
            <a:ext cx="8286808" cy="4429156"/>
          </a:xfrm>
        </p:spPr>
        <p:txBody>
          <a:bodyPr/>
          <a:lstStyle/>
          <a:p>
            <a:pPr marL="0" indent="0" algn="ctr">
              <a:buNone/>
            </a:pPr>
            <a:r>
              <a:rPr lang="id-ID" dirty="0" smtClean="0">
                <a:latin typeface="Maiandra GD" pitchFamily="34" charset="0"/>
              </a:rPr>
              <a:t>Perpu No. 1 Tahun 2004; </a:t>
            </a:r>
          </a:p>
          <a:p>
            <a:pPr marL="0" indent="0" algn="ctr">
              <a:buNone/>
            </a:pPr>
            <a:r>
              <a:rPr lang="id-ID" dirty="0" smtClean="0">
                <a:latin typeface="Maiandra GD" pitchFamily="34" charset="0"/>
              </a:rPr>
              <a:t>Psl 83A:</a:t>
            </a:r>
          </a:p>
          <a:p>
            <a:pPr marL="0" indent="0" algn="ctr">
              <a:buNone/>
            </a:pPr>
            <a:r>
              <a:rPr lang="id-ID" dirty="0" smtClean="0">
                <a:latin typeface="Maiandra GD" pitchFamily="34" charset="0"/>
              </a:rPr>
              <a:t>Semua perizinan atau perjanjian dibidang pertambangan di kawsan hutan yang telah ada sebelum berlakunya UU No. 41 Tahun 1999 tentang kehutanan dinyatakan tetap berlaku sampai akhirnya izin atau perjanjian yang dimaksud.</a:t>
            </a:r>
            <a:endParaRPr lang="id-ID" dirty="0">
              <a:latin typeface="Maiandra GD"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33400"/>
            <a:ext cx="8215370" cy="1143000"/>
          </a:xfrm>
        </p:spPr>
        <p:txBody>
          <a:bodyPr>
            <a:normAutofit fontScale="90000"/>
          </a:bodyPr>
          <a:lstStyle/>
          <a:p>
            <a:r>
              <a:rPr lang="id-ID" sz="3200" dirty="0" smtClean="0">
                <a:latin typeface="Viner Hand ITC" pitchFamily="66" charset="0"/>
              </a:rPr>
              <a:t>Hubungan antara Hukum Pertambangan dgn Hukum</a:t>
            </a:r>
            <a:r>
              <a:rPr lang="en-US" sz="3200" dirty="0" smtClean="0">
                <a:latin typeface="Viner Hand ITC" pitchFamily="66" charset="0"/>
              </a:rPr>
              <a:t> </a:t>
            </a:r>
            <a:r>
              <a:rPr lang="en-US" sz="3200" dirty="0" err="1" smtClean="0">
                <a:latin typeface="Viner Hand ITC" pitchFamily="66" charset="0"/>
              </a:rPr>
              <a:t>Lingkungan</a:t>
            </a:r>
            <a:endParaRPr lang="en-US" sz="3200" dirty="0"/>
          </a:p>
        </p:txBody>
      </p:sp>
      <p:sp>
        <p:nvSpPr>
          <p:cNvPr id="3" name="Content Placeholder 2"/>
          <p:cNvSpPr>
            <a:spLocks noGrp="1"/>
          </p:cNvSpPr>
          <p:nvPr>
            <p:ph idx="1"/>
          </p:nvPr>
        </p:nvSpPr>
        <p:spPr>
          <a:xfrm>
            <a:off x="500034" y="1828800"/>
            <a:ext cx="8215370" cy="4529158"/>
          </a:xfrm>
        </p:spPr>
        <p:txBody>
          <a:bodyPr>
            <a:normAutofit/>
          </a:bodyPr>
          <a:lstStyle/>
          <a:p>
            <a:r>
              <a:rPr lang="id-ID" dirty="0" smtClean="0">
                <a:latin typeface="Maiandra GD" pitchFamily="34" charset="0"/>
              </a:rPr>
              <a:t>Pertambangan wajib memelihara kelangsungan daya dukung dan daya tampung lingkungan hidup, shg wajib:</a:t>
            </a:r>
          </a:p>
          <a:p>
            <a:pPr marL="514350" indent="-514350">
              <a:buFont typeface="+mj-lt"/>
              <a:buAutoNum type="alphaLcPeriod"/>
            </a:pPr>
            <a:r>
              <a:rPr lang="id-ID" dirty="0" smtClean="0">
                <a:latin typeface="Maiandra GD" pitchFamily="34" charset="0"/>
              </a:rPr>
              <a:t>Memiliki AMDAL, analisis; Iklim dan kulitas udara, fisiologi dan geologi, hidrologi dan kualitas air, ruang, lahan dan tanah, flora dan fauna, sosial (demografi, ekonomi, sosial budaya dan kesehatan masyarakat).</a:t>
            </a:r>
          </a:p>
          <a:p>
            <a:pPr marL="514350" indent="-514350">
              <a:buFont typeface="+mj-lt"/>
              <a:buAutoNum type="alphaLcPeriod"/>
            </a:pPr>
            <a:r>
              <a:rPr lang="id-ID" dirty="0" smtClean="0">
                <a:latin typeface="Maiandra GD" pitchFamily="34" charset="0"/>
              </a:rPr>
              <a:t>Melakukan pengelolaan limbah hasil usaha dan/atau kegiatan.</a:t>
            </a:r>
          </a:p>
          <a:p>
            <a:pPr marL="514350" indent="-514350">
              <a:buFont typeface="+mj-lt"/>
              <a:buAutoNum type="alphaLcPeriod"/>
            </a:pPr>
            <a:r>
              <a:rPr lang="id-ID" dirty="0" smtClean="0">
                <a:latin typeface="Maiandra GD" pitchFamily="34" charset="0"/>
              </a:rPr>
              <a:t>Melakukan pengelolaan bahan berbahaya dan beracun.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33400"/>
            <a:ext cx="8358246" cy="1143000"/>
          </a:xfrm>
        </p:spPr>
        <p:txBody>
          <a:bodyPr>
            <a:normAutofit fontScale="90000"/>
          </a:bodyPr>
          <a:lstStyle/>
          <a:p>
            <a:r>
              <a:rPr lang="id-ID" sz="3600" dirty="0" smtClean="0">
                <a:latin typeface="Viner Hand ITC" pitchFamily="66" charset="0"/>
              </a:rPr>
              <a:t>Hubungan antara Hukum Pertambangan dgn Hukum</a:t>
            </a:r>
            <a:r>
              <a:rPr lang="en-US" sz="3600" dirty="0" smtClean="0">
                <a:latin typeface="Viner Hand ITC" pitchFamily="66" charset="0"/>
              </a:rPr>
              <a:t> </a:t>
            </a:r>
            <a:r>
              <a:rPr lang="en-US" sz="3600" dirty="0" err="1" smtClean="0">
                <a:latin typeface="Viner Hand ITC" pitchFamily="66" charset="0"/>
              </a:rPr>
              <a:t>Pajak</a:t>
            </a:r>
            <a:endParaRPr lang="en-US" sz="3600" dirty="0"/>
          </a:p>
        </p:txBody>
      </p:sp>
      <p:sp>
        <p:nvSpPr>
          <p:cNvPr id="3" name="Content Placeholder 2"/>
          <p:cNvSpPr>
            <a:spLocks noGrp="1"/>
          </p:cNvSpPr>
          <p:nvPr>
            <p:ph idx="1"/>
          </p:nvPr>
        </p:nvSpPr>
        <p:spPr>
          <a:xfrm>
            <a:off x="428596" y="1857364"/>
            <a:ext cx="8358246" cy="4600596"/>
          </a:xfrm>
        </p:spPr>
        <p:txBody>
          <a:bodyPr/>
          <a:lstStyle/>
          <a:p>
            <a:r>
              <a:rPr lang="id-ID" dirty="0" smtClean="0">
                <a:latin typeface="Maiandra GD" pitchFamily="34" charset="0"/>
              </a:rPr>
              <a:t>Hukum pertambangan mempunyai hubungan yang sangat erat dgn hukum pajak karena kegiatan usaha pertambangan sll diikuti dengan kewajiban pembayaran pajak.</a:t>
            </a:r>
          </a:p>
          <a:p>
            <a:r>
              <a:rPr lang="id-ID" dirty="0" smtClean="0">
                <a:latin typeface="Maiandra GD" pitchFamily="34" charset="0"/>
              </a:rPr>
              <a:t>Tidak bayar pajak </a:t>
            </a:r>
            <a:r>
              <a:rPr lang="id-ID" dirty="0" smtClean="0">
                <a:latin typeface="Maiandra GD" pitchFamily="34" charset="0"/>
                <a:cs typeface="Times New Roman"/>
              </a:rPr>
              <a:t>► Disomasi, tidak diindahkan, ► Hubungan hukum Perusahaan bisa dibatalkan oleh Pemerintah.</a:t>
            </a:r>
            <a:endParaRPr lang="id-ID" dirty="0">
              <a:latin typeface="Maiandra G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71480"/>
            <a:ext cx="7010400" cy="838200"/>
          </a:xfrm>
        </p:spPr>
        <p:txBody>
          <a:bodyPr/>
          <a:lstStyle/>
          <a:p>
            <a:r>
              <a:rPr lang="en-US" dirty="0" err="1" smtClean="0">
                <a:latin typeface="Maiandra GD" pitchFamily="34" charset="0"/>
              </a:rPr>
              <a:t>Pengertian</a:t>
            </a:r>
            <a:endParaRPr lang="en-US" dirty="0">
              <a:latin typeface="Maiandra GD" pitchFamily="34" charset="0"/>
            </a:endParaRPr>
          </a:p>
        </p:txBody>
      </p:sp>
      <p:sp>
        <p:nvSpPr>
          <p:cNvPr id="3" name="Content Placeholder 2"/>
          <p:cNvSpPr>
            <a:spLocks noGrp="1"/>
          </p:cNvSpPr>
          <p:nvPr>
            <p:ph idx="1"/>
          </p:nvPr>
        </p:nvSpPr>
        <p:spPr>
          <a:xfrm>
            <a:off x="714348" y="1500174"/>
            <a:ext cx="7929618" cy="4500594"/>
          </a:xfrm>
        </p:spPr>
        <p:txBody>
          <a:bodyPr/>
          <a:lstStyle/>
          <a:p>
            <a:pPr algn="ctr">
              <a:buNone/>
            </a:pPr>
            <a:r>
              <a:rPr lang="id-ID" b="1" dirty="0" smtClean="0">
                <a:latin typeface="Maiandra GD" pitchFamily="34" charset="0"/>
              </a:rPr>
              <a:t>Istilah bahasa inggris ; Mining law.</a:t>
            </a:r>
            <a:endParaRPr lang="en-US" b="1" dirty="0" smtClean="0">
              <a:latin typeface="Maiandra GD" pitchFamily="34" charset="0"/>
            </a:endParaRPr>
          </a:p>
          <a:p>
            <a:endParaRPr lang="id-ID" dirty="0" smtClean="0">
              <a:latin typeface="Maiandra GD" pitchFamily="34" charset="0"/>
            </a:endParaRPr>
          </a:p>
          <a:p>
            <a:r>
              <a:rPr lang="id-ID" dirty="0" smtClean="0">
                <a:latin typeface="Maiandra GD" pitchFamily="34" charset="0"/>
              </a:rPr>
              <a:t>Hukum pertambangan adalah hukum yang mengatur tentang penggalian atau pertambangan biji-biji dan mineral-mineral dalam tanah.</a:t>
            </a:r>
            <a:r>
              <a:rPr lang="en-US" dirty="0" smtClean="0">
                <a:latin typeface="Maiandra GD" pitchFamily="34" charset="0"/>
              </a:rPr>
              <a:t> (</a:t>
            </a:r>
            <a:r>
              <a:rPr lang="en-US" dirty="0" err="1" smtClean="0">
                <a:latin typeface="Maiandra GD" pitchFamily="34" charset="0"/>
              </a:rPr>
              <a:t>ensiklopedia</a:t>
            </a:r>
            <a:r>
              <a:rPr lang="en-US" dirty="0" smtClean="0">
                <a:latin typeface="Maiandra GD" pitchFamily="34" charset="0"/>
              </a:rPr>
              <a:t> </a:t>
            </a:r>
            <a:r>
              <a:rPr lang="en-US" dirty="0" err="1" smtClean="0">
                <a:latin typeface="Maiandra GD" pitchFamily="34" charset="0"/>
              </a:rPr>
              <a:t>indonesia</a:t>
            </a:r>
            <a:r>
              <a:rPr lang="en-US" dirty="0" smtClean="0">
                <a:latin typeface="Maiandra GD" pitchFamily="34" charset="0"/>
              </a:rPr>
              <a:t>).</a:t>
            </a:r>
          </a:p>
          <a:p>
            <a:endParaRPr lang="id-ID" dirty="0">
              <a:latin typeface="Maiandra GD"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071546"/>
            <a:ext cx="7820052" cy="4929222"/>
          </a:xfrm>
        </p:spPr>
        <p:txBody>
          <a:bodyPr/>
          <a:lstStyle/>
          <a:p>
            <a:r>
              <a:rPr lang="en-US" sz="3600" dirty="0" smtClean="0">
                <a:latin typeface="Maiandra GD" pitchFamily="34" charset="0"/>
              </a:rPr>
              <a:t>H</a:t>
            </a:r>
            <a:r>
              <a:rPr lang="id-ID" sz="3600" dirty="0" smtClean="0">
                <a:latin typeface="Maiandra GD" pitchFamily="34" charset="0"/>
              </a:rPr>
              <a:t>ukum pertambangan adalah ketentuan yang khusus yang mengatur </a:t>
            </a:r>
            <a:r>
              <a:rPr lang="id-ID" sz="3600" dirty="0" smtClean="0">
                <a:solidFill>
                  <a:srgbClr val="FFFF00"/>
                </a:solidFill>
                <a:latin typeface="Maiandra GD" pitchFamily="34" charset="0"/>
              </a:rPr>
              <a:t>hak menambang</a:t>
            </a:r>
            <a:r>
              <a:rPr lang="id-ID" sz="3600" dirty="0" smtClean="0">
                <a:solidFill>
                  <a:srgbClr val="C00000"/>
                </a:solidFill>
                <a:latin typeface="Maiandra GD" pitchFamily="34" charset="0"/>
              </a:rPr>
              <a:t> </a:t>
            </a:r>
            <a:r>
              <a:rPr lang="id-ID" sz="3600" dirty="0" smtClean="0">
                <a:latin typeface="Maiandra GD" pitchFamily="34" charset="0"/>
              </a:rPr>
              <a:t>(bagian dari tanah yang</a:t>
            </a:r>
            <a:r>
              <a:rPr lang="en-US" sz="3600" dirty="0" smtClean="0">
                <a:latin typeface="Maiandra GD" pitchFamily="34" charset="0"/>
              </a:rPr>
              <a:t> </a:t>
            </a:r>
            <a:r>
              <a:rPr lang="id-ID" sz="3600" dirty="0" smtClean="0">
                <a:latin typeface="Maiandra GD" pitchFamily="34" charset="0"/>
              </a:rPr>
              <a:t>mengandung logam berharga di dalam tanah atau bebatuan)</a:t>
            </a:r>
            <a:r>
              <a:rPr lang="en-US" sz="3600" dirty="0" smtClean="0">
                <a:latin typeface="Maiandra GD" pitchFamily="34" charset="0"/>
              </a:rPr>
              <a:t> </a:t>
            </a:r>
            <a:r>
              <a:rPr lang="id-ID" sz="3600" dirty="0" smtClean="0">
                <a:latin typeface="Maiandra GD" pitchFamily="34" charset="0"/>
              </a:rPr>
              <a:t>menurut aturan-aturan yang telah ditetapkan.</a:t>
            </a:r>
            <a:r>
              <a:rPr lang="en-US" sz="3600" dirty="0" smtClean="0">
                <a:latin typeface="Maiandra GD" pitchFamily="34" charset="0"/>
              </a:rPr>
              <a:t> (</a:t>
            </a:r>
            <a:r>
              <a:rPr lang="en-US" sz="3600" i="1" dirty="0" err="1" smtClean="0">
                <a:latin typeface="Maiandra GD" pitchFamily="34" charset="0"/>
              </a:rPr>
              <a:t>Blacklaw</a:t>
            </a:r>
            <a:r>
              <a:rPr lang="en-US" sz="3600" i="1" dirty="0" smtClean="0">
                <a:latin typeface="Maiandra GD" pitchFamily="34" charset="0"/>
              </a:rPr>
              <a:t> Dictionary</a:t>
            </a:r>
            <a:r>
              <a:rPr lang="en-US" sz="3600" dirty="0" smtClean="0">
                <a:latin typeface="Maiandra GD" pitchFamily="34" charset="0"/>
              </a:rPr>
              <a:t>).</a:t>
            </a:r>
            <a:endParaRPr lang="id-ID" sz="3600" dirty="0">
              <a:latin typeface="Maiandra G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214422"/>
            <a:ext cx="7496204" cy="5286412"/>
          </a:xfrm>
        </p:spPr>
        <p:txBody>
          <a:bodyPr>
            <a:normAutofit/>
          </a:bodyPr>
          <a:lstStyle/>
          <a:p>
            <a:r>
              <a:rPr lang="en-US" b="1" dirty="0" smtClean="0">
                <a:solidFill>
                  <a:srgbClr val="FFFF00"/>
                </a:solidFill>
                <a:latin typeface="Maiandra GD" pitchFamily="34" charset="0"/>
              </a:rPr>
              <a:t>H</a:t>
            </a:r>
            <a:r>
              <a:rPr lang="id-ID" b="1" dirty="0" smtClean="0">
                <a:solidFill>
                  <a:srgbClr val="FFFF00"/>
                </a:solidFill>
                <a:latin typeface="Maiandra GD" pitchFamily="34" charset="0"/>
              </a:rPr>
              <a:t>ukum pertambangan </a:t>
            </a:r>
            <a:r>
              <a:rPr lang="id-ID" dirty="0" smtClean="0">
                <a:latin typeface="Maiandra GD" pitchFamily="34" charset="0"/>
              </a:rPr>
              <a:t>adalah: "keseluruhan kaidah hukum yang mengatur kewenangan negara dalam pengelolaan bahan galian (tambang) dan mengatur hubungan hukum antara negara dengan orang dan atau badan hukum dalam pengelolaan dan pemanfaatan bahan galian (tambang)".</a:t>
            </a:r>
            <a:r>
              <a:rPr lang="en-US" dirty="0" smtClean="0">
                <a:latin typeface="Maiandra GD" pitchFamily="34" charset="0"/>
              </a:rPr>
              <a:t> (</a:t>
            </a:r>
            <a:r>
              <a:rPr lang="en-US" dirty="0" err="1" smtClean="0">
                <a:latin typeface="Maiandra GD" pitchFamily="34" charset="0"/>
              </a:rPr>
              <a:t>Salim</a:t>
            </a:r>
            <a:r>
              <a:rPr lang="en-US" dirty="0" smtClean="0">
                <a:latin typeface="Maiandra GD" pitchFamily="34" charset="0"/>
              </a:rPr>
              <a:t> HS).</a:t>
            </a:r>
            <a:endParaRPr lang="id-ID" dirty="0">
              <a:latin typeface="Maiandra GD"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71538" y="571480"/>
          <a:ext cx="7500990"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500042"/>
            <a:ext cx="7010400" cy="838200"/>
          </a:xfrm>
        </p:spPr>
        <p:txBody>
          <a:bodyPr/>
          <a:lstStyle/>
          <a:p>
            <a:r>
              <a:rPr lang="id-ID" dirty="0" smtClean="0">
                <a:latin typeface="Maiandra GD" pitchFamily="34" charset="0"/>
              </a:rPr>
              <a:t>Asas-asas</a:t>
            </a:r>
            <a:endParaRPr lang="id-ID" dirty="0">
              <a:latin typeface="Maiandra GD" pitchFamily="34" charset="0"/>
            </a:endParaRPr>
          </a:p>
        </p:txBody>
      </p:sp>
      <p:sp>
        <p:nvSpPr>
          <p:cNvPr id="3" name="Content Placeholder 2"/>
          <p:cNvSpPr>
            <a:spLocks noGrp="1"/>
          </p:cNvSpPr>
          <p:nvPr>
            <p:ph sz="half" idx="1"/>
          </p:nvPr>
        </p:nvSpPr>
        <p:spPr>
          <a:xfrm>
            <a:off x="500034" y="1828800"/>
            <a:ext cx="4148166" cy="4529158"/>
          </a:xfrm>
        </p:spPr>
        <p:txBody>
          <a:bodyPr>
            <a:normAutofit fontScale="85000" lnSpcReduction="10000"/>
          </a:bodyPr>
          <a:lstStyle/>
          <a:p>
            <a:r>
              <a:rPr lang="id-ID" dirty="0" smtClean="0">
                <a:latin typeface="Maiandra GD" pitchFamily="34" charset="0"/>
              </a:rPr>
              <a:t>Pertambangan mineral dan/atau batubara dikelola berasaskan:</a:t>
            </a:r>
          </a:p>
          <a:p>
            <a:pPr>
              <a:buNone/>
            </a:pPr>
            <a:r>
              <a:rPr lang="id-ID" dirty="0" smtClean="0">
                <a:latin typeface="Maiandra GD" pitchFamily="34" charset="0"/>
              </a:rPr>
              <a:t>a. manfaat, keadilan, dan keseimbangan;</a:t>
            </a:r>
          </a:p>
          <a:p>
            <a:pPr>
              <a:buNone/>
            </a:pPr>
            <a:r>
              <a:rPr lang="id-ID" dirty="0" smtClean="0">
                <a:latin typeface="Maiandra GD" pitchFamily="34" charset="0"/>
              </a:rPr>
              <a:t>b. keberpihakan kepada kepentingan bangsa;</a:t>
            </a:r>
          </a:p>
          <a:p>
            <a:pPr>
              <a:buNone/>
            </a:pPr>
            <a:r>
              <a:rPr lang="id-ID" dirty="0" smtClean="0">
                <a:latin typeface="Maiandra GD" pitchFamily="34" charset="0"/>
              </a:rPr>
              <a:t>c. partisipatif, transparansi, dan akuntabilitas;</a:t>
            </a:r>
          </a:p>
          <a:p>
            <a:pPr>
              <a:buNone/>
            </a:pPr>
            <a:r>
              <a:rPr lang="id-ID" dirty="0" smtClean="0">
                <a:latin typeface="Maiandra GD" pitchFamily="34" charset="0"/>
              </a:rPr>
              <a:t>d. berkelanjutan dan berwawasan lingkungan.</a:t>
            </a:r>
            <a:endParaRPr lang="id-ID" dirty="0">
              <a:latin typeface="Maiandra GD" pitchFamily="34" charset="0"/>
            </a:endParaRPr>
          </a:p>
        </p:txBody>
      </p:sp>
      <p:sp>
        <p:nvSpPr>
          <p:cNvPr id="4" name="Content Placeholder 3"/>
          <p:cNvSpPr>
            <a:spLocks noGrp="1"/>
          </p:cNvSpPr>
          <p:nvPr>
            <p:ph sz="half" idx="2"/>
          </p:nvPr>
        </p:nvSpPr>
        <p:spPr>
          <a:xfrm>
            <a:off x="4800600" y="1828800"/>
            <a:ext cx="3986242" cy="4529158"/>
          </a:xfrm>
        </p:spPr>
        <p:txBody>
          <a:bodyPr>
            <a:normAutofit fontScale="85000" lnSpcReduction="10000"/>
          </a:bodyPr>
          <a:lstStyle/>
          <a:p>
            <a:pPr marL="0" indent="0">
              <a:buNone/>
            </a:pPr>
            <a:r>
              <a:rPr lang="id-ID" dirty="0" smtClean="0">
                <a:latin typeface="Maiandra GD" pitchFamily="34" charset="0"/>
              </a:rPr>
              <a:t>Penyelenggaraan kegiatan usaha Minyak dan Gas Bumi berasaskan: </a:t>
            </a:r>
          </a:p>
          <a:p>
            <a:r>
              <a:rPr lang="id-ID" dirty="0" smtClean="0">
                <a:latin typeface="Maiandra GD" pitchFamily="34" charset="0"/>
              </a:rPr>
              <a:t>ekonomi kerakyatan, keterpaduan, manfaat, keadilan, keseimbangan, pemerataan, kemakmuran bersama</a:t>
            </a:r>
            <a:r>
              <a:rPr lang="en-US" dirty="0" smtClean="0">
                <a:latin typeface="Maiandra GD" pitchFamily="34" charset="0"/>
              </a:rPr>
              <a:t> </a:t>
            </a:r>
            <a:r>
              <a:rPr lang="id-ID" dirty="0" smtClean="0">
                <a:latin typeface="Maiandra GD" pitchFamily="34" charset="0"/>
              </a:rPr>
              <a:t>dan kesejahteraan rakyat banyak, keamanan, keselamatan, dan kepastian hukum serta berwawasan</a:t>
            </a:r>
            <a:r>
              <a:rPr lang="en-US" dirty="0" smtClean="0">
                <a:latin typeface="Maiandra GD" pitchFamily="34" charset="0"/>
              </a:rPr>
              <a:t> </a:t>
            </a:r>
            <a:r>
              <a:rPr lang="id-ID" dirty="0" smtClean="0">
                <a:latin typeface="Maiandra GD" pitchFamily="34" charset="0"/>
              </a:rPr>
              <a:t>lingkungan.</a:t>
            </a:r>
            <a:endParaRPr lang="id-ID" dirty="0">
              <a:latin typeface="Maiandra G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2976" y="357166"/>
            <a:ext cx="7010400" cy="1143000"/>
          </a:xfrm>
        </p:spPr>
        <p:txBody>
          <a:bodyPr>
            <a:normAutofit fontScale="90000"/>
          </a:bodyPr>
          <a:lstStyle/>
          <a:p>
            <a:r>
              <a:rPr lang="id-ID" dirty="0" smtClean="0">
                <a:latin typeface="Maiandra GD" pitchFamily="34" charset="0"/>
              </a:rPr>
              <a:t>Tujuan pengelolaan mineral dan batubara:</a:t>
            </a:r>
            <a:endParaRPr lang="id-ID" dirty="0">
              <a:latin typeface="Maiandra GD" pitchFamily="34" charset="0"/>
            </a:endParaRPr>
          </a:p>
        </p:txBody>
      </p:sp>
      <p:sp>
        <p:nvSpPr>
          <p:cNvPr id="6" name="Content Placeholder 5"/>
          <p:cNvSpPr>
            <a:spLocks noGrp="1"/>
          </p:cNvSpPr>
          <p:nvPr>
            <p:ph idx="1"/>
          </p:nvPr>
        </p:nvSpPr>
        <p:spPr>
          <a:xfrm>
            <a:off x="857224" y="1828800"/>
            <a:ext cx="7786742" cy="4529158"/>
          </a:xfrm>
        </p:spPr>
        <p:txBody>
          <a:bodyPr>
            <a:normAutofit/>
          </a:bodyPr>
          <a:lstStyle/>
          <a:p>
            <a:pPr marL="514350" indent="-514350">
              <a:buFont typeface="+mj-lt"/>
              <a:buAutoNum type="alphaLcPeriod"/>
            </a:pPr>
            <a:r>
              <a:rPr lang="id-ID" dirty="0" smtClean="0">
                <a:latin typeface="Maiandra GD" pitchFamily="34" charset="0"/>
              </a:rPr>
              <a:t>menjamin efektivitas pelaksanaan dan pengendalian kegiatan usaha pertambangan secara berdaya guna, berhasil guna, dan berdaya saing;</a:t>
            </a:r>
          </a:p>
          <a:p>
            <a:pPr marL="514350" indent="-514350">
              <a:buFont typeface="+mj-lt"/>
              <a:buAutoNum type="alphaLcPeriod"/>
            </a:pPr>
            <a:r>
              <a:rPr lang="id-ID" dirty="0" smtClean="0">
                <a:latin typeface="Maiandra GD" pitchFamily="34" charset="0"/>
              </a:rPr>
              <a:t>menjamin manfaat pertambangan mineral dan batubara secara berkelanjutan dan berwawasan lingkungan hidup;</a:t>
            </a:r>
          </a:p>
          <a:p>
            <a:pPr marL="514350" indent="-514350">
              <a:buFont typeface="+mj-lt"/>
              <a:buAutoNum type="alphaLcPeriod"/>
            </a:pPr>
            <a:r>
              <a:rPr lang="id-ID" dirty="0" smtClean="0">
                <a:latin typeface="Maiandra GD" pitchFamily="34" charset="0"/>
              </a:rPr>
              <a:t>menjamin tersedianya mineral dan batubara sebagai bahan baku dan/atau sebagai sumber energi untuk kebutuhan dalam negeri;</a:t>
            </a:r>
            <a:endParaRPr lang="id-ID" dirty="0">
              <a:latin typeface="Maiandra G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828800"/>
            <a:ext cx="8143932" cy="4529158"/>
          </a:xfrm>
        </p:spPr>
        <p:txBody>
          <a:bodyPr>
            <a:normAutofit/>
          </a:bodyPr>
          <a:lstStyle/>
          <a:p>
            <a:pPr marL="514350" indent="-514350">
              <a:buFont typeface="+mj-lt"/>
              <a:buAutoNum type="alphaLcPeriod" startAt="4"/>
            </a:pPr>
            <a:r>
              <a:rPr lang="id-ID" dirty="0" smtClean="0">
                <a:latin typeface="Maiandra GD" pitchFamily="34" charset="0"/>
              </a:rPr>
              <a:t>mendukung dan menumbuhkembangkan kemampuan</a:t>
            </a:r>
            <a:r>
              <a:rPr lang="en-US" dirty="0" smtClean="0">
                <a:latin typeface="Maiandra GD" pitchFamily="34" charset="0"/>
              </a:rPr>
              <a:t> </a:t>
            </a:r>
            <a:r>
              <a:rPr lang="id-ID" dirty="0" smtClean="0">
                <a:latin typeface="Maiandra GD" pitchFamily="34" charset="0"/>
              </a:rPr>
              <a:t>nasional agar lebih mampu bersaing di tingkat nasional,</a:t>
            </a:r>
            <a:r>
              <a:rPr lang="en-US" dirty="0" smtClean="0">
                <a:latin typeface="Maiandra GD" pitchFamily="34" charset="0"/>
              </a:rPr>
              <a:t> </a:t>
            </a:r>
            <a:r>
              <a:rPr lang="id-ID" dirty="0" smtClean="0">
                <a:latin typeface="Maiandra GD" pitchFamily="34" charset="0"/>
              </a:rPr>
              <a:t>regional, dan internasional;</a:t>
            </a:r>
          </a:p>
          <a:p>
            <a:pPr marL="514350" indent="-514350">
              <a:buFont typeface="+mj-lt"/>
              <a:buAutoNum type="alphaLcPeriod" startAt="4"/>
            </a:pPr>
            <a:r>
              <a:rPr lang="id-ID" dirty="0" smtClean="0">
                <a:latin typeface="Maiandra GD" pitchFamily="34" charset="0"/>
              </a:rPr>
              <a:t>meningkatkan pendapatan masyarakat lokal, daerah, da</a:t>
            </a:r>
            <a:r>
              <a:rPr lang="en-US" dirty="0" smtClean="0">
                <a:latin typeface="Maiandra GD" pitchFamily="34" charset="0"/>
              </a:rPr>
              <a:t> </a:t>
            </a:r>
            <a:r>
              <a:rPr lang="id-ID" dirty="0" smtClean="0">
                <a:latin typeface="Maiandra GD" pitchFamily="34" charset="0"/>
              </a:rPr>
              <a:t>negara, serta menciptakan lapangan kerja untuk sebesarbesar</a:t>
            </a:r>
            <a:r>
              <a:rPr lang="en-US" dirty="0" smtClean="0">
                <a:latin typeface="Maiandra GD" pitchFamily="34" charset="0"/>
              </a:rPr>
              <a:t> </a:t>
            </a:r>
            <a:r>
              <a:rPr lang="id-ID" dirty="0" smtClean="0">
                <a:latin typeface="Maiandra GD" pitchFamily="34" charset="0"/>
              </a:rPr>
              <a:t>kesejahteraan rakyat; dan</a:t>
            </a:r>
          </a:p>
          <a:p>
            <a:pPr marL="514350" indent="-514350">
              <a:buFont typeface="+mj-lt"/>
              <a:buAutoNum type="alphaLcPeriod" startAt="4"/>
            </a:pPr>
            <a:r>
              <a:rPr lang="id-ID" dirty="0" smtClean="0">
                <a:latin typeface="Maiandra GD" pitchFamily="34" charset="0"/>
              </a:rPr>
              <a:t>menjamin kepastian hukum dalam penyelenggaraan</a:t>
            </a:r>
            <a:r>
              <a:rPr lang="en-US" dirty="0" smtClean="0">
                <a:latin typeface="Maiandra GD" pitchFamily="34" charset="0"/>
              </a:rPr>
              <a:t> </a:t>
            </a:r>
            <a:r>
              <a:rPr lang="id-ID" dirty="0" smtClean="0">
                <a:latin typeface="Maiandra GD" pitchFamily="34" charset="0"/>
              </a:rPr>
              <a:t>kegiatan usaha pertambangan mineral dan batubara.</a:t>
            </a:r>
            <a:endParaRPr lang="id-ID" dirty="0">
              <a:latin typeface="Maiandra G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Kegiatan Pertambangan</a:t>
            </a:r>
            <a:endParaRPr lang="id-ID" dirty="0"/>
          </a:p>
        </p:txBody>
      </p:sp>
      <p:sp>
        <p:nvSpPr>
          <p:cNvPr id="3" name="Content Placeholder 2"/>
          <p:cNvSpPr>
            <a:spLocks noGrp="1"/>
          </p:cNvSpPr>
          <p:nvPr>
            <p:ph idx="1"/>
          </p:nvPr>
        </p:nvSpPr>
        <p:spPr/>
        <p:txBody>
          <a:bodyPr/>
          <a:lstStyle/>
          <a:p>
            <a:pPr marL="0" indent="0" algn="ctr">
              <a:buNone/>
            </a:pPr>
            <a:r>
              <a:rPr lang="en-US" sz="3600" dirty="0" smtClean="0">
                <a:latin typeface="Maiandra GD" pitchFamily="34" charset="0"/>
              </a:rPr>
              <a:t>P</a:t>
            </a:r>
            <a:r>
              <a:rPr lang="id-ID" sz="3600" dirty="0" smtClean="0">
                <a:latin typeface="Maiandra GD" pitchFamily="34" charset="0"/>
              </a:rPr>
              <a:t>enyelidikan umum, eksplorasi, studi kelayakan, konstruksi, penambangan, pengolahan dan pemurnian, pengang</a:t>
            </a:r>
            <a:r>
              <a:rPr lang="en-US" sz="3600" dirty="0" smtClean="0">
                <a:latin typeface="Maiandra GD" pitchFamily="34" charset="0"/>
              </a:rPr>
              <a:t>k</a:t>
            </a:r>
            <a:r>
              <a:rPr lang="id-ID" sz="3600" dirty="0" smtClean="0">
                <a:latin typeface="Maiandra GD" pitchFamily="34" charset="0"/>
              </a:rPr>
              <a:t>utan dan penjualan, serta kegiatan pascatambang.</a:t>
            </a:r>
            <a:endParaRPr lang="en-US" sz="3600" dirty="0">
              <a:latin typeface="Maiandra GD"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313</TotalTime>
  <Words>673</Words>
  <Application>Microsoft Office PowerPoint</Application>
  <PresentationFormat>On-screen Show (4:3)</PresentationFormat>
  <Paragraphs>80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Thatch</vt:lpstr>
      <vt:lpstr>Pengertian, Asas-asas, dan Hubungan Hukum Pertambangan</vt:lpstr>
      <vt:lpstr>Pengertian</vt:lpstr>
      <vt:lpstr>PowerPoint Presentation</vt:lpstr>
      <vt:lpstr>PowerPoint Presentation</vt:lpstr>
      <vt:lpstr>PowerPoint Presentation</vt:lpstr>
      <vt:lpstr>Asas-asas</vt:lpstr>
      <vt:lpstr>Tujuan pengelolaan mineral dan batubara:</vt:lpstr>
      <vt:lpstr>PowerPoint Presentation</vt:lpstr>
      <vt:lpstr>Kegiatan Pertambangan</vt:lpstr>
      <vt:lpstr>Hubungan Hukum Antara Hukum Pertambangan Dengan Hukum Agraria, Hukum Lingkungan, Hukum Kehutanan, Dan Hukum Pajak</vt:lpstr>
      <vt:lpstr>Hubungan antara Hukum Pertambangan dgn Hukum Agraria</vt:lpstr>
      <vt:lpstr>Hubungan antara Hukum Pertambangan dgn Hukum Kehutanan</vt:lpstr>
      <vt:lpstr>PowerPoint Presentation</vt:lpstr>
      <vt:lpstr>PowerPoint Presentation</vt:lpstr>
      <vt:lpstr>Hubungan antara Hukum Pertambangan dgn Hukum Lingkungan</vt:lpstr>
      <vt:lpstr>Hubungan antara Hukum Pertambangan dgn Hukum Pajak</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dan Asas-asas  Hukum Pertambangan</dc:title>
  <dc:creator>Valued Acer Customer</dc:creator>
  <cp:lastModifiedBy>nol</cp:lastModifiedBy>
  <cp:revision>42</cp:revision>
  <dcterms:created xsi:type="dcterms:W3CDTF">2010-08-26T12:43:01Z</dcterms:created>
  <dcterms:modified xsi:type="dcterms:W3CDTF">2017-09-23T08:48:24Z</dcterms:modified>
</cp:coreProperties>
</file>