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7" r:id="rId3"/>
    <p:sldId id="268" r:id="rId4"/>
    <p:sldId id="269" r:id="rId5"/>
    <p:sldId id="270" r:id="rId6"/>
    <p:sldId id="271" r:id="rId7"/>
    <p:sldId id="272" r:id="rId8"/>
    <p:sldId id="273" r:id="rId9"/>
    <p:sldId id="274" r:id="rId10"/>
    <p:sldId id="282" r:id="rId11"/>
    <p:sldId id="275" r:id="rId12"/>
    <p:sldId id="280" r:id="rId13"/>
    <p:sldId id="281" r:id="rId14"/>
    <p:sldId id="276" r:id="rId15"/>
    <p:sldId id="257" r:id="rId16"/>
    <p:sldId id="258" r:id="rId17"/>
    <p:sldId id="259" r:id="rId18"/>
    <p:sldId id="260" r:id="rId19"/>
    <p:sldId id="261" r:id="rId20"/>
    <p:sldId id="262" r:id="rId21"/>
    <p:sldId id="263" r:id="rId22"/>
    <p:sldId id="264" r:id="rId23"/>
    <p:sldId id="265" r:id="rId24"/>
    <p:sldId id="266" r:id="rId2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90" d="100"/>
          <a:sy n="90" d="100"/>
        </p:scale>
        <p:origin x="-588" y="51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589894B-DB68-48E3-A899-1A67C2E58823}" type="datetimeFigureOut">
              <a:rPr lang="id-ID" smtClean="0"/>
              <a:t>21/12/2017</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EAEE4471-E6FB-4ABA-B103-6414AB969205}"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89894B-DB68-48E3-A899-1A67C2E58823}" type="datetimeFigureOut">
              <a:rPr lang="id-ID" smtClean="0"/>
              <a:t>21/12/2017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AEE4471-E6FB-4ABA-B103-6414AB969205}"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89894B-DB68-48E3-A899-1A67C2E58823}" type="datetimeFigureOut">
              <a:rPr lang="id-ID" smtClean="0"/>
              <a:t>21/12/2017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AEE4471-E6FB-4ABA-B103-6414AB969205}"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89894B-DB68-48E3-A899-1A67C2E58823}" type="datetimeFigureOut">
              <a:rPr lang="id-ID" smtClean="0"/>
              <a:t>21/12/2017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AEE4471-E6FB-4ABA-B103-6414AB969205}"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589894B-DB68-48E3-A899-1A67C2E58823}" type="datetimeFigureOut">
              <a:rPr lang="id-ID" smtClean="0"/>
              <a:t>21/12/2017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AEE4471-E6FB-4ABA-B103-6414AB969205}"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89894B-DB68-48E3-A899-1A67C2E58823}" type="datetimeFigureOut">
              <a:rPr lang="id-ID" smtClean="0"/>
              <a:t>21/12/2017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AEE4471-E6FB-4ABA-B103-6414AB969205}"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589894B-DB68-48E3-A899-1A67C2E58823}" type="datetimeFigureOut">
              <a:rPr lang="id-ID" smtClean="0"/>
              <a:t>21/12/2017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AEE4471-E6FB-4ABA-B103-6414AB969205}"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89894B-DB68-48E3-A899-1A67C2E58823}" type="datetimeFigureOut">
              <a:rPr lang="id-ID" smtClean="0"/>
              <a:t>21/12/2017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AEE4471-E6FB-4ABA-B103-6414AB969205}"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89894B-DB68-48E3-A899-1A67C2E58823}" type="datetimeFigureOut">
              <a:rPr lang="id-ID" smtClean="0"/>
              <a:t>21/12/2017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AEE4471-E6FB-4ABA-B103-6414AB969205}"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89894B-DB68-48E3-A899-1A67C2E58823}" type="datetimeFigureOut">
              <a:rPr lang="id-ID" smtClean="0"/>
              <a:t>21/12/2017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AEE4471-E6FB-4ABA-B103-6414AB969205}"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589894B-DB68-48E3-A899-1A67C2E58823}" type="datetimeFigureOut">
              <a:rPr lang="id-ID" smtClean="0"/>
              <a:t>21/12/2017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EAEE4471-E6FB-4ABA-B103-6414AB969205}" type="slidenum">
              <a:rPr lang="id-ID" smtClean="0"/>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589894B-DB68-48E3-A899-1A67C2E58823}" type="datetimeFigureOut">
              <a:rPr lang="id-ID" smtClean="0"/>
              <a:t>21/12/2017</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AEE4471-E6FB-4ABA-B103-6414AB969205}" type="slidenum">
              <a:rPr lang="id-ID" smtClean="0"/>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latin typeface="Algerian" pitchFamily="82" charset="0"/>
              </a:rPr>
              <a:t>Membuat Resume</a:t>
            </a:r>
            <a:endParaRPr lang="id-ID" dirty="0">
              <a:latin typeface="Algerian" pitchFamily="82" charset="0"/>
            </a:endParaRPr>
          </a:p>
        </p:txBody>
      </p:sp>
      <p:sp>
        <p:nvSpPr>
          <p:cNvPr id="3" name="Subtitle 2"/>
          <p:cNvSpPr>
            <a:spLocks noGrp="1"/>
          </p:cNvSpPr>
          <p:nvPr>
            <p:ph type="subTitle" idx="1"/>
          </p:nvPr>
        </p:nvSpPr>
        <p:spPr/>
        <p:txBody>
          <a:bodyPr/>
          <a:lstStyle/>
          <a:p>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Sebisa mungkin untuk tidak menggunakan kalimat asli penulisnya karena kalimat asli penulisnya hanya boleh digunakan bila kalimat itu dianggap penting (merupakan kaidah, kesimpulan, ataupun perumusan padat). Dan tidak perlu pakai bahasa tingkat dewa (bahasa yang sulit dimengerti) dalam membuat resume agar resume kita bisa dibaca oleh siapa saja tanpa memandang status pendidikan.</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a:t>Kalau kita menggunakan terlalu banyak istilah asing, terkesan berlebihan dan seolah hanya orang-orang yang mengenyam pendidikan tinggi saja yang paham. Akan lebih baik jika tulisan kita bisa diterima oleh berbagai lapisan masyarakat, jadi gunakan bahasa yang mudah dicernah oleh siapapun. Dan saat kita sedang membuat resume, hindari juga kutipan.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Kutipan yang berada pada jurnal adalah kutipan milik si penulis jurnal karena si penulis membuat jurnal atas dasar melakukan penelitian dengan menggunakan teori dari orang yang dikutipnya. Kita sebagai pembuat resume tidak berhak untuk mengutip lagi apa yang telah dikutipkan oleh si penulis asli karena kita tidak melakukan penelitian sungguhan, kita hanya meringkas dari jurnal miliknya. </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Dalam pembuatan resume gak perlu membuat kalimat yang bertele-tele dan gak perlu berpanjang lebar menjelaskan karena penjelasan secara mendetail sudah ada di dalam naskah asli. Jadi buatlah tulisan ringkasan yang padat tapi mewakili keseluruhan isi.</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b="1" dirty="0" smtClean="0"/>
              <a:t/>
            </a:r>
            <a:br>
              <a:rPr lang="id-ID" b="1" dirty="0" smtClean="0"/>
            </a:br>
            <a:r>
              <a:rPr lang="id-ID" b="1" dirty="0" smtClean="0"/>
              <a:t>Membaca Kembali </a:t>
            </a:r>
            <a:r>
              <a:rPr lang="id-ID" b="1" dirty="0"/>
              <a:t>Ringkasan (Resume) Yang Telah Dibuat</a:t>
            </a:r>
            <a:r>
              <a:rPr lang="id-ID" dirty="0"/>
              <a:t/>
            </a:r>
            <a:br>
              <a:rPr lang="id-ID" dirty="0"/>
            </a:br>
            <a:endParaRPr lang="id-ID" dirty="0"/>
          </a:p>
        </p:txBody>
      </p:sp>
      <p:sp>
        <p:nvSpPr>
          <p:cNvPr id="3" name="Content Placeholder 2"/>
          <p:cNvSpPr>
            <a:spLocks noGrp="1"/>
          </p:cNvSpPr>
          <p:nvPr>
            <p:ph idx="1"/>
          </p:nvPr>
        </p:nvSpPr>
        <p:spPr/>
        <p:txBody>
          <a:bodyPr/>
          <a:lstStyle/>
          <a:p>
            <a:r>
              <a:rPr lang="id-ID" dirty="0"/>
              <a:t>Setelah selesai membuat resume, baca kembali resume kita untuk memeriksa apakah ada kesalahan penulisan atau tidak. Resume juga perlu menggunakan bahasa Indonesia yang baik dan benar. Gunakan ejaan dan tanda baca yang tepat. Kemudian periksa kembali apakah resume buatan kita bersesuaian dengan naskah asli atau tidak.</a:t>
            </a: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fontAlgn="base"/>
            <a:r>
              <a:rPr lang="id-ID" dirty="0"/>
              <a:t>Menulis resume yang memukau menjadi satu tiket emas untuk mendapatkan pekerjaan baru. Tidak hanya membantu mendapatkan pekerjaan baru, namun juga menjadi alasan utama yang dapat membantu Anda menerima gaji dan posisi yang lebih baik.</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pPr fontAlgn="base"/>
            <a:r>
              <a:rPr lang="id-ID" dirty="0"/>
              <a:t>Resume adalah alat marketing Anda, namun ada perbedaan yang jelas antara mempromosikan diri dengan baik atau menjadi sombong. Agar resume Anda terlihat memukau, pastinya Anda perlu menulis, menyampaikan, dan terstruktur dengan baik. Jangan lupa untuk menulis sesuatu yang membedakan Anda dengan kandidat yang lain.</a:t>
            </a:r>
          </a:p>
          <a:p>
            <a:r>
              <a:rPr lang="id-ID" dirty="0"/>
              <a:t>Jadi bagaimana Anda merasa bahwa resume Anda dilirik? Apa yang harus Anda lakukan untuk mendapatkan kesempatan interview? Jawabannya sangat simple: kunci dari menulis resume yang memukau adalah dengan mempromosikan keahlian yang Anda miliki, pengalaman dan pencapaiaan yang Anda dapat sehingga HRD mengerti apa yang hendak Anda sampaikan dan nilai yang bermanfaat untuk perusahaan tersebut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Jadi bagaimana Anda merasa bahwa resume Anda dilirik? Apa yang harus Anda lakukan untuk mendapatkan kesempatan interview? Jawabannya sangat simple: kunci dari menulis resume yang memukau adalah dengan mempromosikan keahlian yang Anda miliki, pengalaman dan pencapaiaan yang Anda dapat sehingga HRD mengerti apa yang hendak Anda sampaikan dan nilai yang bermanfaat untuk perusahaan tersebut</a:t>
            </a:r>
          </a:p>
          <a:p>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fontAlgn="base">
              <a:buNone/>
            </a:pPr>
            <a:r>
              <a:rPr lang="id-ID" dirty="0"/>
              <a:t>Ini dia lima hal yang dapat Anda lakukan untuk menulis resume yang memukau:</a:t>
            </a:r>
          </a:p>
          <a:p>
            <a:pPr fontAlgn="base"/>
            <a:r>
              <a:rPr lang="id-ID" dirty="0"/>
              <a:t> </a:t>
            </a:r>
            <a:r>
              <a:rPr lang="id-ID" b="1" dirty="0"/>
              <a:t>Fokus pada pencapaian-bukan tugas dan tanggung jawab</a:t>
            </a:r>
            <a:endParaRPr lang="id-ID" dirty="0"/>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Algerian" pitchFamily="82" charset="0"/>
              </a:rPr>
              <a:t>Pengertian Resume</a:t>
            </a:r>
            <a:endParaRPr lang="id-ID" dirty="0">
              <a:latin typeface="Algerian" pitchFamily="82" charset="0"/>
            </a:endParaRPr>
          </a:p>
        </p:txBody>
      </p:sp>
      <p:sp>
        <p:nvSpPr>
          <p:cNvPr id="3" name="Content Placeholder 2"/>
          <p:cNvSpPr>
            <a:spLocks noGrp="1"/>
          </p:cNvSpPr>
          <p:nvPr>
            <p:ph idx="1"/>
          </p:nvPr>
        </p:nvSpPr>
        <p:spPr/>
        <p:txBody>
          <a:bodyPr>
            <a:normAutofit lnSpcReduction="10000"/>
          </a:bodyPr>
          <a:lstStyle/>
          <a:p>
            <a:pPr lvl="0"/>
            <a:r>
              <a:rPr lang="id-ID" dirty="0"/>
              <a:t>Resume atau Ringkasan adalah suatu cara yang ekfektif untuk menyajikan karangan yang panjang dalam sajian yang singkat.</a:t>
            </a:r>
          </a:p>
          <a:p>
            <a:pPr lvl="0"/>
            <a:r>
              <a:rPr lang="id-ID" dirty="0"/>
              <a:t>Sebuah ringkasan bermula dari karangan sumber yang panjang, yang kemudian dipangkas dengan mengambil hal-hal atau bagian yang pokok dengan membuang perincian serta ilustrasi.</a:t>
            </a:r>
          </a:p>
          <a:p>
            <a:pPr lvl="0"/>
            <a:r>
              <a:rPr lang="id-ID" dirty="0"/>
              <a:t>Sebuah ringkasan tetap mempertahankan pikiran pengarang serta pendekatannya yang asli. Jadi ringkasan merupakan keterampilan memproduksi hasil karya yang sudah ada dalam bentuk yang singkat.</a:t>
            </a:r>
          </a:p>
          <a:p>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600" b="1" dirty="0"/>
              <a:t>PERBEDAAN RESUME, RANGKUMAN DAN IKHTISAR</a:t>
            </a:r>
            <a:endParaRPr lang="id-ID" sz="3600" dirty="0"/>
          </a:p>
        </p:txBody>
      </p:sp>
      <p:sp>
        <p:nvSpPr>
          <p:cNvPr id="3" name="Content Placeholder 2"/>
          <p:cNvSpPr>
            <a:spLocks noGrp="1"/>
          </p:cNvSpPr>
          <p:nvPr>
            <p:ph idx="1"/>
          </p:nvPr>
        </p:nvSpPr>
        <p:spPr/>
        <p:txBody>
          <a:bodyPr>
            <a:normAutofit fontScale="92500"/>
          </a:bodyPr>
          <a:lstStyle/>
          <a:p>
            <a:pPr lvl="0"/>
            <a:r>
              <a:rPr lang="id-ID" dirty="0"/>
              <a:t>Rangkuman artinya kegiatan menyusun gagasan pokok atau intisari suatu karangan atau buku menjadi bentuk yang pendek. Suatu rangkuman tidak boleh mengubah ide pokok (gagasan pokok) teks aslinya.</a:t>
            </a:r>
          </a:p>
          <a:p>
            <a:pPr lvl="0"/>
            <a:r>
              <a:rPr lang="id-ID" dirty="0"/>
              <a:t>Ikhtisar pada dasarnya sama dengan ringkasan (resume) dilihat dari tujuannya, keduanya mengambil bentuk kecil dari karangan panjang. Perbedaannya ikhtisar tidak mempertahankan urutan gagasan yang membangun karangan itu, terserah pada pembuat ikhtisar. Untuk mengambil ikhtisar bebas mengambil kata-kata asal tetap menunjukan inti dari bacaan tersebut.</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u="sng" dirty="0" smtClean="0"/>
              <a:t/>
            </a:r>
            <a:br>
              <a:rPr lang="id-ID" b="1" u="sng" dirty="0" smtClean="0"/>
            </a:br>
            <a:r>
              <a:rPr lang="id-ID" sz="4000" b="1" dirty="0" smtClean="0"/>
              <a:t>LANGKAH-LANGKAH </a:t>
            </a:r>
            <a:r>
              <a:rPr lang="id-ID" sz="4000" b="1" dirty="0"/>
              <a:t>MENULIS RESUME</a:t>
            </a:r>
            <a:r>
              <a:rPr lang="id-ID" dirty="0"/>
              <a:t/>
            </a:r>
            <a:br>
              <a:rPr lang="id-ID" dirty="0"/>
            </a:br>
            <a:endParaRPr lang="id-ID" dirty="0"/>
          </a:p>
        </p:txBody>
      </p:sp>
      <p:sp>
        <p:nvSpPr>
          <p:cNvPr id="3" name="Content Placeholder 2"/>
          <p:cNvSpPr>
            <a:spLocks noGrp="1"/>
          </p:cNvSpPr>
          <p:nvPr>
            <p:ph idx="1"/>
          </p:nvPr>
        </p:nvSpPr>
        <p:spPr/>
        <p:txBody>
          <a:bodyPr>
            <a:normAutofit fontScale="92500" lnSpcReduction="20000"/>
          </a:bodyPr>
          <a:lstStyle/>
          <a:p>
            <a:pPr lvl="0">
              <a:buNone/>
            </a:pPr>
            <a:r>
              <a:rPr lang="id-ID" dirty="0" smtClean="0"/>
              <a:t>1. </a:t>
            </a:r>
            <a:r>
              <a:rPr lang="id-ID" b="1" dirty="0"/>
              <a:t>Membaca Teks Atau Naskah Yang Asli</a:t>
            </a:r>
            <a:endParaRPr lang="id-ID" dirty="0"/>
          </a:p>
          <a:p>
            <a:r>
              <a:rPr lang="id-ID" dirty="0"/>
              <a:t>Kalau sudah menyukai membaca, maka tidak akan ada kendala besar dalam membuat ringkasan (resume) karena membaca teks/naskah asli dalam proses pembuatan resume ini tidak cukup hanya sekali. Membaca naskah asli harus berulang kali sampai kita memahami keseluruhan isi dan memahami maksud si penulis. Belum lagi jika naskah aslinya memiliki istilah-istilah yang sukar dipahami, maka itu perlu juga digarisbawahi kata yang sulit dimengerti dan mencari tahu apa maknanya agar menambah pemahaman kita. Membaca naskah aslinya juga harus sampai tuntas agar kita mendapatkan gambaran umum dan memahami sudut pandang dari si penulis.</a:t>
            </a:r>
          </a:p>
          <a:p>
            <a:pPr lvl="0">
              <a:buNone/>
            </a:pPr>
            <a:endParaRPr lang="id-ID" dirty="0"/>
          </a:p>
          <a:p>
            <a:pPr>
              <a:buNone/>
            </a:pP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b="1" dirty="0" smtClean="0"/>
              <a:t/>
            </a:r>
            <a:br>
              <a:rPr lang="id-ID" b="1" dirty="0" smtClean="0"/>
            </a:br>
            <a:r>
              <a:rPr lang="id-ID" b="1" dirty="0" smtClean="0"/>
              <a:t>2. </a:t>
            </a:r>
            <a:r>
              <a:rPr lang="id-ID" b="1" dirty="0" smtClean="0"/>
              <a:t>Menentukan dan Mencatat Gagasan Utama</a:t>
            </a:r>
            <a:r>
              <a:rPr lang="id-ID" dirty="0" smtClean="0"/>
              <a:t/>
            </a:r>
            <a:br>
              <a:rPr lang="id-ID" dirty="0" smtClean="0"/>
            </a:br>
            <a:endParaRPr lang="id-ID" dirty="0"/>
          </a:p>
        </p:txBody>
      </p:sp>
      <p:sp>
        <p:nvSpPr>
          <p:cNvPr id="3" name="Content Placeholder 2"/>
          <p:cNvSpPr>
            <a:spLocks noGrp="1"/>
          </p:cNvSpPr>
          <p:nvPr>
            <p:ph idx="1"/>
          </p:nvPr>
        </p:nvSpPr>
        <p:spPr/>
        <p:txBody>
          <a:bodyPr>
            <a:normAutofit lnSpcReduction="10000"/>
          </a:bodyPr>
          <a:lstStyle/>
          <a:p>
            <a:pPr>
              <a:buNone/>
            </a:pPr>
            <a:r>
              <a:rPr lang="id-ID" dirty="0" smtClean="0"/>
              <a:t>Setelah </a:t>
            </a:r>
            <a:r>
              <a:rPr lang="id-ID" dirty="0"/>
              <a:t>memahami maksud dari si penulis, kemudian kita harus mampu menemukan pokok-pokok tulisan. Baca kembali dan lebih dimengerti lagi paragraf demi paragrafnya, bagian demi bagiannya, untuk selanjutnya dikonkritkan dalam bentuk poin-poin penting yang disebut gagasan utama. Gagasan utama adalah pikiran utama yang terdapat dalam tulisan. Gagasan utama sama saja dengan ide pokok. Jika yang mau dibuat resume adalah sebuah jurnal, maka kita tidak harus mencatat semua gagasan utama di setiap paragraf jurnal aslinya. Kenapa?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Tidak semua paragraf yang ada dijurnal memiliki gagasan utama karena di dalam jurnal banyak terdapat kutipan-kutipan seseorang dan data-data sedangkan gagasan utama itu sendiri berasal dari kalimat utama yang merupakan pemikiran murni dari si penulis bukan berupa opini, kutipan ataupun data. Meski begitu, setidaknya dari beberapa paragraf ada kalimat-kalimat yang mewakili pokok dari tulisan atau sebagai gagasan utamanya. </a:t>
            </a:r>
          </a:p>
          <a:p>
            <a:endParaRPr lang="id-ID" dirty="0" smtClean="0"/>
          </a:p>
          <a:p>
            <a:pPr>
              <a:buNone/>
            </a:pP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dirty="0" smtClean="0"/>
              <a:t>Tentukan gagasan utama yang esensial agar nantinya saat kita menulis resume tidak melebar dan tidak terlalu panjang. Kemudian setelah gagasan-gagasan utama telah kita catat semua, gagasan-gagasan itu harus disusun teratur atau sesuai dengan urutan isi jurnal. Lihat bagian daftar isi untuk memastikan urutan isi jurnal yang benar. </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b="1" dirty="0" smtClean="0"/>
              <a:t>3. Mulai </a:t>
            </a:r>
            <a:r>
              <a:rPr lang="id-ID" b="1" dirty="0"/>
              <a:t>Menulis Ringkasan (Resume)</a:t>
            </a:r>
            <a:r>
              <a:rPr lang="id-ID" dirty="0"/>
              <a:t/>
            </a:r>
            <a:br>
              <a:rPr lang="id-ID" dirty="0"/>
            </a:br>
            <a:endParaRPr lang="id-ID" dirty="0"/>
          </a:p>
        </p:txBody>
      </p:sp>
      <p:sp>
        <p:nvSpPr>
          <p:cNvPr id="3" name="Content Placeholder 2"/>
          <p:cNvSpPr>
            <a:spLocks noGrp="1"/>
          </p:cNvSpPr>
          <p:nvPr>
            <p:ph idx="1"/>
          </p:nvPr>
        </p:nvSpPr>
        <p:spPr/>
        <p:txBody>
          <a:bodyPr>
            <a:normAutofit fontScale="85000" lnSpcReduction="10000"/>
          </a:bodyPr>
          <a:lstStyle/>
          <a:p>
            <a:r>
              <a:rPr lang="id-ID" dirty="0"/>
              <a:t>Pergunakanlah gambaran umum tentang keseluruhan isi jurnal/naskah yang telah terbayang diotak kita dan hasil pencatatan gagasan utama tadi untuk dibuat resume. Ingat, urutan paragraf untuk pembuatan resume harus sesuai dengan naskah aslinya. Kalau di jurnal biasanya banyak sub babnya, kita gak perlu ikutin jurnal untuk membuat poin-poin sub bab juga karena resume merupakan ringkasan singkat jadi buatlah resumedalam bentuk paragraf demi paragraf saja. Tapi memang ada juga yang cara pembuatan resume jurnal  dalam bentuk tabel agar lebih mudah dibuat namun saya lebih memilih dalam bentuk kalimat paragraf perparagraf agar terlihat lebih berkesinambungan ketika dibaca. Kemudian kalimat-kalimat dalam resume yang kita buat adalah kalimat-kalimat baru yang sekaligus menggambarkan kembali isi dari naskah aslinya.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a:t>Tetapi kita tidak boleh menyelipkan pendapat pribadi kita di dalam resume apalagi jika pendapat tersebut berlawanan dengan isi jurnal asli, haram hukumnya. Pembuat resume hanya boleh menulis yang sesuai dengan jalan pemikiran si penulis asli. Jika gagasan-gagasan kita masih terasa rancu, silakan liat naskah aslinya lagi. Sebisa mungkin untuk tidak menggunakan kalimat asli penulisnya karena kalimat asli penulisnya hanya boleh digunakan bila kalimat itu dianggap penting (merupakan kaidah, kesimpulan, ataupun perumusan padat). Dan tidak perlu pakai bahasa tingkat dewa (bahasa yang sulit dimengerti) dalam membuat resume agar resume kita bisa dibaca oleh siapa saja tanpa memandang status pendidikan.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TotalTime>
  <Words>1138</Words>
  <Application>Microsoft Office PowerPoint</Application>
  <PresentationFormat>On-screen Show (4:3)</PresentationFormat>
  <Paragraphs>30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Membuat Resume</vt:lpstr>
      <vt:lpstr>Pengertian Resume</vt:lpstr>
      <vt:lpstr>PERBEDAAN RESUME, RANGKUMAN DAN IKHTISAR</vt:lpstr>
      <vt:lpstr> LANGKAH-LANGKAH MENULIS RESUME </vt:lpstr>
      <vt:lpstr> 2. Menentukan dan Mencatat Gagasan Utama </vt:lpstr>
      <vt:lpstr>Slide 6</vt:lpstr>
      <vt:lpstr>Slide 7</vt:lpstr>
      <vt:lpstr>3. Mulai Menulis Ringkasan (Resume) </vt:lpstr>
      <vt:lpstr>Slide 9</vt:lpstr>
      <vt:lpstr>Slide 10</vt:lpstr>
      <vt:lpstr>Slide 11</vt:lpstr>
      <vt:lpstr>Slide 12</vt:lpstr>
      <vt:lpstr>Slide 13</vt:lpstr>
      <vt:lpstr> Membaca Kembali Ringkasan (Resume) Yang Telah Dibuat </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Membuat Resume</dc:title>
  <dc:creator>Acer</dc:creator>
  <cp:lastModifiedBy>Acer</cp:lastModifiedBy>
  <cp:revision>5</cp:revision>
  <dcterms:created xsi:type="dcterms:W3CDTF">2017-12-20T22:55:01Z</dcterms:created>
  <dcterms:modified xsi:type="dcterms:W3CDTF">2017-12-20T23:48:26Z</dcterms:modified>
</cp:coreProperties>
</file>