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60" r:id="rId5"/>
    <p:sldId id="261" r:id="rId6"/>
    <p:sldId id="262" r:id="rId7"/>
    <p:sldId id="263" r:id="rId8"/>
    <p:sldId id="264" r:id="rId9"/>
    <p:sldId id="266" r:id="rId10"/>
    <p:sldId id="265" r:id="rId11"/>
    <p:sldId id="267" r:id="rId12"/>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77" d="100"/>
          <a:sy n="77" d="100"/>
        </p:scale>
        <p:origin x="-109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19" name="Footer Placeholder 18"/>
          <p:cNvSpPr>
            <a:spLocks noGrp="1"/>
          </p:cNvSpPr>
          <p:nvPr>
            <p:ph type="ftr" sz="quarter" idx="11"/>
          </p:nvPr>
        </p:nvSpPr>
        <p:spPr/>
        <p:txBody>
          <a:bodyPr/>
          <a:lstStyle/>
          <a:p>
            <a:endParaRPr lang="id-ID"/>
          </a:p>
        </p:txBody>
      </p:sp>
      <p:sp>
        <p:nvSpPr>
          <p:cNvPr id="27" name="Slide Number Placeholder 26"/>
          <p:cNvSpPr>
            <a:spLocks noGrp="1"/>
          </p:cNvSpPr>
          <p:nvPr>
            <p:ph type="sldNum" sz="quarter" idx="12"/>
          </p:nvPr>
        </p:nvSpPr>
        <p:spPr/>
        <p:txBody>
          <a:bodyPr/>
          <a:lstStyle/>
          <a:p>
            <a:fld id="{46040E4F-4C03-423E-8D5A-C33314CEA4E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46040E4F-4C03-423E-8D5A-C33314CEA4E3}" type="slidenum">
              <a:rPr lang="id-ID" smtClean="0"/>
              <a:pPr/>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46040E4F-4C03-423E-8D5A-C33314CEA4E3}"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20C88BE-516C-40F2-8156-182CAE3F9721}" type="datetimeFigureOut">
              <a:rPr lang="id-ID" smtClean="0"/>
              <a:pPr/>
              <a:t>26/07/2018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077200" y="6356350"/>
            <a:ext cx="609600" cy="365125"/>
          </a:xfrm>
        </p:spPr>
        <p:txBody>
          <a:bodyPr/>
          <a:lstStyle/>
          <a:p>
            <a:fld id="{46040E4F-4C03-423E-8D5A-C33314CEA4E3}" type="slidenum">
              <a:rPr lang="id-ID" smtClean="0"/>
              <a:pPr/>
              <a:t>‹#›</a:t>
            </a:fld>
            <a:endParaRPr lang="id-ID"/>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420C88BE-516C-40F2-8156-182CAE3F9721}" type="datetimeFigureOut">
              <a:rPr lang="id-ID" smtClean="0"/>
              <a:pPr/>
              <a:t>26/07/2018</a:t>
            </a:fld>
            <a:endParaRPr lang="id-ID"/>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id-ID"/>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46040E4F-4C03-423E-8D5A-C33314CEA4E3}" type="slidenum">
              <a:rPr lang="id-ID" smtClean="0"/>
              <a:pPr/>
              <a:t>‹#›</a:t>
            </a:fld>
            <a:endParaRPr lang="id-ID"/>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ronapresentasi.com/teknik-mempersiapkan-materi-presentasi-yang-baik-dan-efekti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www.ronapresentasi.com/teknik-mempersiapkan-materi-presentasi-yang-baik-dan-efekti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id-ID" dirty="0" smtClean="0">
                <a:latin typeface="Algerian" pitchFamily="82" charset="0"/>
              </a:rPr>
              <a:t>Membuat bahan Presentasi</a:t>
            </a:r>
            <a:endParaRPr lang="id-ID" dirty="0">
              <a:latin typeface="Algerian" pitchFamily="82" charset="0"/>
            </a:endParaRPr>
          </a:p>
        </p:txBody>
      </p:sp>
      <p:sp>
        <p:nvSpPr>
          <p:cNvPr id="3" name="Subtitle 2"/>
          <p:cNvSpPr>
            <a:spLocks noGrp="1"/>
          </p:cNvSpPr>
          <p:nvPr>
            <p:ph type="subTitle" idx="1"/>
          </p:nvPr>
        </p:nvSpPr>
        <p:spPr/>
        <p:txBody>
          <a:bodyPr/>
          <a:lstStyle/>
          <a:p>
            <a:r>
              <a:rPr lang="id-ID" dirty="0" smtClean="0"/>
              <a:t>N presentasi</a:t>
            </a:r>
            <a:endParaRPr lang="id-ID"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pPr>
              <a:buNone/>
            </a:pPr>
            <a:r>
              <a:rPr lang="id-ID" b="1" dirty="0" smtClean="0"/>
              <a:t>Pertama</a:t>
            </a:r>
            <a:r>
              <a:rPr lang="id-ID" b="1" dirty="0"/>
              <a:t>, membuat outline</a:t>
            </a:r>
            <a:endParaRPr lang="id-ID" dirty="0"/>
          </a:p>
          <a:p>
            <a:r>
              <a:rPr lang="id-ID" dirty="0"/>
              <a:t>Outline adalah kerangka dasar dari konten presentasi dan jumlah slide presentasi yang akan Anda gunakan. Ini bertujuan untuk melihat konten apa saja yang akan Anda tampilkan pada semua slide dan berapa jumlah slide yang akan Anda gunakan. Karena pada umumnya jumlah slide bisa lebih banyak, bisa sama atau bisa lebih sedikit dari rancangan materi atau alur awal materi presentasi.</a:t>
            </a:r>
          </a:p>
          <a:p>
            <a:endParaRPr lang="id-ID"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a:t>Dengan membuat outline mode seperti contoh di atas maka Anda akan memiliki poin-poin utama yang akan Anda tampilkan dalam tiap slide.</a:t>
            </a:r>
          </a:p>
          <a:p>
            <a:r>
              <a:rPr lang="id-ID" dirty="0"/>
              <a:t>Dengan demikian Anda sudah memiliki urutan dari slide presentasi yang akan Anda buat. Jika Anda lihat melalui slide sorter maka tampilannya akan seperti gambar di bawah ini.</a:t>
            </a:r>
          </a:p>
          <a:p>
            <a:pPr>
              <a:buNone/>
            </a:pPr>
            <a:endParaRPr lang="id-ID" dirty="0"/>
          </a:p>
          <a:p>
            <a:endParaRPr lang="id-ID"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
            </a:r>
            <a:br>
              <a:rPr lang="id-ID" dirty="0" smtClean="0"/>
            </a:br>
            <a:r>
              <a:rPr lang="id-ID" dirty="0" smtClean="0"/>
              <a:t>Cara </a:t>
            </a:r>
            <a:r>
              <a:rPr lang="id-ID" dirty="0"/>
              <a:t>Membuat Slide Presentasi Powerpoint Yang Baik dan Menarik</a:t>
            </a:r>
            <a:br>
              <a:rPr lang="id-ID" dirty="0"/>
            </a:br>
            <a:endParaRPr lang="id-ID" dirty="0"/>
          </a:p>
        </p:txBody>
      </p:sp>
      <p:sp>
        <p:nvSpPr>
          <p:cNvPr id="3" name="Content Placeholder 2"/>
          <p:cNvSpPr>
            <a:spLocks noGrp="1"/>
          </p:cNvSpPr>
          <p:nvPr>
            <p:ph idx="1"/>
          </p:nvPr>
        </p:nvSpPr>
        <p:spPr/>
        <p:txBody>
          <a:bodyPr/>
          <a:lstStyle/>
          <a:p>
            <a:pPr>
              <a:buNone/>
            </a:pPr>
            <a:r>
              <a:rPr lang="id-ID" dirty="0"/>
              <a:t>Dalam posting kali ini saya ingin mengajak Anda untuk melihat langkah-langkah</a:t>
            </a:r>
            <a:r>
              <a:rPr lang="id-ID" b="1" dirty="0"/>
              <a:t>cara membuat slide presentasi powerpoint yang baik dan menarik</a:t>
            </a:r>
            <a:r>
              <a:rPr lang="id-ID" dirty="0"/>
              <a:t>. </a:t>
            </a:r>
            <a:endParaRPr lang="id-ID" dirty="0" smtClean="0"/>
          </a:p>
          <a:p>
            <a:pPr>
              <a:buNone/>
            </a:pPr>
            <a:r>
              <a:rPr lang="id-ID" dirty="0" smtClean="0"/>
              <a:t>Harapannya </a:t>
            </a:r>
            <a:r>
              <a:rPr lang="id-ID" dirty="0"/>
              <a:t>setelah membaca artikel ini Anda dapat membuat desain slide presentasi yang menarik dan komunikatif untuk keperluan presentasi Anda.</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Sebenarnya </a:t>
            </a:r>
            <a:r>
              <a:rPr lang="id-ID" dirty="0"/>
              <a:t>untuk bisa membuat slide seperti itu tidaklah sulit, asal Anda tahu langkah-langkah membuat slide presentasi yang baik dan benar Anda pun dapat melakukannya.</a:t>
            </a:r>
          </a:p>
          <a:p>
            <a:endParaRPr lang="id-ID"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dirty="0" smtClean="0"/>
              <a:t>Langkah-langkah membuat slide</a:t>
            </a:r>
            <a:endParaRPr lang="id-ID" dirty="0"/>
          </a:p>
        </p:txBody>
      </p:sp>
      <p:sp>
        <p:nvSpPr>
          <p:cNvPr id="3" name="Content Placeholder 2"/>
          <p:cNvSpPr>
            <a:spLocks noGrp="1"/>
          </p:cNvSpPr>
          <p:nvPr>
            <p:ph idx="1"/>
          </p:nvPr>
        </p:nvSpPr>
        <p:spPr/>
        <p:txBody>
          <a:bodyPr/>
          <a:lstStyle/>
          <a:p>
            <a:r>
              <a:rPr lang="id-ID" dirty="0" smtClean="0"/>
              <a:t>Apa saja langkah-langkah cara membuat slide presentasi powerpoint yang baik dan menarik tersebut, silakan Anda simak ulasannya berikut ini.</a:t>
            </a:r>
          </a:p>
          <a:p>
            <a:r>
              <a:rPr lang="id-ID" dirty="0" smtClean="0"/>
              <a:t>Ada tiga langkah yang perlu Anda lakukan.</a:t>
            </a:r>
          </a:p>
          <a:p>
            <a:endParaRPr lang="id-ID" dirty="0" smtClean="0"/>
          </a:p>
          <a:p>
            <a:endParaRPr lang="id-ID"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a:t>1. Menyiapkan </a:t>
            </a:r>
            <a:r>
              <a:rPr lang="id-ID" b="1" dirty="0" smtClean="0"/>
              <a:t>Konten</a:t>
            </a:r>
            <a:endParaRPr lang="id-ID" dirty="0"/>
          </a:p>
        </p:txBody>
      </p:sp>
      <p:sp>
        <p:nvSpPr>
          <p:cNvPr id="3" name="Content Placeholder 2"/>
          <p:cNvSpPr>
            <a:spLocks noGrp="1"/>
          </p:cNvSpPr>
          <p:nvPr>
            <p:ph idx="1"/>
          </p:nvPr>
        </p:nvSpPr>
        <p:spPr>
          <a:xfrm>
            <a:off x="500034" y="1214422"/>
            <a:ext cx="8229600" cy="4525963"/>
          </a:xfrm>
        </p:spPr>
        <p:txBody>
          <a:bodyPr>
            <a:normAutofit/>
          </a:bodyPr>
          <a:lstStyle/>
          <a:p>
            <a:r>
              <a:rPr lang="id-ID" dirty="0"/>
              <a:t>Inilah langkah pertama yang perlu Anda siapkan. Konten adalah elemen utama yang harus Anda siapkan sebaik mungkin sebelum Anda membuat slide, bahkan sebelum Anda berpikir tentang desain yang akan Anda buat.</a:t>
            </a:r>
          </a:p>
          <a:p>
            <a:r>
              <a:rPr lang="id-ID" dirty="0"/>
              <a:t>Untuk menyiapkan konten, Anda harus memulainya dengan pena dan kertas bukan dengan membuka komputer atau membuka powerpoint.</a:t>
            </a:r>
          </a:p>
          <a:p>
            <a:pPr>
              <a:buNone/>
            </a:pPr>
            <a:endParaRPr lang="id-ID"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fontScale="92500" lnSpcReduction="10000"/>
          </a:bodyPr>
          <a:lstStyle/>
          <a:p>
            <a:r>
              <a:rPr lang="id-ID" dirty="0" smtClean="0"/>
              <a:t>Untuk menyiapkan konten atau materi presentasi, Anda bisa menggunakan </a:t>
            </a:r>
            <a:r>
              <a:rPr lang="id-ID" i="1" dirty="0" smtClean="0"/>
              <a:t>brainstorming, mind map</a:t>
            </a:r>
            <a:r>
              <a:rPr lang="id-ID" dirty="0" smtClean="0"/>
              <a:t> dan </a:t>
            </a:r>
            <a:r>
              <a:rPr lang="id-ID" i="1" dirty="0" smtClean="0"/>
              <a:t>logical structure</a:t>
            </a:r>
            <a:r>
              <a:rPr lang="id-ID" dirty="0" smtClean="0"/>
              <a:t>. Cara-cara ini dilakukan untuk mendapatkan ide-ide yang akan Anda kembangkan menjadi materi presentasi.</a:t>
            </a:r>
          </a:p>
          <a:p>
            <a:r>
              <a:rPr lang="id-ID" dirty="0" smtClean="0"/>
              <a:t>Setelah ide terkumpul, silakan seleksi mana ide-ide yang akan Anda gunakan dan mana yang tidak. Setelah itu rapikan ide-ide Anda. Setelah Anda memiliki ide-ide yang sudah terstruktur dengan baik, kemudian silakan kembangkan ide-ide tersebut menjadi materi presentasi yang utuh.</a:t>
            </a:r>
          </a:p>
          <a:p>
            <a:r>
              <a:rPr lang="id-ID" dirty="0" smtClean="0"/>
              <a:t>Baca: </a:t>
            </a:r>
            <a:r>
              <a:rPr lang="id-ID" dirty="0" smtClean="0">
                <a:hlinkClick r:id="rId2"/>
              </a:rPr>
              <a:t>Teknik Mempersiapkan Materi Presentasi </a:t>
            </a:r>
            <a:endParaRPr lang="id-ID" dirty="0" smtClean="0"/>
          </a:p>
          <a:p>
            <a:endParaRPr lang="id-ID" dirty="0" smtClean="0"/>
          </a:p>
          <a:p>
            <a:endParaRPr lang="id-ID"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normAutofit/>
          </a:bodyPr>
          <a:lstStyle/>
          <a:p>
            <a:r>
              <a:rPr lang="id-ID" dirty="0" smtClean="0"/>
              <a:t>Setelah ide terkumpul, silakan seleksi mana ide-ide yang akan Anda gunakan dan mana yang tidak. Setelah itu rapikan ide-ide Anda. Setelah Anda memiliki ide-ide yang sudah terstruktur dengan baik, kemudian silakan kembangkan ide-ide tersebut menjadi materi presentasi yang utuh.</a:t>
            </a:r>
          </a:p>
          <a:p>
            <a:r>
              <a:rPr lang="id-ID" dirty="0" smtClean="0"/>
              <a:t>Baca: </a:t>
            </a:r>
            <a:r>
              <a:rPr lang="id-ID" dirty="0" smtClean="0">
                <a:hlinkClick r:id="rId2"/>
              </a:rPr>
              <a:t>Teknik Mempersiapkan Materi Presentasi </a:t>
            </a:r>
            <a:endParaRPr lang="id-ID" dirty="0" smtClean="0"/>
          </a:p>
          <a:p>
            <a:endParaRPr lang="id-ID"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d-ID" b="1" dirty="0"/>
              <a:t>2. Membuat Storyboard</a:t>
            </a:r>
            <a:r>
              <a:rPr lang="id-ID" dirty="0"/>
              <a:t/>
            </a:r>
            <a:br>
              <a:rPr lang="id-ID" dirty="0"/>
            </a:br>
            <a:endParaRPr lang="id-ID" dirty="0"/>
          </a:p>
        </p:txBody>
      </p:sp>
      <p:sp>
        <p:nvSpPr>
          <p:cNvPr id="3" name="Content Placeholder 2"/>
          <p:cNvSpPr>
            <a:spLocks noGrp="1"/>
          </p:cNvSpPr>
          <p:nvPr>
            <p:ph idx="1"/>
          </p:nvPr>
        </p:nvSpPr>
        <p:spPr>
          <a:xfrm>
            <a:off x="457200" y="1600200"/>
            <a:ext cx="8229600" cy="4972072"/>
          </a:xfrm>
        </p:spPr>
        <p:txBody>
          <a:bodyPr>
            <a:normAutofit/>
          </a:bodyPr>
          <a:lstStyle/>
          <a:p>
            <a:r>
              <a:rPr lang="id-ID" dirty="0"/>
              <a:t>Setelah Anda memiliki materi presentasi yang lengkap, dan sebelum membuat desain slide ada satu tahap yang perlu Anda lakukan yaitu membuat storyboard.</a:t>
            </a:r>
          </a:p>
          <a:p>
            <a:r>
              <a:rPr lang="id-ID" dirty="0"/>
              <a:t>Storyboard adalah alat serbaguna untuk mulai memvisualisasikan konten presentasi Anda. Storyboard adalah sebuah sketsa atau gambar yang ditampilkan secara berurutan. Tujuannya adalah untuk melihat gambaran cerita visual yang Anda buat secara keseluruhan. Dan storyboard umumnya terdiri dari dua elemen yaitu konten dan sketsa gambar.</a:t>
            </a:r>
          </a:p>
          <a:p>
            <a:endParaRPr lang="id-ID"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idx="1"/>
          </p:nvPr>
        </p:nvSpPr>
        <p:spPr/>
        <p:txBody>
          <a:bodyPr/>
          <a:lstStyle/>
          <a:p>
            <a:r>
              <a:rPr lang="id-ID" dirty="0" smtClean="0"/>
              <a:t>Bagaimana membuat storyboard untuk merancang desain slide presentasi Anda? ada tiga langkah sederhana yang perlu Anda lakukan.</a:t>
            </a:r>
          </a:p>
          <a:p>
            <a:endParaRPr lang="id-ID"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23</TotalTime>
  <Words>429</Words>
  <Application>Microsoft Office PowerPoint</Application>
  <PresentationFormat>On-screen Show (4:3)</PresentationFormat>
  <Paragraphs>25</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Flow</vt:lpstr>
      <vt:lpstr>Membuat bahan Presentasi</vt:lpstr>
      <vt:lpstr> Cara Membuat Slide Presentasi Powerpoint Yang Baik dan Menarik </vt:lpstr>
      <vt:lpstr>Slide 3</vt:lpstr>
      <vt:lpstr>Langkah-langkah membuat slide</vt:lpstr>
      <vt:lpstr>1. Menyiapkan Konten</vt:lpstr>
      <vt:lpstr>Slide 6</vt:lpstr>
      <vt:lpstr>Slide 7</vt:lpstr>
      <vt:lpstr>2. Membuat Storyboard </vt:lpstr>
      <vt:lpstr>Slide 9</vt:lpstr>
      <vt:lpstr>Slide 10</vt:lpstr>
      <vt:lpstr>Slide 11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Membuat bahan Presentasi</dc:title>
  <dc:creator>Acer</dc:creator>
  <cp:lastModifiedBy>Yayah Karyanah</cp:lastModifiedBy>
  <cp:revision>4</cp:revision>
  <dcterms:created xsi:type="dcterms:W3CDTF">2017-12-20T23:59:57Z</dcterms:created>
  <dcterms:modified xsi:type="dcterms:W3CDTF">2018-07-26T04:25:38Z</dcterms:modified>
</cp:coreProperties>
</file>