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81" r:id="rId14"/>
    <p:sldId id="266" r:id="rId15"/>
    <p:sldId id="267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69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C944B0-835E-48DE-A3E7-65D543094CE9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E0E1D8-1670-4F76-BC09-0151B564B7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u="sng" dirty="0" smtClean="0"/>
              <a:t>TEORI – KONSEP &amp; MODEL2 KEPERAWATAN DI DUNIA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Teori adalah hubungan beberapa konsep atau suatu kerangka konsep, atau definisi yang memberikan suatu pandangan sistematis terhadap gejala-gejala atau fenomena-fenomena dengan menentukan hubungan spesifik antara konsep-konsep tersebut dengan maksud untuk menguraikan, menerangkan, meramalkan dan atau mengendalikan suatu fenomena. Teori dapat diuji, diubah atau digunakan sebagai suatu pedoman dalam penelitian.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marL="269875" indent="-269875">
              <a:buNone/>
            </a:pPr>
            <a:r>
              <a:rPr lang="en-US" dirty="0" smtClean="0"/>
              <a:t> </a:t>
            </a:r>
            <a:r>
              <a:rPr lang="id-ID" dirty="0" smtClean="0"/>
              <a:t>b. </a:t>
            </a:r>
            <a:r>
              <a:rPr lang="en-US" dirty="0" smtClean="0"/>
              <a:t>Self care agency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perembangan</a:t>
            </a:r>
            <a:r>
              <a:rPr lang="en-US" dirty="0" smtClean="0"/>
              <a:t>, </a:t>
            </a:r>
            <a:r>
              <a:rPr lang="en-US" dirty="0" err="1" smtClean="0"/>
              <a:t>sosiokultural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c.        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d. </a:t>
            </a:r>
            <a:r>
              <a:rPr lang="en-US" dirty="0" smtClean="0"/>
              <a:t>Self </a:t>
            </a:r>
            <a:r>
              <a:rPr lang="en-US" dirty="0"/>
              <a:t>care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universal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mempertahanka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self care yang </a:t>
            </a:r>
            <a:r>
              <a:rPr lang="en-US" dirty="0" err="1"/>
              <a:t>bersifat</a:t>
            </a:r>
            <a:r>
              <a:rPr lang="en-US" dirty="0"/>
              <a:t> universal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id-ID" b="1" dirty="0" smtClean="0"/>
              <a:t>a</a:t>
            </a:r>
            <a:r>
              <a:rPr lang="en-US" b="1" dirty="0" err="1" smtClean="0"/>
              <a:t>dalah</a:t>
            </a:r>
            <a:r>
              <a:rPr lang="en-US" b="1" dirty="0" smtClean="0"/>
              <a:t> </a:t>
            </a:r>
            <a:r>
              <a:rPr lang="en-US" b="1" dirty="0" err="1"/>
              <a:t>aktivitas</a:t>
            </a:r>
            <a:r>
              <a:rPr lang="en-US" b="1" dirty="0"/>
              <a:t> </a:t>
            </a:r>
            <a:r>
              <a:rPr lang="en-US" b="1" dirty="0" err="1"/>
              <a:t>sehari-hari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mengelompokkan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dirty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self care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penyimapangan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/>
              <a:t>keperawatan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penyembuhan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2. </a:t>
            </a:r>
            <a:r>
              <a:rPr lang="en-US" b="1" dirty="0" smtClean="0"/>
              <a:t>Self </a:t>
            </a:r>
            <a:r>
              <a:rPr lang="en-US" b="1" dirty="0"/>
              <a:t>Care </a:t>
            </a:r>
            <a:r>
              <a:rPr lang="en-US" b="1" dirty="0" err="1"/>
              <a:t>Defisit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a. </a:t>
            </a:r>
            <a:r>
              <a:rPr lang="en-US" b="1" dirty="0" smtClean="0"/>
              <a:t>System </a:t>
            </a:r>
            <a:r>
              <a:rPr lang="en-US" b="1" dirty="0" err="1"/>
              <a:t>bantuan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penuh</a:t>
            </a:r>
            <a:r>
              <a:rPr lang="en-US" b="1" dirty="0"/>
              <a:t> (wholly Compensatory </a:t>
            </a:r>
            <a:r>
              <a:rPr lang="en-US" b="1" dirty="0" smtClean="0"/>
              <a:t>System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total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, </a:t>
            </a:r>
            <a:r>
              <a:rPr lang="en-US" dirty="0" err="1"/>
              <a:t>pengontrolan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ambulasi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menipulasi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system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lain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memerllukan</a:t>
            </a:r>
            <a:r>
              <a:rPr lang="en-US" dirty="0" smtClean="0"/>
              <a:t> </a:t>
            </a:r>
            <a:r>
              <a:rPr lang="en-US" dirty="0" err="1" smtClean="0"/>
              <a:t>ambulasi</a:t>
            </a:r>
            <a:r>
              <a:rPr lang="en-US" dirty="0" smtClean="0"/>
              <a:t> </a:t>
            </a:r>
            <a:r>
              <a:rPr lang="en-US" dirty="0" err="1" smtClean="0"/>
              <a:t>atai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fraktur</a:t>
            </a:r>
            <a:r>
              <a:rPr lang="en-US" dirty="0" smtClean="0"/>
              <a:t> vertebra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self care-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ambulasi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self care-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continiue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retardasi</a:t>
            </a:r>
            <a:r>
              <a:rPr lang="en-US" dirty="0" smtClean="0"/>
              <a:t> mental</a:t>
            </a:r>
            <a:r>
              <a:rPr lang="en-US" b="1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b. 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(Partially Compensatory System)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ditujuakan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minimal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laparatomi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cuci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gosok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, </a:t>
            </a:r>
            <a:r>
              <a:rPr lang="en-US" dirty="0" err="1"/>
              <a:t>cuci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ambulasi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c. </a:t>
            </a:r>
            <a:r>
              <a:rPr lang="en-US" dirty="0" smtClean="0"/>
              <a:t> </a:t>
            </a:r>
            <a:r>
              <a:rPr lang="en-US" dirty="0"/>
              <a:t>System </a:t>
            </a:r>
            <a:r>
              <a:rPr lang="en-US" dirty="0" err="1"/>
              <a:t>suportif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edukatif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/>
              <a:t>system </a:t>
            </a:r>
            <a:r>
              <a:rPr lang="en-US" dirty="0" err="1"/>
              <a:t>bantuan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. System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agar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. </a:t>
            </a:r>
            <a:r>
              <a:rPr lang="en-US" dirty="0" err="1"/>
              <a:t>Pemberian</a:t>
            </a:r>
            <a:r>
              <a:rPr lang="en-US" dirty="0"/>
              <a:t> system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kelahiran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d.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Nursing </a:t>
            </a:r>
            <a:r>
              <a:rPr lang="en-US" b="1" dirty="0" err="1" smtClean="0"/>
              <a:t>Sistem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id-ID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,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id-ID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klien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</a:t>
            </a:r>
            <a:r>
              <a:rPr lang="en-US" b="0" dirty="0" err="1">
                <a:solidFill>
                  <a:srgbClr val="FF0000"/>
                </a:solidFill>
              </a:rPr>
              <a:t>Teori</a:t>
            </a:r>
            <a:r>
              <a:rPr lang="en-US" b="0" dirty="0">
                <a:solidFill>
                  <a:srgbClr val="FF0000"/>
                </a:solidFill>
              </a:rPr>
              <a:t> Sister </a:t>
            </a:r>
            <a:r>
              <a:rPr lang="en-US" b="0" dirty="0" err="1">
                <a:solidFill>
                  <a:srgbClr val="FF0000"/>
                </a:solidFill>
              </a:rPr>
              <a:t>Calista</a:t>
            </a:r>
            <a:r>
              <a:rPr lang="en-US" b="0" dirty="0">
                <a:solidFill>
                  <a:srgbClr val="FF0000"/>
                </a:solidFill>
              </a:rPr>
              <a:t> Roy</a:t>
            </a:r>
            <a:endParaRPr lang="id-ID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Adalah</a:t>
            </a:r>
            <a:r>
              <a:rPr lang="en-US" dirty="0"/>
              <a:t> model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yang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kesehatannya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adaptif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merubah</a:t>
            </a:r>
            <a:r>
              <a:rPr lang="en-US" b="1" dirty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 smtClean="0">
                <a:solidFill>
                  <a:srgbClr val="FF0000"/>
                </a:solidFill>
              </a:rPr>
              <a:t>maladapti</a:t>
            </a:r>
            <a:r>
              <a:rPr lang="id-ID" b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Sabagai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yang </a:t>
            </a:r>
            <a:r>
              <a:rPr lang="en-US" dirty="0" err="1"/>
              <a:t>holsitik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system </a:t>
            </a:r>
            <a:r>
              <a:rPr lang="en-US" dirty="0" err="1"/>
              <a:t>adaptif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model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Calista</a:t>
            </a:r>
            <a:r>
              <a:rPr lang="en-US" dirty="0" smtClean="0"/>
              <a:t> Roy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</a:t>
            </a:r>
            <a:r>
              <a:rPr lang="en-US" dirty="0" err="1" smtClean="0"/>
              <a:t>adaptasi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a. 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,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social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</a:t>
            </a:r>
            <a:endParaRPr lang="id-ID" dirty="0" smtClean="0"/>
          </a:p>
          <a:p>
            <a:pPr>
              <a:buNone/>
            </a:pPr>
            <a:r>
              <a:rPr lang="en-US" dirty="0"/>
              <a:t>b.     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homeostatis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,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beradaptsi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Roy,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1.      </a:t>
            </a:r>
            <a:r>
              <a:rPr lang="en-US" b="1" dirty="0" smtClean="0"/>
              <a:t>Focal </a:t>
            </a:r>
            <a:r>
              <a:rPr lang="en-US" b="1" dirty="0" err="1" smtClean="0"/>
              <a:t>stimulasi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stimulus </a:t>
            </a:r>
            <a:r>
              <a:rPr lang="en-US" dirty="0" err="1" smtClean="0"/>
              <a:t>yangn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      </a:t>
            </a:r>
            <a:r>
              <a:rPr lang="en-US" b="1" dirty="0" err="1"/>
              <a:t>Kontekstual</a:t>
            </a:r>
            <a:r>
              <a:rPr lang="en-US" b="1" dirty="0"/>
              <a:t> stimulus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stimulus lain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stimulus internal </a:t>
            </a:r>
            <a:r>
              <a:rPr lang="en-US" dirty="0" err="1"/>
              <a:t>meupun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subjectif</a:t>
            </a:r>
            <a:r>
              <a:rPr lang="en-US" dirty="0"/>
              <a:t>.</a:t>
            </a:r>
            <a:endParaRPr lang="id-ID" dirty="0" smtClean="0"/>
          </a:p>
          <a:p>
            <a:pPr>
              <a:buNone/>
            </a:pPr>
            <a:r>
              <a:rPr lang="en-US" dirty="0"/>
              <a:t>3.      </a:t>
            </a:r>
            <a:r>
              <a:rPr lang="en-US" b="1" dirty="0"/>
              <a:t>Residual stimulus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stimulus lain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sukar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428605"/>
            <a:ext cx="7772400" cy="57150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210064"/>
          </a:xfrm>
        </p:spPr>
        <p:txBody>
          <a:bodyPr>
            <a:normAutofit/>
          </a:bodyPr>
          <a:lstStyle/>
          <a:p>
            <a:pPr algn="l"/>
            <a:r>
              <a:rPr lang="id-ID" b="1" dirty="0"/>
              <a:t>T</a:t>
            </a:r>
            <a:r>
              <a:rPr lang="en-US" b="1" dirty="0" err="1"/>
              <a:t>eori</a:t>
            </a:r>
            <a:r>
              <a:rPr lang="en-US" b="1" dirty="0"/>
              <a:t> </a:t>
            </a:r>
            <a:r>
              <a:rPr lang="en-US" b="1" dirty="0" err="1"/>
              <a:t>keperawatan</a:t>
            </a:r>
            <a:r>
              <a:rPr lang="en-US" b="1" dirty="0"/>
              <a:t> </a:t>
            </a:r>
            <a:r>
              <a:rPr lang="en-US" b="1" dirty="0" err="1"/>
              <a:t>menurut</a:t>
            </a:r>
            <a:r>
              <a:rPr lang="en-US" b="1" dirty="0"/>
              <a:t> Barnum </a:t>
            </a:r>
            <a:r>
              <a:rPr lang="en-US" b="1" dirty="0" err="1"/>
              <a:t>tahun</a:t>
            </a:r>
            <a:r>
              <a:rPr lang="en-US" b="1" dirty="0"/>
              <a:t> 1990 </a:t>
            </a:r>
            <a:r>
              <a:rPr lang="en-US" b="1" dirty="0" err="1">
                <a:solidFill>
                  <a:srgbClr val="FF0000"/>
                </a:solidFill>
              </a:rPr>
              <a:t>merupakan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usaha-usaha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untuk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menguraikan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menjelaskan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fenomena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mengenai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keperawatan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err="1">
                <a:solidFill>
                  <a:srgbClr val="FF0000"/>
                </a:solidFill>
              </a:rPr>
              <a:t>Melalui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teori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keperawatan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dapat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dibedakan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apakah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keperawatan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termasuk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disiplin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ilmu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aktifitas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lainnya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id-ID" b="1" dirty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c. </a:t>
            </a:r>
            <a:r>
              <a:rPr lang="en-US" dirty="0" smtClean="0"/>
              <a:t>System </a:t>
            </a:r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adaptasi</a:t>
            </a:r>
            <a:r>
              <a:rPr lang="en-US" dirty="0"/>
              <a:t>, </a:t>
            </a:r>
            <a:r>
              <a:rPr lang="en-US" dirty="0" err="1" smtClean="0"/>
              <a:t>diantaranya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1.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/>
              <a:t>fisiologis</a:t>
            </a:r>
            <a:r>
              <a:rPr lang="en-US" dirty="0"/>
              <a:t>,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sitem</a:t>
            </a:r>
            <a:r>
              <a:rPr lang="en-US" dirty="0"/>
              <a:t> </a:t>
            </a:r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akosigenasi</a:t>
            </a:r>
            <a:r>
              <a:rPr lang="en-US" dirty="0"/>
              <a:t>, </a:t>
            </a:r>
            <a:r>
              <a:rPr lang="en-US" dirty="0" err="1"/>
              <a:t>nitrisi</a:t>
            </a:r>
            <a:r>
              <a:rPr lang="en-US" dirty="0"/>
              <a:t>, </a:t>
            </a:r>
            <a:r>
              <a:rPr lang="en-US" dirty="0" err="1"/>
              <a:t>eliminasi</a:t>
            </a:r>
            <a:r>
              <a:rPr lang="en-US" dirty="0"/>
              <a:t>,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istirahat</a:t>
            </a:r>
            <a:r>
              <a:rPr lang="en-US" dirty="0"/>
              <a:t>,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, </a:t>
            </a:r>
            <a:r>
              <a:rPr lang="en-US" dirty="0" err="1"/>
              <a:t>indera</a:t>
            </a:r>
            <a:r>
              <a:rPr lang="en-US" dirty="0"/>
              <a:t>,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neurologis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endokrin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2.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/>
              <a:t>diri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/>
              <a:t>interaksi</a:t>
            </a:r>
            <a:r>
              <a:rPr lang="en-US" dirty="0"/>
              <a:t> social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</a:t>
            </a:r>
            <a:endParaRPr lang="id-ID" dirty="0" smtClean="0"/>
          </a:p>
          <a:p>
            <a:pPr>
              <a:buNone/>
            </a:pPr>
            <a:r>
              <a:rPr lang="en-US" dirty="0"/>
              <a:t>3. 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/>
              <a:t>peran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pola-pola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social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4. </a:t>
            </a:r>
            <a:r>
              <a:rPr lang="en-US" b="1" dirty="0" smtClean="0"/>
              <a:t>Interdependent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pola-pola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smtClean="0"/>
              <a:t>say</a:t>
            </a:r>
            <a:r>
              <a:rPr lang="id-ID" dirty="0" smtClean="0"/>
              <a:t>a</a:t>
            </a:r>
            <a:r>
              <a:rPr lang="en-US" dirty="0" err="1" smtClean="0"/>
              <a:t>ng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interpersonal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c.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menungkatkan</a:t>
            </a:r>
            <a:r>
              <a:rPr lang="en-US" dirty="0"/>
              <a:t> energy agar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kelangsunga</a:t>
            </a:r>
            <a:r>
              <a:rPr lang="en-US" dirty="0"/>
              <a:t> </a:t>
            </a:r>
            <a:r>
              <a:rPr lang="en-US" dirty="0" err="1"/>
              <a:t>kehiduoan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,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smtClean="0"/>
              <a:t>pros</a:t>
            </a:r>
            <a:r>
              <a:rPr lang="id-ID" dirty="0" smtClean="0"/>
              <a:t>e</a:t>
            </a:r>
            <a:r>
              <a:rPr lang="en-US" dirty="0" smtClean="0"/>
              <a:t>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adaptif</a:t>
            </a:r>
            <a:r>
              <a:rPr lang="en-US" dirty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 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/>
              <a:t>4.      </a:t>
            </a:r>
            <a:r>
              <a:rPr lang="en-US" b="1" dirty="0" err="1"/>
              <a:t>Teori</a:t>
            </a:r>
            <a:r>
              <a:rPr lang="en-US" b="1" dirty="0"/>
              <a:t> Virginia </a:t>
            </a:r>
            <a:r>
              <a:rPr lang="en-US" b="1" dirty="0" err="1"/>
              <a:t>Handerson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Virginia </a:t>
            </a:r>
            <a:r>
              <a:rPr lang="en-US" dirty="0" err="1"/>
              <a:t>Handerson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model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penyembuhan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agar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antaranya</a:t>
            </a:r>
            <a:r>
              <a:rPr lang="en-US" dirty="0"/>
              <a:t> :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 smtClean="0"/>
              <a:t>kehidupan</a:t>
            </a:r>
            <a:endParaRPr lang="id-ID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  <a:endParaRPr lang="id-ID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7615262" cy="5197493"/>
          </a:xfrm>
        </p:spPr>
        <p:txBody>
          <a:bodyPr/>
          <a:lstStyle/>
          <a:p>
            <a:pPr>
              <a:buNone/>
            </a:pPr>
            <a:r>
              <a:rPr lang="id-ID" dirty="0"/>
              <a:t>Dalam melaksanakan aktivitas sehari-hari individu dapat dikelompokkan menjadi tiga kelompok</a:t>
            </a:r>
            <a:r>
              <a:rPr lang="id-ID" dirty="0" smtClean="0"/>
              <a:t>,</a:t>
            </a:r>
          </a:p>
          <a:p>
            <a:pPr marL="514350" indent="-514350">
              <a:buNone/>
            </a:pPr>
            <a:r>
              <a:rPr lang="id-ID" dirty="0" smtClean="0"/>
              <a:t>1.  </a:t>
            </a:r>
            <a:r>
              <a:rPr lang="id-ID" dirty="0"/>
              <a:t>terhambat dalam melakukan aktifitas,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2. belum </a:t>
            </a:r>
            <a:r>
              <a:rPr lang="id-ID" dirty="0"/>
              <a:t>dapat melaksanakan aktivitas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3. tidak </a:t>
            </a:r>
            <a:r>
              <a:rPr lang="id-ID" dirty="0"/>
              <a:t>dapat melakukan aktivitas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4400" dirty="0" smtClean="0">
                <a:latin typeface="Algerian" pitchFamily="82" charset="0"/>
              </a:rPr>
              <a:t>TERIMA KASIH</a:t>
            </a:r>
            <a:endParaRPr lang="id-ID" sz="44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keperawatan</a:t>
            </a:r>
            <a:r>
              <a:rPr lang="en-US" b="1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model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keperawata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memugkinkan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Karakteristik teori keperawatan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keperwatan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diantarannya</a:t>
            </a:r>
            <a:r>
              <a:rPr lang="en-US" dirty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1.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menjabarkan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kenyataan-kenyataan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dialam</a:t>
            </a:r>
            <a:r>
              <a:rPr lang="en-US" dirty="0"/>
              <a:t>.</a:t>
            </a:r>
            <a:br>
              <a:rPr lang="en-US" dirty="0"/>
            </a:b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2.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alasan-alasan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 </a:t>
            </a:r>
            <a:r>
              <a:rPr lang="en-US" dirty="0" err="1"/>
              <a:t>kenyataan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3.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model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 smtClean="0"/>
              <a:t>keperawatan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4.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.</a:t>
            </a:r>
            <a:br>
              <a:rPr lang="en-US" dirty="0"/>
            </a:b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5.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(Aziz AH: 2004).</a:t>
            </a:r>
            <a:endParaRPr lang="id-ID" dirty="0"/>
          </a:p>
          <a:p>
            <a:pPr>
              <a:buNone/>
            </a:pPr>
            <a:r>
              <a:rPr lang="id-ID" dirty="0" smtClean="0"/>
              <a:t>: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Autofit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Beberapa teori keperawatan dalam kalangan keperawatan, yakni :</a:t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      </a:t>
            </a:r>
            <a:r>
              <a:rPr lang="en-US" b="1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Teori</a:t>
            </a:r>
            <a:r>
              <a:rPr lang="en-US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Florence Nightingale</a:t>
            </a:r>
            <a:endParaRPr lang="id-ID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/>
              <a:t>Florence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pendiri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yang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mengidentifikasi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menemukan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klien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pentingnya</a:t>
            </a:r>
            <a:r>
              <a:rPr lang="en-US" b="1" dirty="0"/>
              <a:t> </a:t>
            </a:r>
            <a:r>
              <a:rPr lang="en-US" b="1" dirty="0" err="1"/>
              <a:t>pengaruh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perawatan</a:t>
            </a:r>
            <a:r>
              <a:rPr lang="en-US" b="1" dirty="0"/>
              <a:t> </a:t>
            </a:r>
            <a:r>
              <a:rPr lang="en-US" b="1" dirty="0" err="1"/>
              <a:t>orang</a:t>
            </a:r>
            <a:r>
              <a:rPr lang="en-US" b="1" dirty="0"/>
              <a:t> yang </a:t>
            </a:r>
            <a:r>
              <a:rPr lang="en-US" b="1" dirty="0" err="1"/>
              <a:t>sakit</a:t>
            </a:r>
            <a:r>
              <a:rPr lang="en-US" b="1" dirty="0"/>
              <a:t> </a:t>
            </a:r>
            <a:r>
              <a:rPr lang="en-US" b="1" dirty="0" err="1"/>
              <a:t>dikenal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lingkungannya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Florence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asuhan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keperawatan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efisien</a:t>
            </a:r>
            <a:r>
              <a:rPr lang="en-US" dirty="0"/>
              <a:t>. Florence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kedikteran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/>
            </a:r>
            <a:br>
              <a:rPr lang="id-ID" b="1" dirty="0"/>
            </a:br>
            <a:r>
              <a:rPr lang="id-ID" b="1" dirty="0" smtClean="0">
                <a:solidFill>
                  <a:srgbClr val="FF0000"/>
                </a:solidFill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</a:rPr>
              <a:t>Teori</a:t>
            </a:r>
            <a:r>
              <a:rPr lang="en-US" b="1" dirty="0" smtClean="0">
                <a:solidFill>
                  <a:srgbClr val="FF0000"/>
                </a:solidFill>
              </a:rPr>
              <a:t> Dorothea Orem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Model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Dorothea Orem yang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Model Self Care</a:t>
            </a:r>
            <a:r>
              <a:rPr lang="en-US" dirty="0"/>
              <a:t>.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Orem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tindakan</a:t>
            </a:r>
            <a:r>
              <a:rPr lang="en-US" b="1" dirty="0"/>
              <a:t> </a:t>
            </a:r>
            <a:r>
              <a:rPr lang="en-US" b="1" dirty="0" err="1"/>
              <a:t>keperawatn</a:t>
            </a:r>
            <a:r>
              <a:rPr lang="en-US" b="1" dirty="0"/>
              <a:t> </a:t>
            </a:r>
            <a:r>
              <a:rPr lang="en-US" b="1" dirty="0" err="1"/>
              <a:t>mandiri</a:t>
            </a:r>
            <a:r>
              <a:rPr lang="en-US" b="1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.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Self care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 smtClean="0"/>
              <a:t>Perawatan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b="1" dirty="0" smtClean="0"/>
              <a:t> (self care)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self care, Orem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self care </a:t>
            </a:r>
            <a:r>
              <a:rPr lang="en-US" dirty="0" err="1" smtClean="0"/>
              <a:t>meliputi</a:t>
            </a:r>
            <a:r>
              <a:rPr lang="en-US" dirty="0" smtClean="0"/>
              <a:t> :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/>
              <a:t> </a:t>
            </a:r>
            <a:r>
              <a:rPr lang="id-ID" dirty="0" smtClean="0"/>
              <a:t>  a. </a:t>
            </a:r>
            <a:r>
              <a:rPr lang="en-US" dirty="0" smtClean="0"/>
              <a:t>Self </a:t>
            </a:r>
            <a:r>
              <a:rPr lang="en-US" dirty="0"/>
              <a:t>care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.</a:t>
            </a:r>
            <a:endParaRPr lang="id-ID" dirty="0" smtClean="0"/>
          </a:p>
          <a:p>
            <a:pPr marL="269875" indent="-269875">
              <a:buNone/>
            </a:pPr>
            <a:r>
              <a:rPr lang="en-US" dirty="0"/>
              <a:t> 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</TotalTime>
  <Words>1018</Words>
  <Application>Microsoft Office PowerPoint</Application>
  <PresentationFormat>On-screen Show (4:3)</PresentationFormat>
  <Paragraphs>66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Opulent</vt:lpstr>
      <vt:lpstr>TEORI – KONSEP &amp; MODEL2 KEPERAWATAN DI DUNIA</vt:lpstr>
      <vt:lpstr>Slide 2</vt:lpstr>
      <vt:lpstr>Slide 3</vt:lpstr>
      <vt:lpstr>Karakteristik teori keperawatan</vt:lpstr>
      <vt:lpstr>Slide 5</vt:lpstr>
      <vt:lpstr>Slide 6</vt:lpstr>
      <vt:lpstr>      Beberapa teori keperawatan dalam kalangan keperawatan, yakni : </vt:lpstr>
      <vt:lpstr> 2. Teori Dorothea Orem </vt:lpstr>
      <vt:lpstr> Self care</vt:lpstr>
      <vt:lpstr>Slide 10</vt:lpstr>
      <vt:lpstr>Slide 11</vt:lpstr>
      <vt:lpstr>Slide 12</vt:lpstr>
      <vt:lpstr>Slide 13</vt:lpstr>
      <vt:lpstr>Slide 14</vt:lpstr>
      <vt:lpstr>Slide 15</vt:lpstr>
      <vt:lpstr> </vt:lpstr>
      <vt:lpstr>3. Teori Sister Calista Roy</vt:lpstr>
      <vt:lpstr>Slide 18</vt:lpstr>
      <vt:lpstr>Slide 19</vt:lpstr>
      <vt:lpstr>Slide 20</vt:lpstr>
      <vt:lpstr>Slide 21</vt:lpstr>
      <vt:lpstr>Slide 22</vt:lpstr>
      <vt:lpstr>  4.      Teori Virginia Handerson 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– KONSEP &amp; MODEL2 KEPERAWATAN DI DUNIA</dc:title>
  <dc:creator>Yayah Karyanah</dc:creator>
  <cp:lastModifiedBy>Yayah Karyanah</cp:lastModifiedBy>
  <cp:revision>9</cp:revision>
  <dcterms:created xsi:type="dcterms:W3CDTF">2017-10-05T00:24:03Z</dcterms:created>
  <dcterms:modified xsi:type="dcterms:W3CDTF">2017-10-05T01:45:19Z</dcterms:modified>
</cp:coreProperties>
</file>