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33"/>
  </p:notesMasterIdLst>
  <p:handoutMasterIdLst>
    <p:handoutMasterId r:id="rId34"/>
  </p:handoutMasterIdLst>
  <p:sldIdLst>
    <p:sldId id="256" r:id="rId2"/>
    <p:sldId id="278" r:id="rId3"/>
    <p:sldId id="296" r:id="rId4"/>
    <p:sldId id="297" r:id="rId5"/>
    <p:sldId id="282"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290" r:id="rId21"/>
    <p:sldId id="291" r:id="rId22"/>
    <p:sldId id="292" r:id="rId23"/>
    <p:sldId id="293" r:id="rId24"/>
    <p:sldId id="294" r:id="rId25"/>
    <p:sldId id="312" r:id="rId26"/>
    <p:sldId id="313" r:id="rId27"/>
    <p:sldId id="314" r:id="rId28"/>
    <p:sldId id="315" r:id="rId29"/>
    <p:sldId id="316" r:id="rId30"/>
    <p:sldId id="317" r:id="rId31"/>
    <p:sldId id="281" r:id="rId32"/>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5" autoAdjust="0"/>
    <p:restoredTop sz="94607" autoAdjust="0"/>
  </p:normalViewPr>
  <p:slideViewPr>
    <p:cSldViewPr>
      <p:cViewPr varScale="1">
        <p:scale>
          <a:sx n="77" d="100"/>
          <a:sy n="77" d="100"/>
        </p:scale>
        <p:origin x="-1086" y="-96"/>
      </p:cViewPr>
      <p:guideLst>
        <p:guide orient="horz" pos="2160"/>
        <p:guide pos="2880"/>
      </p:guideLst>
    </p:cSldViewPr>
  </p:slideViewPr>
  <p:outlineViewPr>
    <p:cViewPr>
      <p:scale>
        <a:sx n="33" d="100"/>
        <a:sy n="33" d="100"/>
      </p:scale>
      <p:origin x="48" y="55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8/9/2018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09/08/2018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30650EC-D80B-479D-856A-D38C739E3490}" type="slidenum">
              <a:rPr lang="id-ID" smtClean="0"/>
              <a:pPr>
                <a:defRPr/>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8/9/2018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8/9/2018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8/9/2018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8/9/2018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8/9/2018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8/9/2018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0"/>
            <a:ext cx="6248400" cy="1200329"/>
          </a:xfrm>
          <a:prstGeom prst="rect">
            <a:avLst/>
          </a:prstGeom>
          <a:noFill/>
          <a:ln w="9525">
            <a:noFill/>
            <a:miter lim="800000"/>
            <a:headEnd/>
            <a:tailEnd/>
          </a:ln>
        </p:spPr>
        <p:txBody>
          <a:bodyPr>
            <a:spAutoFit/>
          </a:bodyPr>
          <a:lstStyle/>
          <a:p>
            <a:pPr algn="ctr"/>
            <a:r>
              <a:rPr lang="id-ID" sz="3600" dirty="0" smtClean="0">
                <a:solidFill>
                  <a:srgbClr val="FFC000"/>
                </a:solidFill>
                <a:latin typeface="Arial Black" pitchFamily="4" charset="0"/>
              </a:rPr>
              <a:t>Teori, konsep dan model Keperawatan</a:t>
            </a:r>
            <a:endParaRPr lang="en-US" sz="3600" dirty="0">
              <a:solidFill>
                <a:srgbClr val="FFC000"/>
              </a:solidFill>
              <a:latin typeface="Arial Black" pitchFamily="4" charset="0"/>
            </a:endParaRPr>
          </a:p>
        </p:txBody>
      </p:sp>
      <p:sp>
        <p:nvSpPr>
          <p:cNvPr id="5" name="TextBox 4"/>
          <p:cNvSpPr txBox="1"/>
          <p:nvPr/>
        </p:nvSpPr>
        <p:spPr>
          <a:xfrm>
            <a:off x="3429000" y="5029200"/>
            <a:ext cx="5181600" cy="1446550"/>
          </a:xfrm>
          <a:prstGeom prst="rect">
            <a:avLst/>
          </a:prstGeom>
          <a:noFill/>
        </p:spPr>
        <p:txBody>
          <a:bodyPr wrap="square" rtlCol="0">
            <a:spAutoFit/>
          </a:bodyPr>
          <a:lstStyle/>
          <a:p>
            <a:pPr algn="ctr"/>
            <a:r>
              <a:rPr lang="id-ID" sz="2200" b="1" dirty="0" smtClean="0">
                <a:solidFill>
                  <a:schemeClr val="bg1"/>
                </a:solidFill>
              </a:rPr>
              <a:t>PERTEMUAN </a:t>
            </a:r>
            <a:r>
              <a:rPr lang="id-ID" sz="2200" b="1" dirty="0" smtClean="0">
                <a:solidFill>
                  <a:schemeClr val="bg1"/>
                </a:solidFill>
              </a:rPr>
              <a:t> 2</a:t>
            </a:r>
            <a:endParaRPr lang="id-ID" sz="2200" b="1" dirty="0" smtClean="0">
              <a:solidFill>
                <a:schemeClr val="bg1"/>
              </a:solidFill>
            </a:endParaRPr>
          </a:p>
          <a:p>
            <a:pPr algn="ctr"/>
            <a:r>
              <a:rPr lang="id-ID" sz="2200" b="1" dirty="0" smtClean="0">
                <a:solidFill>
                  <a:schemeClr val="bg1"/>
                </a:solidFill>
              </a:rPr>
              <a:t>YAYAH KARYANAN, S.Sos, MM</a:t>
            </a:r>
          </a:p>
          <a:p>
            <a:pPr algn="ctr"/>
            <a:r>
              <a:rPr lang="id-ID" sz="2200" b="1" dirty="0" smtClean="0">
                <a:solidFill>
                  <a:schemeClr val="bg1"/>
                </a:solidFill>
              </a:rPr>
              <a:t>Program Studi Ilmu Keperawatan</a:t>
            </a:r>
          </a:p>
          <a:p>
            <a:pPr algn="ctr"/>
            <a:r>
              <a:rPr lang="id-ID" sz="2200" b="1" dirty="0" smtClean="0">
                <a:solidFill>
                  <a:schemeClr val="bg1"/>
                </a:solidFill>
              </a:rPr>
              <a:t>Fakultas Ilmu-ilmu Kesehatan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a:buNone/>
            </a:pPr>
            <a:r>
              <a:rPr lang="en-US" b="1" dirty="0" err="1" smtClean="0"/>
              <a:t>Teori</a:t>
            </a:r>
            <a:r>
              <a:rPr lang="en-US" b="1" dirty="0" smtClean="0"/>
              <a:t> </a:t>
            </a:r>
            <a:r>
              <a:rPr lang="en-US" b="1" dirty="0" err="1" smtClean="0"/>
              <a:t>keperawatan</a:t>
            </a:r>
            <a:r>
              <a:rPr lang="en-US" b="1" dirty="0" smtClean="0"/>
              <a:t> </a:t>
            </a:r>
            <a:r>
              <a:rPr lang="en-US" b="1" dirty="0" err="1" smtClean="0"/>
              <a:t>juga</a:t>
            </a:r>
            <a:r>
              <a:rPr lang="en-US" b="1" dirty="0" smtClean="0"/>
              <a:t> </a:t>
            </a:r>
            <a:r>
              <a:rPr lang="en-US" b="1" dirty="0" err="1" smtClean="0"/>
              <a:t>digunakan</a:t>
            </a:r>
            <a:r>
              <a:rPr lang="en-US" b="1" dirty="0" smtClean="0"/>
              <a:t> </a:t>
            </a:r>
            <a:r>
              <a:rPr lang="en-US" b="1" dirty="0" err="1" smtClean="0"/>
              <a:t>berdasarkan</a:t>
            </a:r>
            <a:r>
              <a:rPr lang="en-US" b="1" dirty="0" smtClean="0"/>
              <a:t> </a:t>
            </a:r>
            <a:r>
              <a:rPr lang="en-US" b="1" dirty="0" err="1" smtClean="0"/>
              <a:t>alasan-alasan</a:t>
            </a:r>
            <a:r>
              <a:rPr lang="en-US" b="1" dirty="0" smtClean="0"/>
              <a:t> yang </a:t>
            </a:r>
            <a:r>
              <a:rPr lang="en-US" b="1" dirty="0" err="1" smtClean="0"/>
              <a:t>sesuai</a:t>
            </a:r>
            <a:r>
              <a:rPr lang="en-US" b="1" dirty="0" smtClean="0"/>
              <a:t> </a:t>
            </a:r>
            <a:r>
              <a:rPr lang="en-US" b="1" dirty="0" err="1" smtClean="0"/>
              <a:t>dengan</a:t>
            </a:r>
            <a:r>
              <a:rPr lang="en-US" b="1" dirty="0" smtClean="0"/>
              <a:t>  </a:t>
            </a:r>
            <a:r>
              <a:rPr lang="en-US" b="1" dirty="0" err="1" smtClean="0"/>
              <a:t>kenyataan</a:t>
            </a:r>
            <a:r>
              <a:rPr lang="en-US" b="1" dirty="0" smtClean="0"/>
              <a:t> yang </a:t>
            </a:r>
            <a:r>
              <a:rPr lang="en-US" b="1" dirty="0" err="1" smtClean="0"/>
              <a:t>ada</a:t>
            </a:r>
            <a:endParaRPr lang="id-ID" b="1" dirty="0" smtClean="0"/>
          </a:p>
          <a:p>
            <a:pPr>
              <a:buNone/>
            </a:pPr>
            <a:r>
              <a:rPr lang="id-ID" b="1" dirty="0" smtClean="0"/>
              <a:t>3. </a:t>
            </a:r>
            <a:r>
              <a:rPr lang="en-US" b="1" dirty="0" err="1" smtClean="0"/>
              <a:t>Teori</a:t>
            </a:r>
            <a:r>
              <a:rPr lang="en-US" b="1" dirty="0" smtClean="0"/>
              <a:t> </a:t>
            </a:r>
            <a:r>
              <a:rPr lang="en-US" b="1" dirty="0" err="1" smtClean="0"/>
              <a:t>harus</a:t>
            </a:r>
            <a:r>
              <a:rPr lang="en-US" b="1" dirty="0" smtClean="0"/>
              <a:t> </a:t>
            </a:r>
            <a:r>
              <a:rPr lang="en-US" b="1" dirty="0" err="1" smtClean="0"/>
              <a:t>konsisten</a:t>
            </a:r>
            <a:r>
              <a:rPr lang="en-US" b="1" dirty="0" smtClean="0"/>
              <a:t> </a:t>
            </a:r>
            <a:r>
              <a:rPr lang="en-US" b="1" dirty="0" err="1" smtClean="0"/>
              <a:t>sebagai</a:t>
            </a:r>
            <a:r>
              <a:rPr lang="en-US" b="1" dirty="0" smtClean="0"/>
              <a:t> </a:t>
            </a:r>
            <a:r>
              <a:rPr lang="en-US" b="1" dirty="0" err="1" smtClean="0"/>
              <a:t>dasar-dasar</a:t>
            </a:r>
            <a:r>
              <a:rPr lang="en-US" b="1" dirty="0" smtClean="0"/>
              <a:t> </a:t>
            </a:r>
            <a:r>
              <a:rPr lang="en-US" b="1" dirty="0" err="1" smtClean="0"/>
              <a:t>dalam</a:t>
            </a:r>
            <a:r>
              <a:rPr lang="en-US" b="1" dirty="0" smtClean="0"/>
              <a:t> </a:t>
            </a:r>
            <a:r>
              <a:rPr lang="en-US" b="1" dirty="0" err="1" smtClean="0"/>
              <a:t>mengembangkan</a:t>
            </a:r>
            <a:r>
              <a:rPr lang="en-US" b="1" dirty="0" smtClean="0"/>
              <a:t> model </a:t>
            </a:r>
            <a:r>
              <a:rPr lang="en-US" b="1" dirty="0" err="1" smtClean="0"/>
              <a:t>konsep</a:t>
            </a:r>
            <a:r>
              <a:rPr lang="en-US" b="1" dirty="0" smtClean="0"/>
              <a:t> </a:t>
            </a:r>
            <a:r>
              <a:rPr lang="en-US" b="1" dirty="0" err="1" smtClean="0"/>
              <a:t>keperawatan</a:t>
            </a:r>
            <a:endParaRPr lang="id-ID" b="1" dirty="0" smtClean="0"/>
          </a:p>
          <a:p>
            <a:pPr>
              <a:buNone/>
            </a:pPr>
            <a:r>
              <a:rPr lang="id-ID" b="1" dirty="0" smtClean="0"/>
              <a:t>4. </a:t>
            </a:r>
            <a:r>
              <a:rPr lang="en-US" b="1" dirty="0" err="1" smtClean="0"/>
              <a:t>Dalam</a:t>
            </a:r>
            <a:r>
              <a:rPr lang="en-US" b="1" dirty="0" smtClean="0"/>
              <a:t> </a:t>
            </a:r>
            <a:r>
              <a:rPr lang="en-US" b="1" dirty="0" err="1" smtClean="0"/>
              <a:t>menunjang</a:t>
            </a:r>
            <a:r>
              <a:rPr lang="en-US" b="1" dirty="0" smtClean="0"/>
              <a:t> </a:t>
            </a:r>
            <a:r>
              <a:rPr lang="en-US" b="1" dirty="0" err="1" smtClean="0"/>
              <a:t>aplikasi</a:t>
            </a:r>
            <a:r>
              <a:rPr lang="en-US" b="1" dirty="0" smtClean="0"/>
              <a:t>, </a:t>
            </a:r>
            <a:r>
              <a:rPr lang="en-US" b="1" dirty="0" err="1" smtClean="0"/>
              <a:t>teori</a:t>
            </a:r>
            <a:r>
              <a:rPr lang="en-US" b="1" dirty="0" smtClean="0"/>
              <a:t> </a:t>
            </a:r>
            <a:r>
              <a:rPr lang="en-US" b="1" dirty="0" err="1" smtClean="0"/>
              <a:t>harus</a:t>
            </a:r>
            <a:r>
              <a:rPr lang="en-US" b="1" dirty="0" smtClean="0"/>
              <a:t> </a:t>
            </a:r>
            <a:r>
              <a:rPr lang="en-US" b="1" dirty="0" err="1" smtClean="0"/>
              <a:t>sederhana</a:t>
            </a:r>
            <a:r>
              <a:rPr lang="en-US" b="1" dirty="0" smtClean="0"/>
              <a:t> </a:t>
            </a:r>
            <a:r>
              <a:rPr lang="en-US" b="1" dirty="0" err="1" smtClean="0"/>
              <a:t>dan</a:t>
            </a:r>
            <a:r>
              <a:rPr lang="en-US" b="1" dirty="0" smtClean="0"/>
              <a:t> </a:t>
            </a:r>
            <a:r>
              <a:rPr lang="en-US" b="1" dirty="0" err="1" smtClean="0"/>
              <a:t>sifatnya</a:t>
            </a:r>
            <a:r>
              <a:rPr lang="en-US" b="1" dirty="0" smtClean="0"/>
              <a:t> </a:t>
            </a:r>
            <a:r>
              <a:rPr lang="en-US" b="1" dirty="0" err="1" smtClean="0"/>
              <a:t>umum</a:t>
            </a:r>
            <a:r>
              <a:rPr lang="en-US" b="1" dirty="0" smtClean="0"/>
              <a:t> </a:t>
            </a:r>
            <a:r>
              <a:rPr lang="en-US" b="1" dirty="0" err="1" smtClean="0"/>
              <a:t>sehingga</a:t>
            </a:r>
            <a:r>
              <a:rPr lang="en-US" b="1" dirty="0" smtClean="0"/>
              <a:t> </a:t>
            </a:r>
            <a:r>
              <a:rPr lang="en-US" b="1" dirty="0" err="1" smtClean="0"/>
              <a:t>dapat</a:t>
            </a:r>
            <a:r>
              <a:rPr lang="en-US" b="1" dirty="0" smtClean="0"/>
              <a:t> </a:t>
            </a:r>
            <a:r>
              <a:rPr lang="en-US" b="1" dirty="0" err="1" smtClean="0"/>
              <a:t>digunakan</a:t>
            </a:r>
            <a:r>
              <a:rPr lang="en-US" b="1" dirty="0" smtClean="0"/>
              <a:t> </a:t>
            </a:r>
            <a:r>
              <a:rPr lang="en-US" b="1" dirty="0" err="1" smtClean="0"/>
              <a:t>pada</a:t>
            </a:r>
            <a:r>
              <a:rPr lang="en-US" b="1" dirty="0" smtClean="0"/>
              <a:t> </a:t>
            </a:r>
            <a:r>
              <a:rPr lang="en-US" b="1" dirty="0" err="1" smtClean="0"/>
              <a:t>kondisi</a:t>
            </a:r>
            <a:r>
              <a:rPr lang="en-US" b="1" dirty="0" smtClean="0"/>
              <a:t> </a:t>
            </a:r>
            <a:r>
              <a:rPr lang="en-US" b="1" dirty="0" err="1" smtClean="0"/>
              <a:t>apapun</a:t>
            </a:r>
            <a:r>
              <a:rPr lang="en-US" b="1" dirty="0" smtClean="0"/>
              <a:t> </a:t>
            </a:r>
            <a:r>
              <a:rPr lang="en-US" b="1" dirty="0" err="1" smtClean="0"/>
              <a:t>dalam</a:t>
            </a:r>
            <a:r>
              <a:rPr lang="en-US" b="1" dirty="0" smtClean="0"/>
              <a:t> </a:t>
            </a:r>
            <a:r>
              <a:rPr lang="en-US" b="1" dirty="0" err="1" smtClean="0"/>
              <a:t>praktek</a:t>
            </a:r>
            <a:r>
              <a:rPr lang="en-US" b="1" dirty="0" smtClean="0"/>
              <a:t> </a:t>
            </a:r>
            <a:r>
              <a:rPr lang="en-US" b="1" dirty="0" err="1" smtClean="0"/>
              <a:t>keperawatan</a:t>
            </a:r>
            <a:endParaRPr lang="id-ID"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en-US" b="1" dirty="0" err="1" smtClean="0"/>
              <a:t>Teori</a:t>
            </a:r>
            <a:r>
              <a:rPr lang="en-US" b="1" dirty="0" smtClean="0"/>
              <a:t> </a:t>
            </a:r>
            <a:r>
              <a:rPr lang="en-US" b="1" dirty="0" err="1" smtClean="0"/>
              <a:t>dapat</a:t>
            </a:r>
            <a:r>
              <a:rPr lang="en-US" b="1" dirty="0" smtClean="0"/>
              <a:t> </a:t>
            </a:r>
            <a:r>
              <a:rPr lang="en-US" b="1" dirty="0" err="1" smtClean="0"/>
              <a:t>digunakan</a:t>
            </a:r>
            <a:r>
              <a:rPr lang="en-US" b="1" dirty="0" smtClean="0"/>
              <a:t> </a:t>
            </a:r>
            <a:r>
              <a:rPr lang="en-US" b="1" dirty="0" err="1" smtClean="0"/>
              <a:t>sebagai</a:t>
            </a:r>
            <a:r>
              <a:rPr lang="en-US" b="1" dirty="0" smtClean="0"/>
              <a:t> </a:t>
            </a:r>
            <a:r>
              <a:rPr lang="en-US" b="1" dirty="0" err="1" smtClean="0"/>
              <a:t>dasar</a:t>
            </a:r>
            <a:r>
              <a:rPr lang="en-US" b="1" dirty="0" smtClean="0"/>
              <a:t> </a:t>
            </a:r>
            <a:r>
              <a:rPr lang="en-US" b="1" dirty="0" err="1" smtClean="0"/>
              <a:t>dalam</a:t>
            </a:r>
            <a:r>
              <a:rPr lang="en-US" b="1" dirty="0" smtClean="0"/>
              <a:t> </a:t>
            </a:r>
            <a:r>
              <a:rPr lang="en-US" b="1" dirty="0" err="1" smtClean="0"/>
              <a:t>penelitian</a:t>
            </a:r>
            <a:r>
              <a:rPr lang="en-US" b="1" dirty="0" smtClean="0"/>
              <a:t> </a:t>
            </a:r>
            <a:r>
              <a:rPr lang="en-US" b="1" dirty="0" err="1" smtClean="0"/>
              <a:t>keperawatan</a:t>
            </a:r>
            <a:r>
              <a:rPr lang="en-US" b="1" dirty="0" smtClean="0"/>
              <a:t> </a:t>
            </a:r>
            <a:r>
              <a:rPr lang="en-US" b="1" dirty="0" err="1" smtClean="0"/>
              <a:t>sehingga</a:t>
            </a:r>
            <a:r>
              <a:rPr lang="en-US" b="1" dirty="0" smtClean="0"/>
              <a:t> </a:t>
            </a:r>
            <a:r>
              <a:rPr lang="en-US" b="1" dirty="0" err="1" smtClean="0"/>
              <a:t>dapat</a:t>
            </a:r>
            <a:r>
              <a:rPr lang="en-US" b="1" dirty="0" smtClean="0"/>
              <a:t> </a:t>
            </a:r>
            <a:r>
              <a:rPr lang="en-US" b="1" dirty="0" err="1" smtClean="0"/>
              <a:t>digunakan</a:t>
            </a:r>
            <a:r>
              <a:rPr lang="en-US" b="1" dirty="0" smtClean="0"/>
              <a:t> </a:t>
            </a:r>
            <a:r>
              <a:rPr lang="en-US" b="1" dirty="0" err="1" smtClean="0"/>
              <a:t>dalan</a:t>
            </a:r>
            <a:r>
              <a:rPr lang="en-US" b="1" dirty="0" smtClean="0"/>
              <a:t> </a:t>
            </a:r>
            <a:r>
              <a:rPr lang="en-US" b="1" dirty="0" err="1" smtClean="0"/>
              <a:t>pedoman</a:t>
            </a:r>
            <a:r>
              <a:rPr lang="en-US" b="1" dirty="0" smtClean="0"/>
              <a:t> </a:t>
            </a:r>
            <a:r>
              <a:rPr lang="en-US" b="1" dirty="0" err="1" smtClean="0"/>
              <a:t>praktek</a:t>
            </a:r>
            <a:r>
              <a:rPr lang="en-US" b="1" dirty="0" smtClean="0"/>
              <a:t> </a:t>
            </a:r>
            <a:r>
              <a:rPr lang="en-US" b="1" dirty="0" err="1" smtClean="0"/>
              <a:t>keperawatan</a:t>
            </a:r>
            <a:r>
              <a:rPr lang="en-US" b="1" dirty="0" smtClean="0"/>
              <a:t> (Aziz AH: 2004).</a:t>
            </a:r>
            <a:endParaRPr lang="id-ID"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id-ID" dirty="0" smtClean="0"/>
              <a:t/>
            </a:r>
            <a:br>
              <a:rPr lang="id-ID" dirty="0" smtClean="0"/>
            </a:br>
            <a:r>
              <a:rPr lang="id-ID" dirty="0" smtClean="0"/>
              <a:t/>
            </a:r>
            <a:br>
              <a:rPr lang="id-ID" dirty="0" smtClean="0"/>
            </a:br>
            <a:r>
              <a:rPr lang="id-ID" sz="3100" b="1" dirty="0" smtClean="0">
                <a:latin typeface="Algerian" pitchFamily="82" charset="0"/>
              </a:rPr>
              <a:t>Beberapa teori keperawatan dalam kalangan keperawatan, yakni :</a:t>
            </a:r>
            <a:r>
              <a:rPr lang="id-ID" dirty="0" smtClean="0"/>
              <a:t/>
            </a:r>
            <a:br>
              <a:rPr lang="id-ID" dirty="0" smtClean="0"/>
            </a:br>
            <a:endParaRPr lang="id-ID" dirty="0"/>
          </a:p>
        </p:txBody>
      </p:sp>
      <p:sp>
        <p:nvSpPr>
          <p:cNvPr id="3" name="Content Placeholder 2"/>
          <p:cNvSpPr>
            <a:spLocks noGrp="1"/>
          </p:cNvSpPr>
          <p:nvPr>
            <p:ph idx="1"/>
          </p:nvPr>
        </p:nvSpPr>
        <p:spPr>
          <a:xfrm>
            <a:off x="457200" y="2133600"/>
            <a:ext cx="8229600" cy="3992563"/>
          </a:xfrm>
        </p:spPr>
        <p:txBody>
          <a:bodyPr>
            <a:normAutofit fontScale="77500" lnSpcReduction="20000"/>
          </a:bodyPr>
          <a:lstStyle/>
          <a:p>
            <a:pPr>
              <a:buNone/>
            </a:pPr>
            <a:r>
              <a:rPr lang="en-US" b="1" dirty="0" smtClean="0">
                <a:solidFill>
                  <a:srgbClr val="FF0000"/>
                </a:solidFill>
              </a:rPr>
              <a:t>1.</a:t>
            </a:r>
            <a:r>
              <a:rPr lang="en-US" dirty="0" smtClean="0">
                <a:solidFill>
                  <a:srgbClr val="FF0000"/>
                </a:solidFill>
              </a:rPr>
              <a:t>      </a:t>
            </a:r>
            <a:r>
              <a:rPr lang="en-US" b="1" dirty="0" err="1" smtClean="0">
                <a:solidFill>
                  <a:srgbClr val="FF0000"/>
                </a:solidFill>
                <a:latin typeface="Aharoni" pitchFamily="2" charset="-79"/>
                <a:cs typeface="Aharoni" pitchFamily="2" charset="-79"/>
              </a:rPr>
              <a:t>Teori</a:t>
            </a:r>
            <a:r>
              <a:rPr lang="en-US" b="1" dirty="0" smtClean="0">
                <a:solidFill>
                  <a:srgbClr val="FF0000"/>
                </a:solidFill>
                <a:latin typeface="Aharoni" pitchFamily="2" charset="-79"/>
                <a:cs typeface="Aharoni" pitchFamily="2" charset="-79"/>
              </a:rPr>
              <a:t> Florence Nightingale</a:t>
            </a:r>
            <a:endParaRPr lang="id-ID" b="1" dirty="0" smtClean="0">
              <a:solidFill>
                <a:srgbClr val="FF0000"/>
              </a:solidFill>
              <a:latin typeface="Aharoni" pitchFamily="2" charset="-79"/>
              <a:cs typeface="Aharoni" pitchFamily="2" charset="-79"/>
            </a:endParaRPr>
          </a:p>
          <a:p>
            <a:r>
              <a:rPr lang="en-US" dirty="0" smtClean="0"/>
              <a:t>Florence </a:t>
            </a:r>
            <a:r>
              <a:rPr lang="en-US" dirty="0" err="1" smtClean="0"/>
              <a:t>merupakan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pendiri</a:t>
            </a:r>
            <a:r>
              <a:rPr lang="en-US" dirty="0" smtClean="0"/>
              <a:t> </a:t>
            </a:r>
            <a:r>
              <a:rPr lang="en-US" dirty="0" err="1" smtClean="0"/>
              <a:t>keperawatan</a:t>
            </a:r>
            <a:r>
              <a:rPr lang="en-US" dirty="0" smtClean="0"/>
              <a:t> yang </a:t>
            </a:r>
            <a:r>
              <a:rPr lang="en-US" dirty="0" err="1" smtClean="0"/>
              <a:t>meletakkan</a:t>
            </a:r>
            <a:r>
              <a:rPr lang="en-US" dirty="0" smtClean="0"/>
              <a:t> </a:t>
            </a:r>
            <a:r>
              <a:rPr lang="en-US" dirty="0" err="1" smtClean="0"/>
              <a:t>dasar-dasar</a:t>
            </a:r>
            <a:r>
              <a:rPr lang="en-US" dirty="0" smtClean="0"/>
              <a:t> </a:t>
            </a:r>
            <a:r>
              <a:rPr lang="en-US" dirty="0" err="1" smtClean="0"/>
              <a:t>teori</a:t>
            </a:r>
            <a:r>
              <a:rPr lang="en-US" dirty="0" smtClean="0"/>
              <a:t> </a:t>
            </a:r>
            <a:r>
              <a:rPr lang="en-US" dirty="0" err="1" smtClean="0"/>
              <a:t>keperawatan</a:t>
            </a:r>
            <a:r>
              <a:rPr lang="en-US" dirty="0" smtClean="0"/>
              <a:t> yang </a:t>
            </a:r>
            <a:r>
              <a:rPr lang="en-US" dirty="0" err="1" smtClean="0"/>
              <a:t>melalui</a:t>
            </a:r>
            <a:r>
              <a:rPr lang="en-US" dirty="0" smtClean="0"/>
              <a:t> </a:t>
            </a:r>
            <a:r>
              <a:rPr lang="en-US" dirty="0" err="1" smtClean="0"/>
              <a:t>filosofi</a:t>
            </a:r>
            <a:r>
              <a:rPr lang="en-US" dirty="0" smtClean="0"/>
              <a:t> </a:t>
            </a:r>
            <a:r>
              <a:rPr lang="en-US" dirty="0" err="1" smtClean="0"/>
              <a:t>keperawatan</a:t>
            </a:r>
            <a:r>
              <a:rPr lang="en-US" dirty="0" smtClean="0"/>
              <a:t> </a:t>
            </a:r>
            <a:r>
              <a:rPr lang="en-US" dirty="0" err="1" smtClean="0"/>
              <a:t>yaitu</a:t>
            </a:r>
            <a:r>
              <a:rPr lang="en-US" dirty="0" smtClean="0"/>
              <a:t> </a:t>
            </a:r>
            <a:r>
              <a:rPr lang="en-US" dirty="0" err="1" smtClean="0"/>
              <a:t>dengan</a:t>
            </a:r>
            <a:r>
              <a:rPr lang="en-US" dirty="0" smtClean="0"/>
              <a:t> </a:t>
            </a:r>
            <a:r>
              <a:rPr lang="en-US" b="1" dirty="0" err="1" smtClean="0"/>
              <a:t>mengidentifikasi</a:t>
            </a:r>
            <a:r>
              <a:rPr lang="en-US" b="1" dirty="0" smtClean="0"/>
              <a:t> </a:t>
            </a:r>
            <a:r>
              <a:rPr lang="en-US" b="1" dirty="0" err="1" smtClean="0"/>
              <a:t>peran</a:t>
            </a:r>
            <a:r>
              <a:rPr lang="en-US" b="1" dirty="0" smtClean="0"/>
              <a:t> </a:t>
            </a:r>
            <a:r>
              <a:rPr lang="en-US" b="1" dirty="0" err="1" smtClean="0"/>
              <a:t>perawat</a:t>
            </a:r>
            <a:r>
              <a:rPr lang="en-US" b="1" dirty="0" smtClean="0"/>
              <a:t> </a:t>
            </a:r>
            <a:r>
              <a:rPr lang="en-US" b="1" dirty="0" err="1" smtClean="0"/>
              <a:t>dalam</a:t>
            </a:r>
            <a:r>
              <a:rPr lang="en-US" b="1" dirty="0" smtClean="0"/>
              <a:t> </a:t>
            </a:r>
            <a:r>
              <a:rPr lang="en-US" b="1" dirty="0" err="1" smtClean="0"/>
              <a:t>menemukan</a:t>
            </a:r>
            <a:r>
              <a:rPr lang="en-US" b="1" dirty="0" smtClean="0"/>
              <a:t> </a:t>
            </a:r>
            <a:r>
              <a:rPr lang="en-US" b="1" dirty="0" err="1" smtClean="0"/>
              <a:t>kebutuhan</a:t>
            </a:r>
            <a:r>
              <a:rPr lang="en-US" b="1" dirty="0" smtClean="0"/>
              <a:t> </a:t>
            </a:r>
            <a:r>
              <a:rPr lang="en-US" b="1" dirty="0" err="1" smtClean="0"/>
              <a:t>dasar</a:t>
            </a:r>
            <a:r>
              <a:rPr lang="en-US" b="1" dirty="0" smtClean="0"/>
              <a:t> </a:t>
            </a:r>
            <a:r>
              <a:rPr lang="en-US" b="1" dirty="0" err="1" smtClean="0"/>
              <a:t>manusia</a:t>
            </a:r>
            <a:r>
              <a:rPr lang="en-US" b="1" dirty="0" smtClean="0"/>
              <a:t> </a:t>
            </a:r>
            <a:r>
              <a:rPr lang="en-US" b="1" dirty="0" err="1" smtClean="0"/>
              <a:t>pada</a:t>
            </a:r>
            <a:r>
              <a:rPr lang="en-US" b="1" dirty="0" smtClean="0"/>
              <a:t> </a:t>
            </a:r>
            <a:r>
              <a:rPr lang="en-US" b="1" dirty="0" err="1" smtClean="0"/>
              <a:t>klien</a:t>
            </a:r>
            <a:r>
              <a:rPr lang="en-US" b="1" dirty="0" smtClean="0"/>
              <a:t> </a:t>
            </a:r>
            <a:r>
              <a:rPr lang="en-US" b="1" dirty="0" err="1" smtClean="0"/>
              <a:t>serta</a:t>
            </a:r>
            <a:r>
              <a:rPr lang="en-US" b="1" dirty="0" smtClean="0"/>
              <a:t> </a:t>
            </a:r>
            <a:r>
              <a:rPr lang="en-US" b="1" dirty="0" err="1" smtClean="0"/>
              <a:t>pentingnya</a:t>
            </a:r>
            <a:r>
              <a:rPr lang="en-US" b="1" dirty="0" smtClean="0"/>
              <a:t> </a:t>
            </a:r>
            <a:r>
              <a:rPr lang="en-US" b="1" dirty="0" err="1" smtClean="0"/>
              <a:t>pengaruh</a:t>
            </a:r>
            <a:r>
              <a:rPr lang="en-US" b="1" dirty="0" smtClean="0"/>
              <a:t> </a:t>
            </a:r>
            <a:r>
              <a:rPr lang="en-US" b="1" dirty="0" err="1" smtClean="0"/>
              <a:t>lingkungan</a:t>
            </a:r>
            <a:r>
              <a:rPr lang="en-US" b="1" dirty="0" smtClean="0"/>
              <a:t> </a:t>
            </a:r>
            <a:r>
              <a:rPr lang="en-US" b="1" dirty="0" err="1" smtClean="0"/>
              <a:t>di</a:t>
            </a:r>
            <a:r>
              <a:rPr lang="en-US" b="1" dirty="0" smtClean="0"/>
              <a:t> </a:t>
            </a:r>
            <a:r>
              <a:rPr lang="en-US" b="1" dirty="0" err="1" smtClean="0"/>
              <a:t>dalam</a:t>
            </a:r>
            <a:r>
              <a:rPr lang="en-US" b="1" dirty="0" smtClean="0"/>
              <a:t> </a:t>
            </a:r>
            <a:r>
              <a:rPr lang="en-US" b="1" dirty="0" err="1" smtClean="0"/>
              <a:t>perawatan</a:t>
            </a:r>
            <a:r>
              <a:rPr lang="en-US" b="1" dirty="0" smtClean="0"/>
              <a:t> </a:t>
            </a:r>
            <a:r>
              <a:rPr lang="en-US" b="1" dirty="0" err="1" smtClean="0"/>
              <a:t>orang</a:t>
            </a:r>
            <a:r>
              <a:rPr lang="en-US" b="1" dirty="0" smtClean="0"/>
              <a:t> yang </a:t>
            </a:r>
            <a:r>
              <a:rPr lang="en-US" b="1" dirty="0" err="1" smtClean="0"/>
              <a:t>sakit</a:t>
            </a:r>
            <a:r>
              <a:rPr lang="en-US" b="1" dirty="0" smtClean="0"/>
              <a:t> </a:t>
            </a:r>
            <a:r>
              <a:rPr lang="en-US" b="1" dirty="0" err="1" smtClean="0"/>
              <a:t>dikenal</a:t>
            </a:r>
            <a:r>
              <a:rPr lang="en-US" b="1" dirty="0" smtClean="0"/>
              <a:t> </a:t>
            </a:r>
            <a:r>
              <a:rPr lang="en-US" b="1" dirty="0" err="1" smtClean="0"/>
              <a:t>teori</a:t>
            </a:r>
            <a:r>
              <a:rPr lang="en-US" b="1" dirty="0" smtClean="0"/>
              <a:t> </a:t>
            </a:r>
            <a:r>
              <a:rPr lang="en-US" b="1" dirty="0" err="1" smtClean="0"/>
              <a:t>lingkungannya</a:t>
            </a:r>
            <a:r>
              <a:rPr lang="en-US" dirty="0" smtClean="0"/>
              <a:t>.</a:t>
            </a:r>
            <a:endParaRPr lang="id-ID" dirty="0" smtClean="0"/>
          </a:p>
          <a:p>
            <a:r>
              <a:rPr lang="en-US" dirty="0" err="1" smtClean="0"/>
              <a:t>Selain</a:t>
            </a:r>
            <a:r>
              <a:rPr lang="en-US" dirty="0" smtClean="0"/>
              <a:t> </a:t>
            </a:r>
            <a:r>
              <a:rPr lang="en-US" dirty="0" err="1" smtClean="0"/>
              <a:t>itu</a:t>
            </a:r>
            <a:r>
              <a:rPr lang="en-US" dirty="0" smtClean="0"/>
              <a:t> Florence </a:t>
            </a:r>
            <a:r>
              <a:rPr lang="en-US" dirty="0" err="1" smtClean="0"/>
              <a:t>juga</a:t>
            </a:r>
            <a:r>
              <a:rPr lang="en-US" dirty="0" smtClean="0"/>
              <a:t> </a:t>
            </a:r>
            <a:r>
              <a:rPr lang="en-US" dirty="0" err="1" smtClean="0"/>
              <a:t>membuat</a:t>
            </a:r>
            <a:r>
              <a:rPr lang="en-US" dirty="0" smtClean="0"/>
              <a:t> </a:t>
            </a:r>
            <a:r>
              <a:rPr lang="en-US" dirty="0" err="1" smtClean="0"/>
              <a:t>standart</a:t>
            </a:r>
            <a:r>
              <a:rPr lang="en-US" dirty="0" smtClean="0"/>
              <a:t> </a:t>
            </a:r>
            <a:r>
              <a:rPr lang="en-US" dirty="0" err="1" smtClean="0"/>
              <a:t>pada</a:t>
            </a:r>
            <a:r>
              <a:rPr lang="en-US" dirty="0" smtClean="0"/>
              <a:t> </a:t>
            </a:r>
            <a:r>
              <a:rPr lang="en-US" dirty="0" err="1" smtClean="0"/>
              <a:t>pendidikan</a:t>
            </a:r>
            <a:r>
              <a:rPr lang="en-US" dirty="0" smtClean="0"/>
              <a:t> </a:t>
            </a:r>
            <a:r>
              <a:rPr lang="en-US" dirty="0" err="1" smtClean="0"/>
              <a:t>keperawatan</a:t>
            </a:r>
            <a:r>
              <a:rPr lang="en-US" dirty="0" smtClean="0"/>
              <a:t> </a:t>
            </a:r>
            <a:r>
              <a:rPr lang="en-US" dirty="0" err="1" smtClean="0"/>
              <a:t>serta</a:t>
            </a:r>
            <a:r>
              <a:rPr lang="en-US" dirty="0" smtClean="0"/>
              <a:t> </a:t>
            </a:r>
            <a:r>
              <a:rPr lang="en-US" dirty="0" err="1" smtClean="0"/>
              <a:t>standart</a:t>
            </a:r>
            <a:r>
              <a:rPr lang="en-US" dirty="0" smtClean="0"/>
              <a:t> </a:t>
            </a:r>
            <a:r>
              <a:rPr lang="en-US" dirty="0" err="1" smtClean="0"/>
              <a:t>pelaksanaan</a:t>
            </a:r>
            <a:r>
              <a:rPr lang="en-US" dirty="0" smtClean="0"/>
              <a:t> </a:t>
            </a:r>
            <a:r>
              <a:rPr lang="en-US" b="1" dirty="0" err="1" smtClean="0">
                <a:solidFill>
                  <a:srgbClr val="FF0000"/>
                </a:solidFill>
              </a:rPr>
              <a:t>asuhan</a:t>
            </a:r>
            <a:r>
              <a:rPr lang="en-US" b="1" dirty="0" smtClean="0">
                <a:solidFill>
                  <a:srgbClr val="FF0000"/>
                </a:solidFill>
              </a:rPr>
              <a:t> </a:t>
            </a:r>
            <a:r>
              <a:rPr lang="en-US" b="1" dirty="0" err="1" smtClean="0">
                <a:solidFill>
                  <a:srgbClr val="FF0000"/>
                </a:solidFill>
              </a:rPr>
              <a:t>keperawatan</a:t>
            </a:r>
            <a:r>
              <a:rPr lang="en-US" b="1" dirty="0" smtClean="0">
                <a:solidFill>
                  <a:srgbClr val="FF0000"/>
                </a:solidFill>
              </a:rPr>
              <a:t> yang </a:t>
            </a:r>
            <a:r>
              <a:rPr lang="en-US" b="1" dirty="0" err="1" smtClean="0">
                <a:solidFill>
                  <a:srgbClr val="FF0000"/>
                </a:solidFill>
              </a:rPr>
              <a:t>efisien</a:t>
            </a:r>
            <a:r>
              <a:rPr lang="en-US" dirty="0" smtClean="0"/>
              <a:t>. Florence </a:t>
            </a:r>
            <a:r>
              <a:rPr lang="en-US" dirty="0" err="1" smtClean="0"/>
              <a:t>juga</a:t>
            </a:r>
            <a:r>
              <a:rPr lang="en-US" dirty="0" smtClean="0"/>
              <a:t> </a:t>
            </a:r>
            <a:r>
              <a:rPr lang="en-US" dirty="0" err="1" smtClean="0"/>
              <a:t>membedakan</a:t>
            </a:r>
            <a:r>
              <a:rPr lang="en-US" dirty="0" smtClean="0"/>
              <a:t> </a:t>
            </a:r>
            <a:r>
              <a:rPr lang="en-US" dirty="0" err="1" smtClean="0"/>
              <a:t>praktek</a:t>
            </a:r>
            <a:r>
              <a:rPr lang="en-US" dirty="0" smtClean="0"/>
              <a:t> </a:t>
            </a:r>
            <a:r>
              <a:rPr lang="en-US" dirty="0" err="1" smtClean="0"/>
              <a:t>keperawatan</a:t>
            </a:r>
            <a:r>
              <a:rPr lang="en-US" dirty="0" smtClean="0"/>
              <a:t> </a:t>
            </a:r>
            <a:r>
              <a:rPr lang="en-US" dirty="0" err="1" smtClean="0"/>
              <a:t>dengan</a:t>
            </a:r>
            <a:r>
              <a:rPr lang="en-US" dirty="0" smtClean="0"/>
              <a:t> </a:t>
            </a:r>
            <a:r>
              <a:rPr lang="en-US" dirty="0" err="1" smtClean="0"/>
              <a:t>kedikteran</a:t>
            </a:r>
            <a:r>
              <a:rPr lang="en-US" dirty="0" smtClean="0"/>
              <a:t> </a:t>
            </a:r>
            <a:r>
              <a:rPr lang="en-US" dirty="0" err="1" smtClean="0"/>
              <a:t>dan</a:t>
            </a:r>
            <a:r>
              <a:rPr lang="en-US" dirty="0" smtClean="0"/>
              <a:t> </a:t>
            </a:r>
            <a:r>
              <a:rPr lang="en-US" dirty="0" err="1" smtClean="0"/>
              <a:t>perbedaan</a:t>
            </a:r>
            <a:r>
              <a:rPr lang="en-US" dirty="0" smtClean="0"/>
              <a:t> </a:t>
            </a:r>
            <a:r>
              <a:rPr lang="en-US" dirty="0" err="1" smtClean="0"/>
              <a:t>perawatan</a:t>
            </a:r>
            <a:r>
              <a:rPr lang="en-US" dirty="0" smtClean="0"/>
              <a:t> </a:t>
            </a:r>
            <a:r>
              <a:rPr lang="en-US" dirty="0" err="1" smtClean="0"/>
              <a:t>pada</a:t>
            </a:r>
            <a:r>
              <a:rPr lang="en-US" dirty="0" smtClean="0"/>
              <a:t> </a:t>
            </a:r>
            <a:r>
              <a:rPr lang="en-US" dirty="0" err="1" smtClean="0"/>
              <a:t>orang</a:t>
            </a:r>
            <a:r>
              <a:rPr lang="en-US" dirty="0" smtClean="0"/>
              <a:t> yang </a:t>
            </a:r>
            <a:r>
              <a:rPr lang="en-US" dirty="0" err="1" smtClean="0"/>
              <a:t>sakit</a:t>
            </a:r>
            <a:r>
              <a:rPr lang="en-US" dirty="0" smtClean="0"/>
              <a:t> </a:t>
            </a:r>
            <a:r>
              <a:rPr lang="en-US" dirty="0" err="1" smtClean="0"/>
              <a:t>dengan</a:t>
            </a:r>
            <a:r>
              <a:rPr lang="en-US" dirty="0" smtClean="0"/>
              <a:t> yang </a:t>
            </a:r>
            <a:r>
              <a:rPr lang="en-US" dirty="0" err="1" smtClean="0"/>
              <a:t>sehat</a:t>
            </a:r>
            <a:r>
              <a:rPr lang="en-US" dirty="0" smtClean="0"/>
              <a:t>.</a:t>
            </a:r>
            <a:endParaRPr lang="id-ID" dirty="0" smtClean="0"/>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FF0000"/>
                </a:solidFill>
              </a:rPr>
              <a:t>2. </a:t>
            </a:r>
            <a:r>
              <a:rPr lang="en-US" b="1" dirty="0" err="1" smtClean="0">
                <a:solidFill>
                  <a:srgbClr val="FF0000"/>
                </a:solidFill>
              </a:rPr>
              <a:t>Teori</a:t>
            </a:r>
            <a:r>
              <a:rPr lang="en-US" b="1" dirty="0" smtClean="0">
                <a:solidFill>
                  <a:srgbClr val="FF0000"/>
                </a:solidFill>
              </a:rPr>
              <a:t> Dorothea Orem</a:t>
            </a:r>
            <a:endParaRPr lang="id-ID" dirty="0"/>
          </a:p>
        </p:txBody>
      </p:sp>
      <p:sp>
        <p:nvSpPr>
          <p:cNvPr id="3" name="Content Placeholder 2"/>
          <p:cNvSpPr>
            <a:spLocks noGrp="1"/>
          </p:cNvSpPr>
          <p:nvPr>
            <p:ph idx="1"/>
          </p:nvPr>
        </p:nvSpPr>
        <p:spPr/>
        <p:txBody>
          <a:bodyPr/>
          <a:lstStyle/>
          <a:p>
            <a:r>
              <a:rPr lang="en-US" dirty="0" smtClean="0"/>
              <a:t>Model </a:t>
            </a:r>
            <a:r>
              <a:rPr lang="en-US" dirty="0" err="1" smtClean="0"/>
              <a:t>konsep</a:t>
            </a:r>
            <a:r>
              <a:rPr lang="en-US" dirty="0" smtClean="0"/>
              <a:t> </a:t>
            </a:r>
            <a:r>
              <a:rPr lang="en-US" dirty="0" err="1" smtClean="0"/>
              <a:t>keperawatan</a:t>
            </a:r>
            <a:r>
              <a:rPr lang="en-US" dirty="0" smtClean="0"/>
              <a:t> </a:t>
            </a:r>
            <a:r>
              <a:rPr lang="en-US" dirty="0" err="1" smtClean="0"/>
              <a:t>menurut</a:t>
            </a:r>
            <a:r>
              <a:rPr lang="en-US" dirty="0" smtClean="0"/>
              <a:t> Dorothea Orem yang </a:t>
            </a:r>
            <a:r>
              <a:rPr lang="en-US" dirty="0" err="1" smtClean="0"/>
              <a:t>di</a:t>
            </a:r>
            <a:r>
              <a:rPr lang="en-US" dirty="0" smtClean="0"/>
              <a:t> </a:t>
            </a:r>
            <a:r>
              <a:rPr lang="en-US" dirty="0" err="1" smtClean="0"/>
              <a:t>kenal</a:t>
            </a:r>
            <a:r>
              <a:rPr lang="en-US" dirty="0" smtClean="0"/>
              <a:t> </a:t>
            </a:r>
            <a:r>
              <a:rPr lang="en-US" dirty="0" err="1" smtClean="0"/>
              <a:t>dengan</a:t>
            </a:r>
            <a:r>
              <a:rPr lang="en-US" dirty="0" smtClean="0"/>
              <a:t> </a:t>
            </a:r>
            <a:r>
              <a:rPr lang="en-US" b="1" dirty="0" smtClean="0"/>
              <a:t>Model Self Care</a:t>
            </a:r>
            <a:r>
              <a:rPr lang="en-US" dirty="0" smtClean="0"/>
              <a:t>. </a:t>
            </a:r>
            <a:r>
              <a:rPr lang="en-US" dirty="0" err="1" smtClean="0"/>
              <a:t>Pandangan</a:t>
            </a:r>
            <a:r>
              <a:rPr lang="en-US" dirty="0" smtClean="0"/>
              <a:t> </a:t>
            </a:r>
            <a:r>
              <a:rPr lang="en-US" dirty="0" err="1" smtClean="0"/>
              <a:t>teori</a:t>
            </a:r>
            <a:r>
              <a:rPr lang="en-US" dirty="0" smtClean="0"/>
              <a:t> Orem </a:t>
            </a:r>
            <a:r>
              <a:rPr lang="en-US" dirty="0" err="1" smtClean="0"/>
              <a:t>dalam</a:t>
            </a:r>
            <a:r>
              <a:rPr lang="en-US" dirty="0" smtClean="0"/>
              <a:t> </a:t>
            </a:r>
            <a:r>
              <a:rPr lang="en-US" dirty="0" err="1" smtClean="0"/>
              <a:t>tatanan</a:t>
            </a:r>
            <a:r>
              <a:rPr lang="en-US" dirty="0" smtClean="0"/>
              <a:t> </a:t>
            </a:r>
            <a:r>
              <a:rPr lang="en-US" dirty="0" err="1" smtClean="0"/>
              <a:t>pelayanan</a:t>
            </a:r>
            <a:r>
              <a:rPr lang="en-US" dirty="0" smtClean="0"/>
              <a:t> </a:t>
            </a:r>
            <a:r>
              <a:rPr lang="en-US" dirty="0" err="1" smtClean="0"/>
              <a:t>keperawatan</a:t>
            </a:r>
            <a:r>
              <a:rPr lang="en-US" dirty="0" smtClean="0"/>
              <a:t> </a:t>
            </a:r>
            <a:r>
              <a:rPr lang="en-US" dirty="0" err="1" smtClean="0"/>
              <a:t>ditujukan</a:t>
            </a:r>
            <a:r>
              <a:rPr lang="en-US" dirty="0" smtClean="0"/>
              <a:t> </a:t>
            </a:r>
            <a:r>
              <a:rPr lang="en-US" dirty="0" err="1" smtClean="0"/>
              <a:t>kepada</a:t>
            </a:r>
            <a:r>
              <a:rPr lang="en-US" dirty="0" smtClean="0"/>
              <a:t> </a:t>
            </a:r>
            <a:r>
              <a:rPr lang="en-US" b="1" dirty="0" err="1" smtClean="0"/>
              <a:t>kebutuhan</a:t>
            </a:r>
            <a:r>
              <a:rPr lang="en-US" b="1" dirty="0" smtClean="0"/>
              <a:t> </a:t>
            </a:r>
            <a:r>
              <a:rPr lang="en-US" b="1" dirty="0" err="1" smtClean="0"/>
              <a:t>individu</a:t>
            </a:r>
            <a:r>
              <a:rPr lang="en-US" b="1" dirty="0" smtClean="0"/>
              <a:t> </a:t>
            </a:r>
            <a:r>
              <a:rPr lang="en-US" b="1" dirty="0" err="1" smtClean="0"/>
              <a:t>dalam</a:t>
            </a:r>
            <a:r>
              <a:rPr lang="en-US" b="1" dirty="0" smtClean="0"/>
              <a:t> </a:t>
            </a:r>
            <a:r>
              <a:rPr lang="en-US" b="1" dirty="0" err="1" smtClean="0"/>
              <a:t>melakukan</a:t>
            </a:r>
            <a:r>
              <a:rPr lang="en-US" b="1" dirty="0" smtClean="0"/>
              <a:t> </a:t>
            </a:r>
            <a:r>
              <a:rPr lang="en-US" b="1" dirty="0" err="1" smtClean="0"/>
              <a:t>tindakan</a:t>
            </a:r>
            <a:r>
              <a:rPr lang="en-US" b="1" dirty="0" smtClean="0"/>
              <a:t> </a:t>
            </a:r>
            <a:r>
              <a:rPr lang="en-US" b="1" dirty="0" err="1" smtClean="0"/>
              <a:t>keperawatn</a:t>
            </a:r>
            <a:r>
              <a:rPr lang="en-US" b="1" dirty="0" smtClean="0"/>
              <a:t> </a:t>
            </a:r>
            <a:r>
              <a:rPr lang="en-US" b="1" dirty="0" err="1" smtClean="0"/>
              <a:t>mandiri</a:t>
            </a:r>
            <a:r>
              <a:rPr lang="en-US" b="1" dirty="0" smtClean="0"/>
              <a:t> </a:t>
            </a:r>
            <a:r>
              <a:rPr lang="en-US" dirty="0" err="1" smtClean="0"/>
              <a:t>serta</a:t>
            </a:r>
            <a:r>
              <a:rPr lang="en-US" dirty="0" smtClean="0"/>
              <a:t> </a:t>
            </a:r>
            <a:r>
              <a:rPr lang="en-US" dirty="0" err="1" smtClean="0"/>
              <a:t>mengatur</a:t>
            </a:r>
            <a:r>
              <a:rPr lang="en-US" dirty="0" smtClean="0"/>
              <a:t> </a:t>
            </a:r>
            <a:r>
              <a:rPr lang="en-US" dirty="0" err="1" smtClean="0"/>
              <a:t>dalam</a:t>
            </a:r>
            <a:r>
              <a:rPr lang="en-US" dirty="0" smtClean="0"/>
              <a:t> </a:t>
            </a:r>
            <a:r>
              <a:rPr lang="en-US" dirty="0" err="1" smtClean="0"/>
              <a:t>kebutuhannya</a:t>
            </a:r>
            <a:r>
              <a:rPr lang="en-US" dirty="0" smtClean="0"/>
              <a:t>. </a:t>
            </a:r>
            <a:endParaRPr lang="id-ID" dirty="0" smtClean="0"/>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Model Self care</a:t>
            </a:r>
            <a:endParaRPr lang="id-ID" b="1" dirty="0"/>
          </a:p>
        </p:txBody>
      </p:sp>
      <p:sp>
        <p:nvSpPr>
          <p:cNvPr id="3" name="Content Placeholder 2"/>
          <p:cNvSpPr>
            <a:spLocks noGrp="1"/>
          </p:cNvSpPr>
          <p:nvPr>
            <p:ph idx="1"/>
          </p:nvPr>
        </p:nvSpPr>
        <p:spPr/>
        <p:txBody>
          <a:bodyPr/>
          <a:lstStyle/>
          <a:p>
            <a:pPr marL="514350" indent="-514350">
              <a:buAutoNum type="arabicPeriod"/>
            </a:pPr>
            <a:r>
              <a:rPr lang="en-US" b="1" dirty="0" err="1" smtClean="0"/>
              <a:t>Perawatan</a:t>
            </a:r>
            <a:r>
              <a:rPr lang="en-US" b="1" dirty="0" smtClean="0"/>
              <a:t> </a:t>
            </a:r>
            <a:r>
              <a:rPr lang="en-US" b="1" dirty="0" err="1" smtClean="0"/>
              <a:t>diri</a:t>
            </a:r>
            <a:r>
              <a:rPr lang="en-US" b="1" dirty="0" smtClean="0"/>
              <a:t> </a:t>
            </a:r>
            <a:r>
              <a:rPr lang="en-US" b="1" dirty="0" err="1" smtClean="0"/>
              <a:t>sendiri</a:t>
            </a:r>
            <a:r>
              <a:rPr lang="en-US" b="1" dirty="0" smtClean="0"/>
              <a:t> (self care)</a:t>
            </a:r>
            <a:r>
              <a:rPr lang="id-ID" dirty="0" smtClean="0"/>
              <a:t/>
            </a:r>
            <a:br>
              <a:rPr lang="id-ID" dirty="0" smtClean="0"/>
            </a:br>
            <a:r>
              <a:rPr lang="en-US" b="1" dirty="0" err="1" smtClean="0"/>
              <a:t>Dalam</a:t>
            </a:r>
            <a:r>
              <a:rPr lang="en-US" b="1" dirty="0" smtClean="0"/>
              <a:t> </a:t>
            </a:r>
            <a:r>
              <a:rPr lang="en-US" b="1" dirty="0" err="1" smtClean="0"/>
              <a:t>teori</a:t>
            </a:r>
            <a:r>
              <a:rPr lang="en-US" b="1" dirty="0" smtClean="0"/>
              <a:t> self care, Orem </a:t>
            </a:r>
            <a:r>
              <a:rPr lang="en-US" b="1" dirty="0" err="1" smtClean="0"/>
              <a:t>mengemukakan</a:t>
            </a:r>
            <a:r>
              <a:rPr lang="en-US" b="1" dirty="0" smtClean="0"/>
              <a:t> </a:t>
            </a:r>
            <a:r>
              <a:rPr lang="en-US" b="1" dirty="0" err="1" smtClean="0"/>
              <a:t>bahwa</a:t>
            </a:r>
            <a:r>
              <a:rPr lang="en-US" b="1" dirty="0" smtClean="0"/>
              <a:t> self care </a:t>
            </a:r>
            <a:r>
              <a:rPr lang="en-US" b="1" dirty="0" err="1" smtClean="0"/>
              <a:t>meliputi</a:t>
            </a:r>
            <a:r>
              <a:rPr lang="en-US" b="1" dirty="0" smtClean="0"/>
              <a:t> : </a:t>
            </a:r>
            <a:endParaRPr lang="id-ID" b="1" dirty="0" smtClean="0"/>
          </a:p>
          <a:p>
            <a:pPr marL="514350" indent="-514350">
              <a:buNone/>
            </a:pPr>
            <a:r>
              <a:rPr lang="id-ID" b="1" dirty="0" smtClean="0"/>
              <a:t>   a. </a:t>
            </a:r>
            <a:r>
              <a:rPr lang="en-US" b="1" dirty="0" smtClean="0"/>
              <a:t>Self care </a:t>
            </a:r>
            <a:r>
              <a:rPr lang="en-US" b="1" dirty="0" err="1" smtClean="0"/>
              <a:t>itu</a:t>
            </a:r>
            <a:r>
              <a:rPr lang="en-US" b="1" dirty="0" smtClean="0"/>
              <a:t> </a:t>
            </a:r>
            <a:r>
              <a:rPr lang="en-US" b="1" dirty="0" err="1" smtClean="0"/>
              <a:t>sendiri</a:t>
            </a:r>
            <a:r>
              <a:rPr lang="en-US" b="1" dirty="0" smtClean="0"/>
              <a:t>, yang </a:t>
            </a:r>
            <a:r>
              <a:rPr lang="en-US" b="1" dirty="0" err="1" smtClean="0"/>
              <a:t>merupakan</a:t>
            </a:r>
            <a:r>
              <a:rPr lang="en-US" b="1" dirty="0" smtClean="0"/>
              <a:t> </a:t>
            </a:r>
            <a:r>
              <a:rPr lang="en-US" b="1" dirty="0" err="1" smtClean="0"/>
              <a:t>aktifitas</a:t>
            </a:r>
            <a:r>
              <a:rPr lang="en-US" b="1" dirty="0" smtClean="0"/>
              <a:t> </a:t>
            </a:r>
            <a:r>
              <a:rPr lang="en-US" b="1" dirty="0" err="1" smtClean="0"/>
              <a:t>dan</a:t>
            </a:r>
            <a:r>
              <a:rPr lang="en-US" b="1" dirty="0" smtClean="0"/>
              <a:t> </a:t>
            </a:r>
            <a:r>
              <a:rPr lang="en-US" b="1" dirty="0" err="1" smtClean="0"/>
              <a:t>inisiatif</a:t>
            </a:r>
            <a:r>
              <a:rPr lang="en-US" b="1" dirty="0" smtClean="0"/>
              <a:t> </a:t>
            </a:r>
            <a:r>
              <a:rPr lang="en-US" b="1" dirty="0" err="1" smtClean="0"/>
              <a:t>dari</a:t>
            </a:r>
            <a:r>
              <a:rPr lang="en-US" b="1" dirty="0" smtClean="0"/>
              <a:t> </a:t>
            </a:r>
            <a:r>
              <a:rPr lang="en-US" b="1" dirty="0" err="1" smtClean="0"/>
              <a:t>individu</a:t>
            </a:r>
            <a:r>
              <a:rPr lang="en-US" b="1" dirty="0" smtClean="0"/>
              <a:t> </a:t>
            </a:r>
            <a:r>
              <a:rPr lang="en-US" b="1" dirty="0" err="1" smtClean="0"/>
              <a:t>serta</a:t>
            </a:r>
            <a:r>
              <a:rPr lang="en-US" b="1" dirty="0" smtClean="0"/>
              <a:t> </a:t>
            </a:r>
            <a:r>
              <a:rPr lang="en-US" b="1" dirty="0" err="1" smtClean="0"/>
              <a:t>dilaksanakan</a:t>
            </a:r>
            <a:r>
              <a:rPr lang="en-US" b="1" dirty="0" smtClean="0"/>
              <a:t> </a:t>
            </a:r>
            <a:r>
              <a:rPr lang="en-US" b="1" dirty="0" err="1" smtClean="0"/>
              <a:t>oleh</a:t>
            </a:r>
            <a:r>
              <a:rPr lang="en-US" b="1" dirty="0" smtClean="0"/>
              <a:t> </a:t>
            </a:r>
            <a:r>
              <a:rPr lang="en-US" b="1" dirty="0" err="1" smtClean="0"/>
              <a:t>individu</a:t>
            </a:r>
            <a:r>
              <a:rPr lang="en-US" b="1" dirty="0" smtClean="0"/>
              <a:t> </a:t>
            </a:r>
            <a:r>
              <a:rPr lang="en-US" b="1" dirty="0" err="1" smtClean="0"/>
              <a:t>itu</a:t>
            </a:r>
            <a:r>
              <a:rPr lang="en-US" b="1" dirty="0" smtClean="0"/>
              <a:t> </a:t>
            </a:r>
            <a:r>
              <a:rPr lang="en-US" b="1" dirty="0" err="1" smtClean="0"/>
              <a:t>sendiri</a:t>
            </a:r>
            <a:r>
              <a:rPr lang="en-US" b="1" dirty="0" smtClean="0"/>
              <a:t> </a:t>
            </a:r>
            <a:r>
              <a:rPr lang="en-US" b="1" dirty="0" err="1" smtClean="0"/>
              <a:t>dalam</a:t>
            </a:r>
            <a:r>
              <a:rPr lang="en-US" b="1" dirty="0" smtClean="0"/>
              <a:t> </a:t>
            </a:r>
            <a:r>
              <a:rPr lang="en-US" b="1" dirty="0" err="1" smtClean="0"/>
              <a:t>memenuhi</a:t>
            </a:r>
            <a:r>
              <a:rPr lang="en-US" b="1" dirty="0" smtClean="0"/>
              <a:t> </a:t>
            </a:r>
            <a:r>
              <a:rPr lang="en-US" b="1" dirty="0" err="1" smtClean="0"/>
              <a:t>serta</a:t>
            </a:r>
            <a:r>
              <a:rPr lang="en-US" b="1" dirty="0" smtClean="0"/>
              <a:t> </a:t>
            </a:r>
            <a:r>
              <a:rPr lang="en-US" b="1" dirty="0" err="1" smtClean="0"/>
              <a:t>mempertahankan</a:t>
            </a:r>
            <a:r>
              <a:rPr lang="en-US" b="1" dirty="0" smtClean="0"/>
              <a:t> </a:t>
            </a:r>
            <a:r>
              <a:rPr lang="en-US" b="1" dirty="0" err="1" smtClean="0"/>
              <a:t>kehidupan</a:t>
            </a:r>
            <a:r>
              <a:rPr lang="en-US" b="1" dirty="0" smtClean="0"/>
              <a:t>, </a:t>
            </a:r>
            <a:r>
              <a:rPr lang="en-US" b="1" dirty="0" err="1" smtClean="0"/>
              <a:t>serta</a:t>
            </a:r>
            <a:r>
              <a:rPr lang="en-US" b="1" dirty="0" smtClean="0"/>
              <a:t> </a:t>
            </a:r>
            <a:r>
              <a:rPr lang="en-US" b="1" dirty="0" err="1" smtClean="0"/>
              <a:t>kesejahteraan</a:t>
            </a:r>
            <a:r>
              <a:rPr lang="en-US" b="1" dirty="0" smtClean="0"/>
              <a:t>.</a:t>
            </a:r>
            <a:endParaRPr lang="id-ID" b="1" dirty="0" smtClean="0"/>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10000"/>
          </a:bodyPr>
          <a:lstStyle/>
          <a:p>
            <a:pPr marL="269875" indent="-269875">
              <a:buNone/>
            </a:pPr>
            <a:r>
              <a:rPr lang="id-ID" dirty="0" smtClean="0"/>
              <a:t>b</a:t>
            </a:r>
            <a:r>
              <a:rPr lang="id-ID" b="1" dirty="0" smtClean="0"/>
              <a:t>. </a:t>
            </a:r>
            <a:r>
              <a:rPr lang="en-US" b="1" dirty="0" smtClean="0"/>
              <a:t>Self care agency </a:t>
            </a:r>
            <a:r>
              <a:rPr lang="en-US" b="1" dirty="0" err="1" smtClean="0"/>
              <a:t>merupakan</a:t>
            </a:r>
            <a:r>
              <a:rPr lang="en-US" b="1" dirty="0" smtClean="0"/>
              <a:t> </a:t>
            </a:r>
            <a:r>
              <a:rPr lang="en-US" b="1" dirty="0" err="1" smtClean="0"/>
              <a:t>suatu</a:t>
            </a:r>
            <a:r>
              <a:rPr lang="en-US" b="1" dirty="0" smtClean="0"/>
              <a:t> </a:t>
            </a:r>
            <a:r>
              <a:rPr lang="en-US" b="1" dirty="0" err="1" smtClean="0"/>
              <a:t>kemampuan</a:t>
            </a:r>
            <a:r>
              <a:rPr lang="en-US" b="1" dirty="0" smtClean="0"/>
              <a:t> </a:t>
            </a:r>
            <a:r>
              <a:rPr lang="en-US" b="1" dirty="0" err="1" smtClean="0"/>
              <a:t>individu</a:t>
            </a:r>
            <a:r>
              <a:rPr lang="en-US" b="1" dirty="0" smtClean="0"/>
              <a:t> </a:t>
            </a:r>
            <a:r>
              <a:rPr lang="en-US" b="1" dirty="0" err="1" smtClean="0"/>
              <a:t>dalam</a:t>
            </a:r>
            <a:r>
              <a:rPr lang="en-US" b="1" dirty="0" smtClean="0"/>
              <a:t> </a:t>
            </a:r>
            <a:r>
              <a:rPr lang="en-US" b="1" dirty="0" err="1" smtClean="0"/>
              <a:t>melakukan</a:t>
            </a:r>
            <a:r>
              <a:rPr lang="en-US" b="1" dirty="0" smtClean="0"/>
              <a:t> </a:t>
            </a:r>
            <a:r>
              <a:rPr lang="en-US" b="1" dirty="0" err="1" smtClean="0"/>
              <a:t>perawatan</a:t>
            </a:r>
            <a:r>
              <a:rPr lang="en-US" b="1" dirty="0" smtClean="0"/>
              <a:t> </a:t>
            </a:r>
            <a:r>
              <a:rPr lang="en-US" b="1" dirty="0" err="1" smtClean="0"/>
              <a:t>diri</a:t>
            </a:r>
            <a:r>
              <a:rPr lang="en-US" b="1" dirty="0" smtClean="0"/>
              <a:t> </a:t>
            </a:r>
            <a:r>
              <a:rPr lang="en-US" b="1" dirty="0" err="1" smtClean="0"/>
              <a:t>sendiri</a:t>
            </a:r>
            <a:r>
              <a:rPr lang="en-US" b="1" dirty="0" smtClean="0"/>
              <a:t>, yang </a:t>
            </a:r>
            <a:r>
              <a:rPr lang="en-US" b="1" dirty="0" err="1" smtClean="0"/>
              <a:t>dapat</a:t>
            </a:r>
            <a:r>
              <a:rPr lang="en-US" b="1" dirty="0" smtClean="0"/>
              <a:t> </a:t>
            </a:r>
            <a:r>
              <a:rPr lang="en-US" b="1" dirty="0" err="1" smtClean="0"/>
              <a:t>dipengaruhi</a:t>
            </a:r>
            <a:r>
              <a:rPr lang="en-US" b="1" dirty="0" smtClean="0"/>
              <a:t> </a:t>
            </a:r>
            <a:r>
              <a:rPr lang="en-US" b="1" dirty="0" err="1" smtClean="0"/>
              <a:t>oleh</a:t>
            </a:r>
            <a:r>
              <a:rPr lang="en-US" b="1" dirty="0" smtClean="0"/>
              <a:t> </a:t>
            </a:r>
            <a:r>
              <a:rPr lang="en-US" b="1" dirty="0" err="1" smtClean="0"/>
              <a:t>usia</a:t>
            </a:r>
            <a:r>
              <a:rPr lang="en-US" b="1" dirty="0" smtClean="0"/>
              <a:t>, </a:t>
            </a:r>
            <a:r>
              <a:rPr lang="en-US" b="1" dirty="0" err="1" smtClean="0"/>
              <a:t>perembangan</a:t>
            </a:r>
            <a:r>
              <a:rPr lang="en-US" b="1" dirty="0" smtClean="0"/>
              <a:t>, </a:t>
            </a:r>
            <a:r>
              <a:rPr lang="en-US" b="1" dirty="0" err="1" smtClean="0"/>
              <a:t>sosiokultural</a:t>
            </a:r>
            <a:r>
              <a:rPr lang="en-US" b="1" dirty="0" smtClean="0"/>
              <a:t>, </a:t>
            </a:r>
            <a:r>
              <a:rPr lang="en-US" b="1" dirty="0" err="1" smtClean="0"/>
              <a:t>kesehatan</a:t>
            </a:r>
            <a:r>
              <a:rPr lang="en-US" b="1" dirty="0" smtClean="0"/>
              <a:t>, </a:t>
            </a:r>
            <a:r>
              <a:rPr lang="en-US" b="1" dirty="0" err="1" smtClean="0"/>
              <a:t>dll</a:t>
            </a:r>
            <a:r>
              <a:rPr lang="en-US" b="1" dirty="0" smtClean="0"/>
              <a:t>.</a:t>
            </a:r>
            <a:endParaRPr lang="id-ID" b="1" dirty="0" smtClean="0"/>
          </a:p>
          <a:p>
            <a:pPr>
              <a:buNone/>
            </a:pPr>
            <a:r>
              <a:rPr lang="en-US" b="1" dirty="0" smtClean="0"/>
              <a:t>c. </a:t>
            </a:r>
            <a:r>
              <a:rPr lang="en-US" b="1" dirty="0" err="1" smtClean="0"/>
              <a:t>Adanya</a:t>
            </a:r>
            <a:r>
              <a:rPr lang="en-US" b="1" dirty="0" smtClean="0"/>
              <a:t> </a:t>
            </a:r>
            <a:r>
              <a:rPr lang="en-US" b="1" dirty="0" err="1" smtClean="0"/>
              <a:t>tuntutan</a:t>
            </a:r>
            <a:r>
              <a:rPr lang="en-US" b="1" dirty="0" smtClean="0"/>
              <a:t> </a:t>
            </a:r>
            <a:r>
              <a:rPr lang="en-US" b="1" dirty="0" err="1" smtClean="0"/>
              <a:t>atau</a:t>
            </a:r>
            <a:r>
              <a:rPr lang="en-US" b="1" dirty="0" smtClean="0"/>
              <a:t> </a:t>
            </a:r>
            <a:r>
              <a:rPr lang="en-US" b="1" dirty="0" err="1" smtClean="0"/>
              <a:t>permintaan</a:t>
            </a:r>
            <a:r>
              <a:rPr lang="en-US" b="1" dirty="0" smtClean="0"/>
              <a:t> </a:t>
            </a:r>
            <a:r>
              <a:rPr lang="en-US" b="1" dirty="0" err="1" smtClean="0"/>
              <a:t>dalam</a:t>
            </a:r>
            <a:r>
              <a:rPr lang="en-US" b="1" dirty="0" smtClean="0"/>
              <a:t> </a:t>
            </a:r>
            <a:r>
              <a:rPr lang="en-US" b="1" dirty="0" err="1" smtClean="0"/>
              <a:t>perawatan</a:t>
            </a:r>
            <a:r>
              <a:rPr lang="en-US" b="1" dirty="0" smtClean="0"/>
              <a:t> </a:t>
            </a:r>
            <a:r>
              <a:rPr lang="en-US" b="1" dirty="0" err="1" smtClean="0"/>
              <a:t>diri</a:t>
            </a:r>
            <a:r>
              <a:rPr lang="en-US" b="1" dirty="0" smtClean="0"/>
              <a:t> </a:t>
            </a:r>
            <a:r>
              <a:rPr lang="en-US" b="1" dirty="0" err="1" smtClean="0"/>
              <a:t>sendiri</a:t>
            </a:r>
            <a:r>
              <a:rPr lang="en-US" b="1" dirty="0" smtClean="0"/>
              <a:t> yang </a:t>
            </a:r>
            <a:r>
              <a:rPr lang="en-US" b="1" dirty="0" err="1" smtClean="0"/>
              <a:t>merupakan</a:t>
            </a:r>
            <a:r>
              <a:rPr lang="en-US" b="1" dirty="0" smtClean="0"/>
              <a:t> </a:t>
            </a:r>
            <a:r>
              <a:rPr lang="en-US" b="1" dirty="0" err="1" smtClean="0"/>
              <a:t>tindakan</a:t>
            </a:r>
            <a:r>
              <a:rPr lang="en-US" b="1" dirty="0" smtClean="0"/>
              <a:t> </a:t>
            </a:r>
            <a:r>
              <a:rPr lang="en-US" b="1" dirty="0" err="1" smtClean="0"/>
              <a:t>mandiri</a:t>
            </a:r>
            <a:r>
              <a:rPr lang="en-US" b="1" dirty="0" smtClean="0"/>
              <a:t> yang </a:t>
            </a:r>
            <a:r>
              <a:rPr lang="en-US" b="1" dirty="0" err="1" smtClean="0"/>
              <a:t>dilakukan</a:t>
            </a:r>
            <a:r>
              <a:rPr lang="en-US" b="1" dirty="0" smtClean="0"/>
              <a:t> </a:t>
            </a:r>
            <a:r>
              <a:rPr lang="en-US" b="1" dirty="0" err="1" smtClean="0"/>
              <a:t>dalam</a:t>
            </a:r>
            <a:r>
              <a:rPr lang="en-US" b="1" dirty="0" smtClean="0"/>
              <a:t> </a:t>
            </a:r>
            <a:r>
              <a:rPr lang="en-US" b="1" dirty="0" err="1" smtClean="0"/>
              <a:t>waktu</a:t>
            </a:r>
            <a:r>
              <a:rPr lang="en-US" b="1" dirty="0" smtClean="0"/>
              <a:t> </a:t>
            </a:r>
            <a:r>
              <a:rPr lang="en-US" b="1" dirty="0" err="1" smtClean="0"/>
              <a:t>tertentu</a:t>
            </a:r>
            <a:r>
              <a:rPr lang="en-US" b="1" dirty="0" smtClean="0"/>
              <a:t> </a:t>
            </a:r>
            <a:r>
              <a:rPr lang="en-US" b="1" dirty="0" err="1" smtClean="0"/>
              <a:t>untuk</a:t>
            </a:r>
            <a:r>
              <a:rPr lang="en-US" b="1" dirty="0" smtClean="0"/>
              <a:t> </a:t>
            </a:r>
            <a:r>
              <a:rPr lang="en-US" b="1" dirty="0" err="1" smtClean="0"/>
              <a:t>perawatan</a:t>
            </a:r>
            <a:r>
              <a:rPr lang="en-US" b="1" dirty="0" smtClean="0"/>
              <a:t> </a:t>
            </a:r>
            <a:r>
              <a:rPr lang="en-US" b="1" dirty="0" err="1" smtClean="0"/>
              <a:t>diri</a:t>
            </a:r>
            <a:r>
              <a:rPr lang="en-US" b="1" dirty="0" smtClean="0"/>
              <a:t> </a:t>
            </a:r>
            <a:r>
              <a:rPr lang="en-US" b="1" dirty="0" err="1" smtClean="0"/>
              <a:t>sendiri</a:t>
            </a:r>
            <a:r>
              <a:rPr lang="en-US" b="1" dirty="0" smtClean="0"/>
              <a:t> </a:t>
            </a:r>
            <a:r>
              <a:rPr lang="en-US" b="1" dirty="0" err="1" smtClean="0"/>
              <a:t>dengan</a:t>
            </a:r>
            <a:r>
              <a:rPr lang="en-US" b="1" dirty="0" smtClean="0"/>
              <a:t> </a:t>
            </a:r>
            <a:r>
              <a:rPr lang="en-US" b="1" dirty="0" err="1" smtClean="0"/>
              <a:t>menggunakan</a:t>
            </a:r>
            <a:r>
              <a:rPr lang="en-US" b="1" dirty="0" smtClean="0"/>
              <a:t> </a:t>
            </a:r>
            <a:r>
              <a:rPr lang="en-US" b="1" dirty="0" err="1" smtClean="0"/>
              <a:t>metode</a:t>
            </a:r>
            <a:r>
              <a:rPr lang="en-US" b="1" dirty="0" smtClean="0"/>
              <a:t> </a:t>
            </a:r>
            <a:r>
              <a:rPr lang="en-US" b="1" dirty="0" err="1" smtClean="0"/>
              <a:t>dan</a:t>
            </a:r>
            <a:r>
              <a:rPr lang="en-US" b="1" dirty="0" smtClean="0"/>
              <a:t> </a:t>
            </a:r>
            <a:r>
              <a:rPr lang="en-US" b="1" dirty="0" err="1" smtClean="0"/>
              <a:t>alat</a:t>
            </a:r>
            <a:r>
              <a:rPr lang="en-US" b="1" dirty="0" smtClean="0"/>
              <a:t> </a:t>
            </a:r>
            <a:r>
              <a:rPr lang="en-US" b="1" dirty="0" err="1" smtClean="0"/>
              <a:t>dalam</a:t>
            </a:r>
            <a:r>
              <a:rPr lang="en-US" b="1" dirty="0" smtClean="0"/>
              <a:t> </a:t>
            </a:r>
            <a:r>
              <a:rPr lang="en-US" b="1" dirty="0" err="1" smtClean="0"/>
              <a:t>tindakan</a:t>
            </a:r>
            <a:r>
              <a:rPr lang="en-US" b="1" dirty="0" smtClean="0"/>
              <a:t> yang </a:t>
            </a:r>
            <a:r>
              <a:rPr lang="en-US" b="1" dirty="0" err="1" smtClean="0"/>
              <a:t>tepat</a:t>
            </a:r>
            <a:endParaRPr lang="id-ID" b="1" dirty="0" smtClean="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buNone/>
            </a:pPr>
            <a:r>
              <a:rPr lang="en-US" b="1" dirty="0" smtClean="0"/>
              <a:t>Self care </a:t>
            </a:r>
            <a:r>
              <a:rPr lang="en-US" b="1" dirty="0" err="1" smtClean="0"/>
              <a:t>merupakan</a:t>
            </a:r>
            <a:r>
              <a:rPr lang="en-US" b="1" dirty="0" smtClean="0"/>
              <a:t> </a:t>
            </a:r>
            <a:r>
              <a:rPr lang="en-US" b="1" dirty="0" err="1" smtClean="0"/>
              <a:t>suatu</a:t>
            </a:r>
            <a:r>
              <a:rPr lang="en-US" b="1" dirty="0" smtClean="0"/>
              <a:t> </a:t>
            </a:r>
            <a:r>
              <a:rPr lang="en-US" b="1" dirty="0" err="1" smtClean="0"/>
              <a:t>tindakan</a:t>
            </a:r>
            <a:r>
              <a:rPr lang="en-US" b="1" dirty="0" smtClean="0"/>
              <a:t> yang </a:t>
            </a:r>
            <a:r>
              <a:rPr lang="en-US" b="1" dirty="0" err="1" smtClean="0"/>
              <a:t>ditujukan</a:t>
            </a:r>
            <a:r>
              <a:rPr lang="en-US" b="1" dirty="0" smtClean="0"/>
              <a:t> </a:t>
            </a:r>
            <a:r>
              <a:rPr lang="en-US" b="1" dirty="0" err="1" smtClean="0"/>
              <a:t>pada</a:t>
            </a:r>
            <a:r>
              <a:rPr lang="en-US" b="1" dirty="0" smtClean="0"/>
              <a:t> </a:t>
            </a:r>
            <a:r>
              <a:rPr lang="en-US" b="1" dirty="0" err="1" smtClean="0"/>
              <a:t>penyediaan</a:t>
            </a:r>
            <a:r>
              <a:rPr lang="en-US" b="1" dirty="0" smtClean="0"/>
              <a:t> </a:t>
            </a:r>
            <a:r>
              <a:rPr lang="en-US" b="1" dirty="0" err="1" smtClean="0"/>
              <a:t>dan</a:t>
            </a:r>
            <a:r>
              <a:rPr lang="en-US" b="1" dirty="0" smtClean="0"/>
              <a:t> </a:t>
            </a:r>
            <a:r>
              <a:rPr lang="en-US" b="1" dirty="0" err="1" smtClean="0"/>
              <a:t>perawatan</a:t>
            </a:r>
            <a:r>
              <a:rPr lang="en-US" b="1" dirty="0" smtClean="0"/>
              <a:t> </a:t>
            </a:r>
            <a:r>
              <a:rPr lang="en-US" b="1" dirty="0" err="1" smtClean="0"/>
              <a:t>diri</a:t>
            </a:r>
            <a:r>
              <a:rPr lang="en-US" b="1" dirty="0" smtClean="0"/>
              <a:t> </a:t>
            </a:r>
            <a:r>
              <a:rPr lang="en-US" b="1" dirty="0" err="1" smtClean="0"/>
              <a:t>sendiri</a:t>
            </a:r>
            <a:r>
              <a:rPr lang="en-US" b="1" dirty="0" smtClean="0"/>
              <a:t> yang </a:t>
            </a:r>
            <a:r>
              <a:rPr lang="en-US" b="1" dirty="0" err="1" smtClean="0"/>
              <a:t>bersifat</a:t>
            </a:r>
            <a:r>
              <a:rPr lang="en-US" b="1" dirty="0" smtClean="0"/>
              <a:t> universal </a:t>
            </a:r>
            <a:r>
              <a:rPr lang="en-US" b="1" dirty="0" err="1" smtClean="0"/>
              <a:t>dan</a:t>
            </a:r>
            <a:r>
              <a:rPr lang="en-US" b="1" dirty="0" smtClean="0"/>
              <a:t> </a:t>
            </a:r>
            <a:r>
              <a:rPr lang="en-US" b="1" dirty="0" err="1" smtClean="0"/>
              <a:t>berhubungan</a:t>
            </a:r>
            <a:r>
              <a:rPr lang="en-US" b="1" dirty="0" smtClean="0"/>
              <a:t> </a:t>
            </a:r>
            <a:r>
              <a:rPr lang="en-US" b="1" dirty="0" err="1" smtClean="0"/>
              <a:t>dengan</a:t>
            </a:r>
            <a:r>
              <a:rPr lang="en-US" b="1" dirty="0" smtClean="0"/>
              <a:t> </a:t>
            </a:r>
            <a:r>
              <a:rPr lang="en-US" b="1" dirty="0" err="1" smtClean="0"/>
              <a:t>proses</a:t>
            </a:r>
            <a:r>
              <a:rPr lang="en-US" b="1" dirty="0" smtClean="0"/>
              <a:t> </a:t>
            </a:r>
            <a:r>
              <a:rPr lang="en-US" b="1" dirty="0" err="1" smtClean="0"/>
              <a:t>kehidupan</a:t>
            </a:r>
            <a:r>
              <a:rPr lang="en-US" b="1" dirty="0" smtClean="0"/>
              <a:t> </a:t>
            </a:r>
            <a:r>
              <a:rPr lang="en-US" b="1" dirty="0" err="1" smtClean="0"/>
              <a:t>manusia</a:t>
            </a:r>
            <a:r>
              <a:rPr lang="en-US" b="1" dirty="0" smtClean="0"/>
              <a:t> </a:t>
            </a:r>
            <a:r>
              <a:rPr lang="en-US" b="1" dirty="0" err="1" smtClean="0"/>
              <a:t>serta</a:t>
            </a:r>
            <a:r>
              <a:rPr lang="en-US" b="1" dirty="0" smtClean="0"/>
              <a:t> </a:t>
            </a:r>
            <a:r>
              <a:rPr lang="en-US" b="1" dirty="0" err="1" smtClean="0"/>
              <a:t>dalam</a:t>
            </a:r>
            <a:r>
              <a:rPr lang="en-US" b="1" dirty="0" smtClean="0"/>
              <a:t> </a:t>
            </a:r>
            <a:r>
              <a:rPr lang="en-US" b="1" dirty="0" err="1" smtClean="0"/>
              <a:t>upaya</a:t>
            </a:r>
            <a:r>
              <a:rPr lang="en-US" b="1" dirty="0" smtClean="0"/>
              <a:t> </a:t>
            </a:r>
            <a:r>
              <a:rPr lang="en-US" b="1" dirty="0" err="1" smtClean="0"/>
              <a:t>mempertahanka</a:t>
            </a:r>
            <a:r>
              <a:rPr lang="en-US" b="1" dirty="0" smtClean="0"/>
              <a:t> </a:t>
            </a:r>
            <a:r>
              <a:rPr lang="en-US" b="1" dirty="0" err="1" smtClean="0"/>
              <a:t>fungsi</a:t>
            </a:r>
            <a:r>
              <a:rPr lang="en-US" b="1" dirty="0" smtClean="0"/>
              <a:t> </a:t>
            </a:r>
            <a:r>
              <a:rPr lang="en-US" b="1" dirty="0" err="1" smtClean="0"/>
              <a:t>tubuh</a:t>
            </a:r>
            <a:r>
              <a:rPr lang="en-US" b="1" dirty="0" smtClean="0"/>
              <a:t>, self care yang </a:t>
            </a:r>
            <a:r>
              <a:rPr lang="en-US" b="1" dirty="0" err="1" smtClean="0"/>
              <a:t>bersifat</a:t>
            </a:r>
            <a:r>
              <a:rPr lang="en-US" b="1" dirty="0" smtClean="0"/>
              <a:t> universal </a:t>
            </a:r>
            <a:r>
              <a:rPr lang="en-US" b="1" dirty="0" err="1" smtClean="0"/>
              <a:t>itu</a:t>
            </a:r>
            <a:r>
              <a:rPr lang="en-US" b="1" dirty="0" smtClean="0"/>
              <a:t> </a:t>
            </a:r>
            <a:r>
              <a:rPr lang="id-ID" b="1" dirty="0" smtClean="0"/>
              <a:t>a</a:t>
            </a:r>
            <a:r>
              <a:rPr lang="en-US" b="1" dirty="0" err="1" smtClean="0"/>
              <a:t>dalah</a:t>
            </a:r>
            <a:r>
              <a:rPr lang="en-US" b="1" dirty="0" smtClean="0"/>
              <a:t> </a:t>
            </a:r>
            <a:r>
              <a:rPr lang="en-US" b="1" dirty="0" err="1" smtClean="0"/>
              <a:t>aktivitas</a:t>
            </a:r>
            <a:r>
              <a:rPr lang="en-US" b="1" dirty="0" smtClean="0"/>
              <a:t> </a:t>
            </a:r>
            <a:r>
              <a:rPr lang="en-US" b="1" dirty="0" err="1" smtClean="0"/>
              <a:t>sehari-hari</a:t>
            </a:r>
            <a:r>
              <a:rPr lang="en-US" b="1" dirty="0" smtClean="0"/>
              <a:t> </a:t>
            </a:r>
            <a:r>
              <a:rPr lang="en-US" b="1" dirty="0" err="1" smtClean="0"/>
              <a:t>dengan</a:t>
            </a:r>
            <a:r>
              <a:rPr lang="en-US" b="1" dirty="0" smtClean="0"/>
              <a:t> </a:t>
            </a:r>
            <a:r>
              <a:rPr lang="en-US" b="1" dirty="0" err="1" smtClean="0"/>
              <a:t>mengelompokkan</a:t>
            </a:r>
            <a:r>
              <a:rPr lang="en-US" b="1" dirty="0" smtClean="0"/>
              <a:t> </a:t>
            </a:r>
            <a:r>
              <a:rPr lang="en-US" b="1" dirty="0" err="1" smtClean="0"/>
              <a:t>dalam</a:t>
            </a:r>
            <a:r>
              <a:rPr lang="en-US" b="1" dirty="0" smtClean="0"/>
              <a:t> </a:t>
            </a:r>
            <a:r>
              <a:rPr lang="en-US" b="1" dirty="0" err="1" smtClean="0"/>
              <a:t>kebutuhan</a:t>
            </a:r>
            <a:r>
              <a:rPr lang="en-US" b="1" dirty="0" smtClean="0"/>
              <a:t> </a:t>
            </a:r>
            <a:r>
              <a:rPr lang="en-US" b="1" dirty="0" err="1" smtClean="0"/>
              <a:t>dasar</a:t>
            </a:r>
            <a:r>
              <a:rPr lang="en-US" b="1" dirty="0" smtClean="0"/>
              <a:t> </a:t>
            </a:r>
            <a:r>
              <a:rPr lang="en-US" b="1" dirty="0" err="1" smtClean="0"/>
              <a:t>manusia</a:t>
            </a:r>
            <a:r>
              <a:rPr lang="en-US" b="1" dirty="0" smtClean="0"/>
              <a:t>. </a:t>
            </a:r>
            <a:endParaRPr lang="id-ID" b="1" dirty="0" smtClean="0"/>
          </a:p>
          <a:p>
            <a:pPr>
              <a:buNone/>
            </a:pPr>
            <a:r>
              <a:rPr lang="en-US" b="1" dirty="0" err="1" smtClean="0"/>
              <a:t>Sifat</a:t>
            </a:r>
            <a:r>
              <a:rPr lang="en-US" b="1" dirty="0" smtClean="0"/>
              <a:t> </a:t>
            </a:r>
            <a:r>
              <a:rPr lang="en-US" b="1" dirty="0" err="1" smtClean="0"/>
              <a:t>dari</a:t>
            </a:r>
            <a:r>
              <a:rPr lang="en-US" b="1" dirty="0" smtClean="0"/>
              <a:t> self care </a:t>
            </a:r>
            <a:r>
              <a:rPr lang="en-US" b="1" dirty="0" err="1" smtClean="0"/>
              <a:t>selanjutnya</a:t>
            </a:r>
            <a:r>
              <a:rPr lang="en-US" b="1" dirty="0" smtClean="0"/>
              <a:t> </a:t>
            </a:r>
            <a:r>
              <a:rPr lang="en-US" b="1" dirty="0" err="1" smtClean="0"/>
              <a:t>adalah</a:t>
            </a:r>
            <a:r>
              <a:rPr lang="en-US" b="1" dirty="0" smtClean="0"/>
              <a:t> </a:t>
            </a:r>
            <a:r>
              <a:rPr lang="en-US" b="1" dirty="0" err="1" smtClean="0"/>
              <a:t>untuk</a:t>
            </a:r>
            <a:r>
              <a:rPr lang="en-US" b="1" dirty="0" smtClean="0"/>
              <a:t> </a:t>
            </a:r>
            <a:r>
              <a:rPr lang="en-US" b="1" dirty="0" err="1" smtClean="0"/>
              <a:t>perkembangan</a:t>
            </a:r>
            <a:r>
              <a:rPr lang="en-US" b="1" dirty="0" smtClean="0"/>
              <a:t> </a:t>
            </a:r>
            <a:r>
              <a:rPr lang="en-US" b="1" dirty="0" err="1" smtClean="0"/>
              <a:t>kepercayaan</a:t>
            </a:r>
            <a:r>
              <a:rPr lang="en-US" b="1" dirty="0" smtClean="0"/>
              <a:t> </a:t>
            </a:r>
            <a:r>
              <a:rPr lang="en-US" b="1" dirty="0" err="1" smtClean="0"/>
              <a:t>diri</a:t>
            </a:r>
            <a:r>
              <a:rPr lang="en-US" b="1" dirty="0" smtClean="0"/>
              <a:t> </a:t>
            </a:r>
            <a:r>
              <a:rPr lang="en-US" b="1" dirty="0" err="1" smtClean="0"/>
              <a:t>serta</a:t>
            </a:r>
            <a:r>
              <a:rPr lang="en-US" b="1" dirty="0" smtClean="0"/>
              <a:t> </a:t>
            </a:r>
            <a:r>
              <a:rPr lang="en-US" b="1" dirty="0" err="1" smtClean="0"/>
              <a:t>ditujukan</a:t>
            </a:r>
            <a:r>
              <a:rPr lang="en-US" b="1" dirty="0" smtClean="0"/>
              <a:t> </a:t>
            </a:r>
            <a:r>
              <a:rPr lang="en-US" b="1" dirty="0" err="1" smtClean="0"/>
              <a:t>pada</a:t>
            </a:r>
            <a:r>
              <a:rPr lang="en-US" b="1" dirty="0" smtClean="0"/>
              <a:t> </a:t>
            </a:r>
            <a:r>
              <a:rPr lang="en-US" b="1" dirty="0" err="1" smtClean="0"/>
              <a:t>penyimapangan</a:t>
            </a:r>
            <a:r>
              <a:rPr lang="en-US" b="1" dirty="0" smtClean="0"/>
              <a:t> </a:t>
            </a:r>
            <a:r>
              <a:rPr lang="en-US" b="1" dirty="0" err="1" smtClean="0"/>
              <a:t>kesehatan</a:t>
            </a:r>
            <a:r>
              <a:rPr lang="en-US" b="1" dirty="0" smtClean="0"/>
              <a:t> yang </a:t>
            </a:r>
            <a:r>
              <a:rPr lang="en-US" b="1" dirty="0" err="1" smtClean="0"/>
              <a:t>memiliki</a:t>
            </a:r>
            <a:r>
              <a:rPr lang="en-US" b="1" dirty="0" smtClean="0"/>
              <a:t> </a:t>
            </a:r>
            <a:r>
              <a:rPr lang="en-US" b="1" dirty="0" err="1" smtClean="0"/>
              <a:t>ciri</a:t>
            </a:r>
            <a:r>
              <a:rPr lang="en-US" b="1" dirty="0" smtClean="0"/>
              <a:t> </a:t>
            </a:r>
            <a:r>
              <a:rPr lang="en-US" b="1" dirty="0" err="1" smtClean="0"/>
              <a:t>keperawatan</a:t>
            </a:r>
            <a:r>
              <a:rPr lang="en-US" b="1" dirty="0" smtClean="0"/>
              <a:t> yang </a:t>
            </a:r>
            <a:r>
              <a:rPr lang="en-US" b="1" dirty="0" err="1" smtClean="0"/>
              <a:t>diberikan</a:t>
            </a:r>
            <a:r>
              <a:rPr lang="en-US" b="1" dirty="0" smtClean="0"/>
              <a:t> </a:t>
            </a:r>
            <a:r>
              <a:rPr lang="en-US" b="1" dirty="0" err="1" smtClean="0"/>
              <a:t>dalam</a:t>
            </a:r>
            <a:r>
              <a:rPr lang="en-US" b="1" dirty="0" smtClean="0"/>
              <a:t> </a:t>
            </a:r>
            <a:r>
              <a:rPr lang="en-US" b="1" dirty="0" err="1" smtClean="0"/>
              <a:t>kondisi</a:t>
            </a:r>
            <a:r>
              <a:rPr lang="en-US" b="1" dirty="0" smtClean="0"/>
              <a:t> </a:t>
            </a:r>
            <a:r>
              <a:rPr lang="en-US" b="1" dirty="0" err="1" smtClean="0"/>
              <a:t>sakit</a:t>
            </a:r>
            <a:r>
              <a:rPr lang="en-US" b="1" dirty="0" smtClean="0"/>
              <a:t> </a:t>
            </a:r>
            <a:r>
              <a:rPr lang="en-US" b="1" dirty="0" err="1" smtClean="0"/>
              <a:t>atau</a:t>
            </a:r>
            <a:r>
              <a:rPr lang="en-US" b="1" dirty="0" smtClean="0"/>
              <a:t> </a:t>
            </a:r>
            <a:r>
              <a:rPr lang="en-US" b="1" dirty="0" err="1" smtClean="0"/>
              <a:t>dalam</a:t>
            </a:r>
            <a:r>
              <a:rPr lang="en-US" b="1" dirty="0" smtClean="0"/>
              <a:t> </a:t>
            </a:r>
            <a:r>
              <a:rPr lang="en-US" b="1" dirty="0" err="1" smtClean="0"/>
              <a:t>proses</a:t>
            </a:r>
            <a:r>
              <a:rPr lang="en-US" b="1" dirty="0" smtClean="0"/>
              <a:t> </a:t>
            </a:r>
            <a:r>
              <a:rPr lang="en-US" b="1" dirty="0" err="1" smtClean="0"/>
              <a:t>penyembuhan</a:t>
            </a:r>
            <a:r>
              <a:rPr lang="en-US" b="1" dirty="0" smtClean="0"/>
              <a:t>.</a:t>
            </a:r>
            <a:endParaRPr lang="id-ID" b="1" dirty="0" smtClean="0"/>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b="1" dirty="0" smtClean="0"/>
              <a:t>2. </a:t>
            </a:r>
            <a:r>
              <a:rPr lang="en-US" b="1" dirty="0" smtClean="0"/>
              <a:t>Self Care </a:t>
            </a:r>
            <a:r>
              <a:rPr lang="en-US" b="1" dirty="0" err="1" smtClean="0"/>
              <a:t>Defisit</a:t>
            </a:r>
            <a:endParaRPr lang="id-ID" dirty="0" smtClean="0"/>
          </a:p>
          <a:p>
            <a:pPr>
              <a:buNone/>
            </a:pPr>
            <a:r>
              <a:rPr lang="id-ID" dirty="0" smtClean="0"/>
              <a:t>a. </a:t>
            </a:r>
            <a:r>
              <a:rPr lang="en-US" b="1" dirty="0" smtClean="0"/>
              <a:t>System </a:t>
            </a:r>
            <a:r>
              <a:rPr lang="en-US" b="1" dirty="0" err="1" smtClean="0"/>
              <a:t>bantuan</a:t>
            </a:r>
            <a:r>
              <a:rPr lang="en-US" b="1" dirty="0" smtClean="0"/>
              <a:t> </a:t>
            </a:r>
            <a:r>
              <a:rPr lang="en-US" b="1" dirty="0" err="1" smtClean="0"/>
              <a:t>secara</a:t>
            </a:r>
            <a:r>
              <a:rPr lang="en-US" b="1" dirty="0" smtClean="0"/>
              <a:t> </a:t>
            </a:r>
            <a:r>
              <a:rPr lang="en-US" b="1" dirty="0" err="1" smtClean="0"/>
              <a:t>penuh</a:t>
            </a:r>
            <a:r>
              <a:rPr lang="en-US" b="1" dirty="0" smtClean="0"/>
              <a:t> (wholly Compensatory System</a:t>
            </a:r>
            <a:endParaRPr lang="id-ID" b="1" dirty="0" smtClean="0"/>
          </a:p>
          <a:p>
            <a:pPr>
              <a:buNone/>
            </a:pPr>
            <a:r>
              <a:rPr lang="id-ID" dirty="0" smtClean="0"/>
              <a:t>    </a:t>
            </a:r>
            <a:r>
              <a:rPr lang="en-US" dirty="0" err="1" smtClean="0"/>
              <a:t>Adalah</a:t>
            </a:r>
            <a:r>
              <a:rPr lang="en-US" dirty="0" smtClean="0"/>
              <a:t> </a:t>
            </a:r>
            <a:r>
              <a:rPr lang="en-US" dirty="0" err="1" smtClean="0"/>
              <a:t>suatu</a:t>
            </a:r>
            <a:r>
              <a:rPr lang="en-US" dirty="0" smtClean="0"/>
              <a:t> system </a:t>
            </a:r>
            <a:r>
              <a:rPr lang="en-US" dirty="0" err="1" smtClean="0"/>
              <a:t>keperawatan</a:t>
            </a:r>
            <a:r>
              <a:rPr lang="en-US" dirty="0" smtClean="0"/>
              <a:t> </a:t>
            </a:r>
            <a:r>
              <a:rPr lang="en-US" dirty="0" err="1" smtClean="0"/>
              <a:t>dengan</a:t>
            </a:r>
            <a:r>
              <a:rPr lang="en-US" dirty="0" smtClean="0"/>
              <a:t> </a:t>
            </a:r>
            <a:r>
              <a:rPr lang="en-US" dirty="0" err="1" smtClean="0"/>
              <a:t>memberikan</a:t>
            </a:r>
            <a:r>
              <a:rPr lang="en-US" dirty="0" smtClean="0"/>
              <a:t> </a:t>
            </a:r>
            <a:r>
              <a:rPr lang="en-US" dirty="0" err="1" smtClean="0"/>
              <a:t>bantuan</a:t>
            </a:r>
            <a:r>
              <a:rPr lang="en-US" dirty="0" smtClean="0"/>
              <a:t> </a:t>
            </a:r>
            <a:r>
              <a:rPr lang="en-US" dirty="0" err="1" smtClean="0"/>
              <a:t>secara</a:t>
            </a:r>
            <a:r>
              <a:rPr lang="en-US" dirty="0" smtClean="0"/>
              <a:t> total </a:t>
            </a:r>
            <a:r>
              <a:rPr lang="en-US" dirty="0" err="1" smtClean="0"/>
              <a:t>kepada</a:t>
            </a:r>
            <a:r>
              <a:rPr lang="en-US" dirty="0" smtClean="0"/>
              <a:t> </a:t>
            </a:r>
            <a:r>
              <a:rPr lang="en-US" dirty="0" err="1" smtClean="0"/>
              <a:t>pasien</a:t>
            </a:r>
            <a:r>
              <a:rPr lang="en-US" dirty="0" smtClean="0"/>
              <a:t> </a:t>
            </a:r>
            <a:r>
              <a:rPr lang="en-US" dirty="0" err="1" smtClean="0"/>
              <a:t>dikarenakan</a:t>
            </a:r>
            <a:r>
              <a:rPr lang="en-US" dirty="0" smtClean="0"/>
              <a:t> </a:t>
            </a:r>
            <a:r>
              <a:rPr lang="en-US" dirty="0" err="1" smtClean="0"/>
              <a:t>ketidakmampuan</a:t>
            </a:r>
            <a:r>
              <a:rPr lang="en-US" dirty="0" smtClean="0"/>
              <a:t> </a:t>
            </a:r>
            <a:r>
              <a:rPr lang="en-US" dirty="0" err="1" smtClean="0"/>
              <a:t>pasien</a:t>
            </a:r>
            <a:r>
              <a:rPr lang="en-US" dirty="0" smtClean="0"/>
              <a:t> </a:t>
            </a:r>
            <a:r>
              <a:rPr lang="en-US" dirty="0" err="1" smtClean="0"/>
              <a:t>dalam</a:t>
            </a:r>
            <a:r>
              <a:rPr lang="en-US" dirty="0" smtClean="0"/>
              <a:t> </a:t>
            </a:r>
            <a:r>
              <a:rPr lang="en-US" dirty="0" err="1" smtClean="0"/>
              <a:t>memenuhi</a:t>
            </a:r>
            <a:r>
              <a:rPr lang="en-US" dirty="0" smtClean="0"/>
              <a:t> </a:t>
            </a:r>
            <a:r>
              <a:rPr lang="en-US" dirty="0" err="1" smtClean="0"/>
              <a:t>tindakan</a:t>
            </a:r>
            <a:r>
              <a:rPr lang="en-US" dirty="0" smtClean="0"/>
              <a:t> </a:t>
            </a:r>
            <a:r>
              <a:rPr lang="en-US" dirty="0" err="1" smtClean="0"/>
              <a:t>perawatan</a:t>
            </a:r>
            <a:r>
              <a:rPr lang="en-US" dirty="0" smtClean="0"/>
              <a:t> </a:t>
            </a:r>
            <a:r>
              <a:rPr lang="en-US" dirty="0" err="1" smtClean="0"/>
              <a:t>secara</a:t>
            </a:r>
            <a:r>
              <a:rPr lang="en-US" dirty="0" smtClean="0"/>
              <a:t> </a:t>
            </a:r>
            <a:r>
              <a:rPr lang="en-US" dirty="0" err="1" smtClean="0"/>
              <a:t>mandiri</a:t>
            </a:r>
            <a:r>
              <a:rPr lang="en-US" dirty="0" smtClean="0"/>
              <a:t> yang </a:t>
            </a:r>
            <a:r>
              <a:rPr lang="en-US" dirty="0" err="1" smtClean="0"/>
              <a:t>memerlukan</a:t>
            </a:r>
            <a:r>
              <a:rPr lang="en-US" dirty="0" smtClean="0"/>
              <a:t> </a:t>
            </a:r>
            <a:r>
              <a:rPr lang="en-US" dirty="0" err="1" smtClean="0"/>
              <a:t>bantuan</a:t>
            </a:r>
            <a:r>
              <a:rPr lang="en-US" dirty="0" smtClean="0"/>
              <a:t> </a:t>
            </a:r>
            <a:r>
              <a:rPr lang="en-US" dirty="0" err="1" smtClean="0"/>
              <a:t>dalam</a:t>
            </a:r>
            <a:r>
              <a:rPr lang="en-US" dirty="0" smtClean="0"/>
              <a:t> </a:t>
            </a:r>
            <a:r>
              <a:rPr lang="en-US" dirty="0" err="1" smtClean="0"/>
              <a:t>pergerakan</a:t>
            </a:r>
            <a:r>
              <a:rPr lang="en-US" dirty="0" smtClean="0"/>
              <a:t>, </a:t>
            </a:r>
            <a:r>
              <a:rPr lang="en-US" dirty="0" err="1" smtClean="0"/>
              <a:t>pengontrolan</a:t>
            </a:r>
            <a:r>
              <a:rPr lang="en-US" dirty="0" smtClean="0"/>
              <a:t> </a:t>
            </a:r>
            <a:r>
              <a:rPr lang="en-US" dirty="0" err="1" smtClean="0"/>
              <a:t>dan</a:t>
            </a:r>
            <a:r>
              <a:rPr lang="en-US" dirty="0" smtClean="0"/>
              <a:t> </a:t>
            </a:r>
            <a:r>
              <a:rPr lang="en-US" dirty="0" err="1" smtClean="0"/>
              <a:t>ambulasi</a:t>
            </a:r>
            <a:r>
              <a:rPr lang="en-US" dirty="0" smtClean="0"/>
              <a:t> </a:t>
            </a:r>
            <a:r>
              <a:rPr lang="en-US" dirty="0" err="1" smtClean="0"/>
              <a:t>serta</a:t>
            </a:r>
            <a:r>
              <a:rPr lang="en-US" dirty="0" smtClean="0"/>
              <a:t> </a:t>
            </a:r>
            <a:r>
              <a:rPr lang="en-US" dirty="0" err="1" smtClean="0"/>
              <a:t>adanya</a:t>
            </a:r>
            <a:r>
              <a:rPr lang="en-US" dirty="0" smtClean="0"/>
              <a:t> </a:t>
            </a:r>
            <a:r>
              <a:rPr lang="en-US" dirty="0" err="1" smtClean="0"/>
              <a:t>menipulasi</a:t>
            </a:r>
            <a:r>
              <a:rPr lang="en-US" dirty="0" smtClean="0"/>
              <a:t> </a:t>
            </a:r>
            <a:r>
              <a:rPr lang="en-US" dirty="0" err="1" smtClean="0"/>
              <a:t>gerakan</a:t>
            </a:r>
            <a:r>
              <a:rPr lang="en-US" dirty="0" smtClean="0"/>
              <a:t>, </a:t>
            </a:r>
            <a:r>
              <a:rPr lang="en-US" dirty="0" err="1" smtClean="0"/>
              <a:t>serta</a:t>
            </a:r>
            <a:r>
              <a:rPr lang="en-US" dirty="0" smtClean="0"/>
              <a:t> </a:t>
            </a:r>
            <a:r>
              <a:rPr lang="en-US" dirty="0" err="1" smtClean="0"/>
              <a:t>dala</a:t>
            </a:r>
            <a:r>
              <a:rPr lang="en-US" dirty="0" smtClean="0"/>
              <a:t> </a:t>
            </a:r>
            <a:r>
              <a:rPr lang="en-US" dirty="0" err="1" smtClean="0"/>
              <a:t>pemenuhan</a:t>
            </a:r>
            <a:r>
              <a:rPr lang="en-US" dirty="0" smtClean="0"/>
              <a:t> </a:t>
            </a:r>
            <a:r>
              <a:rPr lang="en-US" dirty="0" err="1" smtClean="0"/>
              <a:t>kebutuhan</a:t>
            </a:r>
            <a:r>
              <a:rPr lang="en-US" dirty="0" smtClean="0"/>
              <a:t> </a:t>
            </a:r>
            <a:r>
              <a:rPr lang="en-US" dirty="0" err="1" smtClean="0"/>
              <a:t>sehari-hari</a:t>
            </a:r>
            <a:r>
              <a:rPr lang="en-US" dirty="0" smtClean="0"/>
              <a:t>. </a:t>
            </a:r>
            <a:endParaRPr lang="id-ID" b="1" dirty="0" smtClean="0"/>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en-US" b="1" dirty="0" err="1" smtClean="0"/>
              <a:t>Pemberian</a:t>
            </a:r>
            <a:r>
              <a:rPr lang="en-US" b="1" dirty="0" smtClean="0"/>
              <a:t> </a:t>
            </a:r>
            <a:r>
              <a:rPr lang="en-US" b="1" dirty="0" err="1" smtClean="0"/>
              <a:t>bantuan</a:t>
            </a:r>
            <a:r>
              <a:rPr lang="en-US" b="1" dirty="0" smtClean="0"/>
              <a:t> system </a:t>
            </a:r>
            <a:r>
              <a:rPr lang="en-US" b="1" dirty="0" err="1" smtClean="0"/>
              <a:t>ini</a:t>
            </a:r>
            <a:r>
              <a:rPr lang="en-US" b="1" dirty="0" smtClean="0"/>
              <a:t> </a:t>
            </a:r>
            <a:r>
              <a:rPr lang="en-US" b="1" dirty="0" err="1" smtClean="0"/>
              <a:t>dapat</a:t>
            </a:r>
            <a:r>
              <a:rPr lang="en-US" b="1" dirty="0" smtClean="0"/>
              <a:t> </a:t>
            </a:r>
            <a:r>
              <a:rPr lang="en-US" b="1" dirty="0" err="1" smtClean="0"/>
              <a:t>dilakukan</a:t>
            </a:r>
            <a:r>
              <a:rPr lang="en-US" b="1" dirty="0" smtClean="0"/>
              <a:t> </a:t>
            </a:r>
            <a:r>
              <a:rPr lang="en-US" b="1" dirty="0" err="1" smtClean="0"/>
              <a:t>pada</a:t>
            </a:r>
            <a:r>
              <a:rPr lang="en-US" b="1" dirty="0" smtClean="0"/>
              <a:t> </a:t>
            </a:r>
            <a:r>
              <a:rPr lang="en-US" b="1" dirty="0" err="1" smtClean="0"/>
              <a:t>orang</a:t>
            </a:r>
            <a:r>
              <a:rPr lang="en-US" b="1" dirty="0" smtClean="0"/>
              <a:t> yang </a:t>
            </a:r>
            <a:r>
              <a:rPr lang="en-US" b="1" dirty="0" err="1" smtClean="0"/>
              <a:t>tidak</a:t>
            </a:r>
            <a:r>
              <a:rPr lang="en-US" b="1" dirty="0" smtClean="0"/>
              <a:t> </a:t>
            </a:r>
            <a:r>
              <a:rPr lang="en-US" b="1" dirty="0" err="1" smtClean="0"/>
              <a:t>mampu</a:t>
            </a:r>
            <a:r>
              <a:rPr lang="en-US" b="1" dirty="0" smtClean="0"/>
              <a:t> </a:t>
            </a:r>
            <a:r>
              <a:rPr lang="en-US" b="1" dirty="0" err="1" smtClean="0"/>
              <a:t>melakukan</a:t>
            </a:r>
            <a:r>
              <a:rPr lang="en-US" b="1" dirty="0" smtClean="0"/>
              <a:t> </a:t>
            </a:r>
            <a:r>
              <a:rPr lang="en-US" b="1" dirty="0" err="1" smtClean="0"/>
              <a:t>aktifitas</a:t>
            </a:r>
            <a:r>
              <a:rPr lang="en-US" b="1" dirty="0" smtClean="0"/>
              <a:t> </a:t>
            </a:r>
            <a:r>
              <a:rPr lang="en-US" b="1" dirty="0" err="1" smtClean="0"/>
              <a:t>dengan</a:t>
            </a:r>
            <a:r>
              <a:rPr lang="en-US" b="1" dirty="0" smtClean="0"/>
              <a:t> </a:t>
            </a:r>
            <a:r>
              <a:rPr lang="en-US" b="1" dirty="0" err="1" smtClean="0"/>
              <a:t>sengaja</a:t>
            </a:r>
            <a:r>
              <a:rPr lang="en-US" b="1" dirty="0" smtClean="0"/>
              <a:t> </a:t>
            </a:r>
            <a:r>
              <a:rPr lang="en-US" b="1" dirty="0" err="1" smtClean="0"/>
              <a:t>seperti</a:t>
            </a:r>
            <a:r>
              <a:rPr lang="en-US" b="1" dirty="0" smtClean="0"/>
              <a:t> </a:t>
            </a:r>
            <a:r>
              <a:rPr lang="en-US" b="1" dirty="0" err="1" smtClean="0"/>
              <a:t>pada</a:t>
            </a:r>
            <a:r>
              <a:rPr lang="en-US" b="1" dirty="0" smtClean="0"/>
              <a:t> </a:t>
            </a:r>
            <a:r>
              <a:rPr lang="en-US" b="1" dirty="0" err="1" smtClean="0"/>
              <a:t>pasien</a:t>
            </a:r>
            <a:r>
              <a:rPr lang="en-US" b="1" dirty="0" smtClean="0"/>
              <a:t> </a:t>
            </a:r>
            <a:r>
              <a:rPr lang="en-US" b="1" dirty="0" err="1" smtClean="0"/>
              <a:t>koma</a:t>
            </a:r>
            <a:endParaRPr lang="id-ID" b="1" dirty="0" smtClean="0"/>
          </a:p>
          <a:p>
            <a:r>
              <a:rPr lang="en-US" b="1" dirty="0" smtClean="0"/>
              <a:t> </a:t>
            </a:r>
            <a:r>
              <a:rPr lang="en-US" b="1" dirty="0" err="1" smtClean="0"/>
              <a:t>pada</a:t>
            </a:r>
            <a:r>
              <a:rPr lang="en-US" b="1" dirty="0" smtClean="0"/>
              <a:t> </a:t>
            </a:r>
            <a:r>
              <a:rPr lang="en-US" b="1" dirty="0" err="1" smtClean="0"/>
              <a:t>pasien</a:t>
            </a:r>
            <a:r>
              <a:rPr lang="en-US" b="1" dirty="0" smtClean="0"/>
              <a:t> yang </a:t>
            </a:r>
            <a:r>
              <a:rPr lang="en-US" b="1" dirty="0" err="1" smtClean="0"/>
              <a:t>sadar</a:t>
            </a:r>
            <a:r>
              <a:rPr lang="en-US" b="1" dirty="0" smtClean="0"/>
              <a:t> </a:t>
            </a:r>
            <a:r>
              <a:rPr lang="en-US" b="1" dirty="0" err="1" smtClean="0"/>
              <a:t>dan</a:t>
            </a:r>
            <a:r>
              <a:rPr lang="en-US" b="1" dirty="0" smtClean="0"/>
              <a:t> </a:t>
            </a:r>
            <a:r>
              <a:rPr lang="en-US" b="1" dirty="0" err="1" smtClean="0"/>
              <a:t>mungkin</a:t>
            </a:r>
            <a:r>
              <a:rPr lang="en-US" b="1" dirty="0" smtClean="0"/>
              <a:t> </a:t>
            </a:r>
            <a:r>
              <a:rPr lang="en-US" b="1" dirty="0" err="1" smtClean="0"/>
              <a:t>masalah</a:t>
            </a:r>
            <a:r>
              <a:rPr lang="en-US" b="1" dirty="0" smtClean="0"/>
              <a:t> yang lain </a:t>
            </a:r>
            <a:r>
              <a:rPr lang="en-US" b="1" dirty="0" err="1" smtClean="0"/>
              <a:t>akan</a:t>
            </a:r>
            <a:r>
              <a:rPr lang="en-US" b="1" dirty="0" smtClean="0"/>
              <a:t> </a:t>
            </a:r>
            <a:r>
              <a:rPr lang="en-US" b="1" dirty="0" err="1" smtClean="0"/>
              <a:t>tetapi</a:t>
            </a:r>
            <a:r>
              <a:rPr lang="en-US" b="1" dirty="0" smtClean="0"/>
              <a:t> </a:t>
            </a:r>
            <a:r>
              <a:rPr lang="en-US" b="1" dirty="0" err="1" smtClean="0"/>
              <a:t>tidak</a:t>
            </a:r>
            <a:r>
              <a:rPr lang="en-US" b="1" dirty="0" smtClean="0"/>
              <a:t> </a:t>
            </a:r>
            <a:r>
              <a:rPr lang="en-US" b="1" dirty="0" err="1" smtClean="0"/>
              <a:t>mampu</a:t>
            </a:r>
            <a:r>
              <a:rPr lang="en-US" b="1" dirty="0" smtClean="0"/>
              <a:t> </a:t>
            </a:r>
            <a:r>
              <a:rPr lang="en-US" b="1" dirty="0" err="1" smtClean="0"/>
              <a:t>dalam</a:t>
            </a:r>
            <a:r>
              <a:rPr lang="en-US" b="1" dirty="0" smtClean="0"/>
              <a:t> </a:t>
            </a:r>
            <a:r>
              <a:rPr lang="en-US" b="1" dirty="0" err="1" smtClean="0"/>
              <a:t>melakukan</a:t>
            </a:r>
            <a:r>
              <a:rPr lang="en-US" b="1" dirty="0" smtClean="0"/>
              <a:t> </a:t>
            </a:r>
            <a:r>
              <a:rPr lang="en-US" b="1" dirty="0" err="1" smtClean="0"/>
              <a:t>tindakan</a:t>
            </a:r>
            <a:r>
              <a:rPr lang="en-US" b="1" dirty="0" smtClean="0"/>
              <a:t> yang </a:t>
            </a:r>
            <a:r>
              <a:rPr lang="en-US" b="1" dirty="0" err="1" smtClean="0"/>
              <a:t>memerllukan</a:t>
            </a:r>
            <a:r>
              <a:rPr lang="en-US" b="1" dirty="0" smtClean="0"/>
              <a:t> </a:t>
            </a:r>
            <a:r>
              <a:rPr lang="en-US" b="1" dirty="0" err="1" smtClean="0"/>
              <a:t>ambulasi</a:t>
            </a:r>
            <a:r>
              <a:rPr lang="en-US" b="1" dirty="0" smtClean="0"/>
              <a:t> </a:t>
            </a:r>
            <a:r>
              <a:rPr lang="en-US" b="1" dirty="0" err="1" smtClean="0"/>
              <a:t>atai</a:t>
            </a:r>
            <a:r>
              <a:rPr lang="en-US" b="1" dirty="0" smtClean="0"/>
              <a:t> </a:t>
            </a:r>
            <a:r>
              <a:rPr lang="en-US" b="1" dirty="0" err="1" smtClean="0"/>
              <a:t>manipulasi</a:t>
            </a:r>
            <a:r>
              <a:rPr lang="en-US" b="1" dirty="0" smtClean="0"/>
              <a:t> </a:t>
            </a:r>
            <a:r>
              <a:rPr lang="en-US" b="1" dirty="0" err="1" smtClean="0"/>
              <a:t>gerakan</a:t>
            </a:r>
            <a:r>
              <a:rPr lang="en-US" b="1" dirty="0" smtClean="0"/>
              <a:t>, </a:t>
            </a:r>
            <a:r>
              <a:rPr lang="en-US" b="1" dirty="0" err="1" smtClean="0"/>
              <a:t>seperti</a:t>
            </a:r>
            <a:r>
              <a:rPr lang="en-US" b="1" dirty="0" smtClean="0"/>
              <a:t> </a:t>
            </a:r>
            <a:r>
              <a:rPr lang="en-US" b="1" dirty="0" err="1" smtClean="0"/>
              <a:t>pada</a:t>
            </a:r>
            <a:r>
              <a:rPr lang="en-US" b="1" dirty="0" smtClean="0"/>
              <a:t> </a:t>
            </a:r>
            <a:r>
              <a:rPr lang="en-US" b="1" dirty="0" err="1" smtClean="0"/>
              <a:t>pasien</a:t>
            </a:r>
            <a:r>
              <a:rPr lang="en-US" b="1" dirty="0" smtClean="0"/>
              <a:t> yang </a:t>
            </a:r>
            <a:r>
              <a:rPr lang="en-US" b="1" dirty="0" err="1" smtClean="0"/>
              <a:t>fraktur</a:t>
            </a:r>
            <a:r>
              <a:rPr lang="en-US" b="1" dirty="0" smtClean="0"/>
              <a:t> vertebra</a:t>
            </a:r>
            <a:endParaRPr lang="id-ID" b="1" dirty="0" smtClean="0"/>
          </a:p>
          <a:p>
            <a:r>
              <a:rPr lang="en-US" b="1" dirty="0" smtClean="0"/>
              <a:t> </a:t>
            </a:r>
            <a:r>
              <a:rPr lang="en-US" b="1" dirty="0" err="1" smtClean="0"/>
              <a:t>dan</a:t>
            </a:r>
            <a:r>
              <a:rPr lang="en-US" b="1" dirty="0" smtClean="0"/>
              <a:t> </a:t>
            </a:r>
            <a:r>
              <a:rPr lang="en-US" b="1" dirty="0" err="1" smtClean="0"/>
              <a:t>pada</a:t>
            </a:r>
            <a:r>
              <a:rPr lang="en-US" b="1" dirty="0" smtClean="0"/>
              <a:t> </a:t>
            </a:r>
            <a:r>
              <a:rPr lang="en-US" b="1" dirty="0" err="1" smtClean="0"/>
              <a:t>pasien</a:t>
            </a:r>
            <a:r>
              <a:rPr lang="en-US" b="1" dirty="0" smtClean="0"/>
              <a:t> yang </a:t>
            </a:r>
            <a:r>
              <a:rPr lang="en-US" b="1" dirty="0" err="1" smtClean="0"/>
              <a:t>tidak</a:t>
            </a:r>
            <a:r>
              <a:rPr lang="en-US" b="1" dirty="0" smtClean="0"/>
              <a:t> </a:t>
            </a:r>
            <a:r>
              <a:rPr lang="en-US" b="1" dirty="0" err="1" smtClean="0"/>
              <a:t>mampu</a:t>
            </a:r>
            <a:r>
              <a:rPr lang="en-US" b="1" dirty="0" smtClean="0"/>
              <a:t> </a:t>
            </a:r>
            <a:r>
              <a:rPr lang="en-US" b="1" dirty="0" err="1" smtClean="0"/>
              <a:t>mengurus</a:t>
            </a:r>
            <a:r>
              <a:rPr lang="en-US" b="1" dirty="0" smtClean="0"/>
              <a:t> </a:t>
            </a:r>
            <a:r>
              <a:rPr lang="en-US" b="1" dirty="0" err="1" smtClean="0"/>
              <a:t>diri</a:t>
            </a:r>
            <a:r>
              <a:rPr lang="en-US" b="1" dirty="0" smtClean="0"/>
              <a:t> </a:t>
            </a:r>
            <a:r>
              <a:rPr lang="en-US" b="1" dirty="0" err="1" smtClean="0"/>
              <a:t>sendiri</a:t>
            </a:r>
            <a:r>
              <a:rPr lang="en-US" b="1" dirty="0" smtClean="0"/>
              <a:t>, </a:t>
            </a:r>
            <a:r>
              <a:rPr lang="en-US" b="1" dirty="0" err="1" smtClean="0"/>
              <a:t>membuat</a:t>
            </a:r>
            <a:r>
              <a:rPr lang="en-US" b="1" dirty="0" smtClean="0"/>
              <a:t> </a:t>
            </a:r>
            <a:r>
              <a:rPr lang="en-US" b="1" dirty="0" err="1" smtClean="0"/>
              <a:t>penilaian</a:t>
            </a:r>
            <a:r>
              <a:rPr lang="en-US" b="1" dirty="0" smtClean="0"/>
              <a:t> </a:t>
            </a:r>
            <a:r>
              <a:rPr lang="en-US" b="1" dirty="0" err="1" smtClean="0"/>
              <a:t>serat</a:t>
            </a:r>
            <a:r>
              <a:rPr lang="en-US" b="1" dirty="0" smtClean="0"/>
              <a:t> </a:t>
            </a:r>
            <a:r>
              <a:rPr lang="en-US" b="1" dirty="0" err="1" smtClean="0"/>
              <a:t>keputusan</a:t>
            </a:r>
            <a:r>
              <a:rPr lang="en-US" b="1" dirty="0" smtClean="0"/>
              <a:t> </a:t>
            </a:r>
            <a:r>
              <a:rPr lang="en-US" b="1" dirty="0" err="1" smtClean="0"/>
              <a:t>dalam</a:t>
            </a:r>
            <a:r>
              <a:rPr lang="en-US" b="1" dirty="0" smtClean="0"/>
              <a:t> self care-</a:t>
            </a:r>
            <a:r>
              <a:rPr lang="en-US" b="1" dirty="0" err="1" smtClean="0"/>
              <a:t>nya</a:t>
            </a:r>
            <a:r>
              <a:rPr lang="en-US" b="1" dirty="0" smtClean="0"/>
              <a:t> </a:t>
            </a:r>
            <a:r>
              <a:rPr lang="en-US" b="1" dirty="0" err="1" smtClean="0"/>
              <a:t>dan</a:t>
            </a:r>
            <a:r>
              <a:rPr lang="en-US" b="1" dirty="0" smtClean="0"/>
              <a:t> </a:t>
            </a:r>
            <a:r>
              <a:rPr lang="en-US" b="1" dirty="0" err="1" smtClean="0"/>
              <a:t>pasien</a:t>
            </a:r>
            <a:r>
              <a:rPr lang="en-US" b="1" dirty="0" smtClean="0"/>
              <a:t> </a:t>
            </a:r>
            <a:r>
              <a:rPr lang="en-US" b="1" dirty="0" err="1" smtClean="0"/>
              <a:t>tersebut</a:t>
            </a:r>
            <a:r>
              <a:rPr lang="en-US" b="1" dirty="0" smtClean="0"/>
              <a:t> </a:t>
            </a:r>
            <a:r>
              <a:rPr lang="en-US" b="1" dirty="0" err="1" smtClean="0"/>
              <a:t>masih</a:t>
            </a:r>
            <a:r>
              <a:rPr lang="en-US" b="1" dirty="0" smtClean="0"/>
              <a:t> </a:t>
            </a:r>
            <a:r>
              <a:rPr lang="en-US" b="1" dirty="0" err="1" smtClean="0"/>
              <a:t>mampu</a:t>
            </a:r>
            <a:r>
              <a:rPr lang="en-US" b="1" dirty="0" smtClean="0"/>
              <a:t> </a:t>
            </a:r>
            <a:r>
              <a:rPr lang="en-US" b="1" dirty="0" err="1" smtClean="0"/>
              <a:t>melakukan</a:t>
            </a:r>
            <a:r>
              <a:rPr lang="en-US" b="1" dirty="0" smtClean="0"/>
              <a:t> </a:t>
            </a:r>
            <a:r>
              <a:rPr lang="en-US" b="1" dirty="0" err="1" smtClean="0"/>
              <a:t>ambulasi</a:t>
            </a:r>
            <a:r>
              <a:rPr lang="en-US" b="1" dirty="0" smtClean="0"/>
              <a:t> </a:t>
            </a:r>
            <a:r>
              <a:rPr lang="en-US" b="1" dirty="0" err="1" smtClean="0"/>
              <a:t>dan</a:t>
            </a:r>
            <a:r>
              <a:rPr lang="en-US" b="1" dirty="0" smtClean="0"/>
              <a:t> </a:t>
            </a:r>
            <a:r>
              <a:rPr lang="en-US" b="1" dirty="0" err="1" smtClean="0"/>
              <a:t>mungkin</a:t>
            </a:r>
            <a:r>
              <a:rPr lang="en-US" b="1" dirty="0" smtClean="0"/>
              <a:t> </a:t>
            </a:r>
            <a:r>
              <a:rPr lang="en-US" b="1" dirty="0" err="1" smtClean="0"/>
              <a:t>dapat</a:t>
            </a:r>
            <a:r>
              <a:rPr lang="en-US" b="1" dirty="0" smtClean="0"/>
              <a:t> </a:t>
            </a:r>
            <a:r>
              <a:rPr lang="en-US" b="1" dirty="0" err="1" smtClean="0"/>
              <a:t>melakukan</a:t>
            </a:r>
            <a:r>
              <a:rPr lang="en-US" b="1" dirty="0" smtClean="0"/>
              <a:t> </a:t>
            </a:r>
            <a:r>
              <a:rPr lang="en-US" b="1" dirty="0" err="1" smtClean="0"/>
              <a:t>beberapa</a:t>
            </a:r>
            <a:r>
              <a:rPr lang="en-US" b="1" dirty="0" smtClean="0"/>
              <a:t> </a:t>
            </a:r>
            <a:r>
              <a:rPr lang="en-US" b="1" dirty="0" err="1" smtClean="0"/>
              <a:t>tindakan</a:t>
            </a:r>
            <a:r>
              <a:rPr lang="en-US" b="1" dirty="0" smtClean="0"/>
              <a:t> self care-</a:t>
            </a:r>
            <a:r>
              <a:rPr lang="en-US" b="1" dirty="0" err="1" smtClean="0"/>
              <a:t>nya</a:t>
            </a:r>
            <a:r>
              <a:rPr lang="en-US" b="1" dirty="0" smtClean="0"/>
              <a:t> </a:t>
            </a:r>
            <a:r>
              <a:rPr lang="en-US" b="1" dirty="0" err="1" smtClean="0"/>
              <a:t>melalui</a:t>
            </a:r>
            <a:r>
              <a:rPr lang="en-US" b="1" dirty="0" smtClean="0"/>
              <a:t> </a:t>
            </a:r>
            <a:r>
              <a:rPr lang="en-US" b="1" dirty="0" err="1" smtClean="0"/>
              <a:t>bimbingan</a:t>
            </a:r>
            <a:r>
              <a:rPr lang="en-US" b="1" dirty="0" smtClean="0"/>
              <a:t> </a:t>
            </a:r>
            <a:r>
              <a:rPr lang="en-US" b="1" dirty="0" err="1" smtClean="0"/>
              <a:t>secara</a:t>
            </a:r>
            <a:r>
              <a:rPr lang="en-US" b="1" dirty="0" smtClean="0"/>
              <a:t> </a:t>
            </a:r>
            <a:r>
              <a:rPr lang="en-US" b="1" dirty="0" err="1" smtClean="0"/>
              <a:t>continiue</a:t>
            </a:r>
            <a:r>
              <a:rPr lang="en-US" b="1" dirty="0" smtClean="0"/>
              <a:t> </a:t>
            </a:r>
            <a:r>
              <a:rPr lang="en-US" b="1" dirty="0" err="1" smtClean="0"/>
              <a:t>seperti</a:t>
            </a:r>
            <a:r>
              <a:rPr lang="en-US" b="1" dirty="0" smtClean="0"/>
              <a:t> </a:t>
            </a:r>
            <a:r>
              <a:rPr lang="en-US" b="1" dirty="0" err="1" smtClean="0"/>
              <a:t>pada</a:t>
            </a:r>
            <a:r>
              <a:rPr lang="en-US" b="1" dirty="0" smtClean="0"/>
              <a:t> </a:t>
            </a:r>
            <a:r>
              <a:rPr lang="en-US" b="1" dirty="0" err="1" smtClean="0"/>
              <a:t>pasien</a:t>
            </a:r>
            <a:r>
              <a:rPr lang="en-US" b="1" dirty="0" smtClean="0"/>
              <a:t> yang </a:t>
            </a:r>
            <a:r>
              <a:rPr lang="en-US" b="1" dirty="0" err="1" smtClean="0"/>
              <a:t>retardasi</a:t>
            </a:r>
            <a:r>
              <a:rPr lang="en-US" b="1" dirty="0" smtClean="0"/>
              <a:t> mental</a:t>
            </a:r>
            <a:endParaRPr lang="id-ID"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smtClean="0"/>
              <a:t>b</a:t>
            </a:r>
            <a:r>
              <a:rPr lang="id-ID" b="1" dirty="0" smtClean="0"/>
              <a:t>. </a:t>
            </a:r>
            <a:r>
              <a:rPr lang="en-US" b="1" dirty="0" smtClean="0"/>
              <a:t> </a:t>
            </a:r>
            <a:r>
              <a:rPr lang="en-US" b="1" dirty="0" err="1" smtClean="0"/>
              <a:t>Sistem</a:t>
            </a:r>
            <a:r>
              <a:rPr lang="en-US" b="1" dirty="0" smtClean="0"/>
              <a:t> </a:t>
            </a:r>
            <a:r>
              <a:rPr lang="en-US" b="1" dirty="0" err="1" smtClean="0"/>
              <a:t>bantuan</a:t>
            </a:r>
            <a:r>
              <a:rPr lang="en-US" b="1" dirty="0" smtClean="0"/>
              <a:t> </a:t>
            </a:r>
            <a:r>
              <a:rPr lang="en-US" b="1" dirty="0" err="1" smtClean="0"/>
              <a:t>sebagian</a:t>
            </a:r>
            <a:r>
              <a:rPr lang="en-US" b="1" dirty="0" smtClean="0"/>
              <a:t> (Partially Compensatory System) </a:t>
            </a:r>
            <a:endParaRPr lang="id-ID" b="1" dirty="0" smtClean="0"/>
          </a:p>
          <a:p>
            <a:pPr>
              <a:buNone/>
            </a:pPr>
            <a:r>
              <a:rPr lang="id-ID" dirty="0" smtClean="0"/>
              <a:t>    </a:t>
            </a:r>
            <a:r>
              <a:rPr lang="en-US" dirty="0" err="1" smtClean="0"/>
              <a:t>Adalah</a:t>
            </a:r>
            <a:r>
              <a:rPr lang="en-US" dirty="0" smtClean="0"/>
              <a:t> </a:t>
            </a:r>
            <a:r>
              <a:rPr lang="en-US" dirty="0" err="1" smtClean="0"/>
              <a:t>bantuan</a:t>
            </a:r>
            <a:r>
              <a:rPr lang="en-US" dirty="0" smtClean="0"/>
              <a:t> </a:t>
            </a:r>
            <a:r>
              <a:rPr lang="en-US" dirty="0" err="1" smtClean="0"/>
              <a:t>pemberian</a:t>
            </a:r>
            <a:r>
              <a:rPr lang="en-US" dirty="0" smtClean="0"/>
              <a:t> </a:t>
            </a:r>
            <a:r>
              <a:rPr lang="en-US" dirty="0" err="1" smtClean="0"/>
              <a:t>perawatan</a:t>
            </a:r>
            <a:r>
              <a:rPr lang="en-US" dirty="0" smtClean="0"/>
              <a:t> </a:t>
            </a:r>
            <a:r>
              <a:rPr lang="en-US" dirty="0" err="1" smtClean="0"/>
              <a:t>diri</a:t>
            </a:r>
            <a:r>
              <a:rPr lang="en-US" dirty="0" smtClean="0"/>
              <a:t> </a:t>
            </a:r>
            <a:r>
              <a:rPr lang="en-US" dirty="0" err="1" smtClean="0"/>
              <a:t>secara</a:t>
            </a:r>
            <a:r>
              <a:rPr lang="en-US" dirty="0" smtClean="0"/>
              <a:t> </a:t>
            </a:r>
            <a:r>
              <a:rPr lang="en-US" dirty="0" err="1" smtClean="0"/>
              <a:t>sebagian</a:t>
            </a:r>
            <a:r>
              <a:rPr lang="en-US" dirty="0" smtClean="0"/>
              <a:t> </a:t>
            </a:r>
            <a:r>
              <a:rPr lang="en-US" dirty="0" err="1" smtClean="0"/>
              <a:t>saja</a:t>
            </a:r>
            <a:r>
              <a:rPr lang="en-US" dirty="0" smtClean="0"/>
              <a:t> </a:t>
            </a:r>
            <a:r>
              <a:rPr lang="en-US" dirty="0" err="1" smtClean="0"/>
              <a:t>dan</a:t>
            </a:r>
            <a:r>
              <a:rPr lang="en-US" dirty="0" smtClean="0"/>
              <a:t> </a:t>
            </a:r>
            <a:r>
              <a:rPr lang="en-US" dirty="0" err="1" smtClean="0"/>
              <a:t>ditujuakan</a:t>
            </a:r>
            <a:r>
              <a:rPr lang="en-US" dirty="0" smtClean="0"/>
              <a:t> </a:t>
            </a:r>
            <a:r>
              <a:rPr lang="en-US" dirty="0" err="1" smtClean="0"/>
              <a:t>kepada</a:t>
            </a:r>
            <a:r>
              <a:rPr lang="en-US" dirty="0" smtClean="0"/>
              <a:t> </a:t>
            </a:r>
            <a:r>
              <a:rPr lang="en-US" dirty="0" err="1" smtClean="0"/>
              <a:t>pasien</a:t>
            </a:r>
            <a:r>
              <a:rPr lang="en-US" dirty="0" smtClean="0"/>
              <a:t> yang </a:t>
            </a:r>
            <a:r>
              <a:rPr lang="en-US" dirty="0" err="1" smtClean="0"/>
              <a:t>memerlukan</a:t>
            </a:r>
            <a:r>
              <a:rPr lang="en-US" dirty="0" smtClean="0"/>
              <a:t> </a:t>
            </a:r>
            <a:r>
              <a:rPr lang="en-US" dirty="0" err="1" smtClean="0"/>
              <a:t>bantuan</a:t>
            </a:r>
            <a:r>
              <a:rPr lang="en-US" dirty="0" smtClean="0"/>
              <a:t> </a:t>
            </a:r>
            <a:r>
              <a:rPr lang="en-US" dirty="0" err="1" smtClean="0"/>
              <a:t>secara</a:t>
            </a:r>
            <a:r>
              <a:rPr lang="en-US" dirty="0" smtClean="0"/>
              <a:t> minimal </a:t>
            </a:r>
            <a:r>
              <a:rPr lang="en-US" dirty="0" err="1" smtClean="0"/>
              <a:t>seperti</a:t>
            </a:r>
            <a:r>
              <a:rPr lang="en-US" dirty="0" smtClean="0"/>
              <a:t> </a:t>
            </a:r>
            <a:r>
              <a:rPr lang="en-US" dirty="0" err="1" smtClean="0"/>
              <a:t>pada</a:t>
            </a:r>
            <a:r>
              <a:rPr lang="en-US" dirty="0" smtClean="0"/>
              <a:t> </a:t>
            </a:r>
            <a:r>
              <a:rPr lang="en-US" dirty="0" err="1" smtClean="0"/>
              <a:t>pasien</a:t>
            </a:r>
            <a:r>
              <a:rPr lang="en-US" dirty="0" smtClean="0"/>
              <a:t> yang </a:t>
            </a:r>
            <a:r>
              <a:rPr lang="en-US" dirty="0" err="1" smtClean="0"/>
              <a:t>pasca</a:t>
            </a:r>
            <a:r>
              <a:rPr lang="en-US" dirty="0" smtClean="0"/>
              <a:t> </a:t>
            </a:r>
            <a:r>
              <a:rPr lang="en-US" dirty="0" err="1" smtClean="0"/>
              <a:t>operasi</a:t>
            </a:r>
            <a:r>
              <a:rPr lang="en-US" dirty="0" smtClean="0"/>
              <a:t> </a:t>
            </a:r>
            <a:r>
              <a:rPr lang="en-US" dirty="0" err="1" smtClean="0"/>
              <a:t>laparatomi</a:t>
            </a:r>
            <a:r>
              <a:rPr lang="en-US" dirty="0" smtClean="0"/>
              <a:t> </a:t>
            </a:r>
            <a:r>
              <a:rPr lang="en-US" dirty="0" err="1" smtClean="0"/>
              <a:t>dimana</a:t>
            </a:r>
            <a:r>
              <a:rPr lang="en-US" dirty="0" smtClean="0"/>
              <a:t> </a:t>
            </a:r>
            <a:r>
              <a:rPr lang="en-US" dirty="0" err="1" smtClean="0"/>
              <a:t>pasien</a:t>
            </a:r>
            <a:r>
              <a:rPr lang="en-US" dirty="0" smtClean="0"/>
              <a:t> </a:t>
            </a:r>
            <a:r>
              <a:rPr lang="en-US" dirty="0" err="1" smtClean="0"/>
              <a:t>mempunyai</a:t>
            </a:r>
            <a:r>
              <a:rPr lang="en-US" dirty="0" smtClean="0"/>
              <a:t> </a:t>
            </a:r>
            <a:r>
              <a:rPr lang="en-US" dirty="0" err="1" smtClean="0"/>
              <a:t>kemampuan</a:t>
            </a:r>
            <a:r>
              <a:rPr lang="en-US" dirty="0" smtClean="0"/>
              <a:t> </a:t>
            </a:r>
            <a:r>
              <a:rPr lang="en-US" dirty="0" err="1" smtClean="0"/>
              <a:t>seperti</a:t>
            </a:r>
            <a:r>
              <a:rPr lang="en-US" dirty="0" smtClean="0"/>
              <a:t> </a:t>
            </a:r>
            <a:r>
              <a:rPr lang="en-US" dirty="0" err="1" smtClean="0"/>
              <a:t>cuci</a:t>
            </a:r>
            <a:r>
              <a:rPr lang="en-US" dirty="0" smtClean="0"/>
              <a:t> </a:t>
            </a:r>
            <a:r>
              <a:rPr lang="en-US" dirty="0" err="1" smtClean="0"/>
              <a:t>tangan</a:t>
            </a:r>
            <a:r>
              <a:rPr lang="en-US" dirty="0" smtClean="0"/>
              <a:t>, </a:t>
            </a:r>
            <a:r>
              <a:rPr lang="en-US" dirty="0" err="1" smtClean="0"/>
              <a:t>gosok</a:t>
            </a:r>
            <a:r>
              <a:rPr lang="en-US" dirty="0" smtClean="0"/>
              <a:t> </a:t>
            </a:r>
            <a:r>
              <a:rPr lang="en-US" dirty="0" err="1" smtClean="0"/>
              <a:t>gigi</a:t>
            </a:r>
            <a:r>
              <a:rPr lang="en-US" dirty="0" smtClean="0"/>
              <a:t>, </a:t>
            </a:r>
            <a:r>
              <a:rPr lang="en-US" dirty="0" err="1" smtClean="0"/>
              <a:t>cuci</a:t>
            </a:r>
            <a:r>
              <a:rPr lang="en-US" dirty="0" smtClean="0"/>
              <a:t> </a:t>
            </a:r>
            <a:r>
              <a:rPr lang="en-US" dirty="0" err="1" smtClean="0"/>
              <a:t>muka</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butuh</a:t>
            </a:r>
            <a:r>
              <a:rPr lang="en-US" dirty="0" smtClean="0"/>
              <a:t> </a:t>
            </a:r>
            <a:r>
              <a:rPr lang="en-US" dirty="0" err="1" smtClean="0"/>
              <a:t>pertolongan</a:t>
            </a:r>
            <a:r>
              <a:rPr lang="en-US" dirty="0" smtClean="0"/>
              <a:t> </a:t>
            </a:r>
            <a:r>
              <a:rPr lang="en-US" dirty="0" err="1" smtClean="0"/>
              <a:t>dalam</a:t>
            </a:r>
            <a:r>
              <a:rPr lang="en-US" dirty="0" smtClean="0"/>
              <a:t> </a:t>
            </a:r>
            <a:r>
              <a:rPr lang="en-US" dirty="0" err="1" smtClean="0"/>
              <a:t>ambulasi</a:t>
            </a:r>
            <a:r>
              <a:rPr lang="en-US" dirty="0" smtClean="0"/>
              <a:t> </a:t>
            </a:r>
            <a:r>
              <a:rPr lang="en-US" dirty="0" err="1" smtClean="0"/>
              <a:t>dan</a:t>
            </a:r>
            <a:r>
              <a:rPr lang="en-US" dirty="0" smtClean="0"/>
              <a:t> </a:t>
            </a:r>
            <a:r>
              <a:rPr lang="en-US" dirty="0" err="1" smtClean="0"/>
              <a:t>melakukan</a:t>
            </a:r>
            <a:r>
              <a:rPr lang="en-US" dirty="0" smtClean="0"/>
              <a:t> </a:t>
            </a:r>
            <a:r>
              <a:rPr lang="en-US" dirty="0" err="1" smtClean="0"/>
              <a:t>perawatan</a:t>
            </a:r>
            <a:r>
              <a:rPr lang="en-US" dirty="0" smtClean="0"/>
              <a:t> </a:t>
            </a:r>
            <a:r>
              <a:rPr lang="en-US" dirty="0" err="1" smtClean="0"/>
              <a:t>luka</a:t>
            </a:r>
            <a:r>
              <a:rPr lang="en-US" dirty="0" smtClean="0"/>
              <a:t> yang </a:t>
            </a:r>
            <a:r>
              <a:rPr lang="en-US" dirty="0" err="1" smtClean="0"/>
              <a:t>dilakukan</a:t>
            </a:r>
            <a:r>
              <a:rPr lang="en-US" dirty="0" smtClean="0"/>
              <a:t> </a:t>
            </a:r>
            <a:r>
              <a:rPr lang="en-US" dirty="0" err="1" smtClean="0"/>
              <a:t>oleh</a:t>
            </a:r>
            <a:r>
              <a:rPr lang="en-US" dirty="0" smtClean="0"/>
              <a:t> </a:t>
            </a:r>
            <a:r>
              <a:rPr lang="en-US" dirty="0" err="1" smtClean="0"/>
              <a:t>perawat</a:t>
            </a:r>
            <a:r>
              <a:rPr lang="en-US" dirty="0" smtClean="0"/>
              <a:t>.</a:t>
            </a:r>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7"/>
          <p:cNvPicPr>
            <a:picLocks noGrp="1" noChangeAspect="1"/>
          </p:cNvPicPr>
          <p:nvPr>
            <p:ph idx="1"/>
          </p:nvPr>
        </p:nvPicPr>
        <p:blipFill>
          <a:blip r:embed="rId4" cstate="print"/>
          <a:srcRect/>
          <a:stretch>
            <a:fillRect/>
          </a:stretch>
        </p:blipFill>
        <p:spPr>
          <a:xfrm>
            <a:off x="0" y="1524000"/>
            <a:ext cx="9144000" cy="4840287"/>
          </a:xfr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buNone/>
            </a:pPr>
            <a:r>
              <a:rPr lang="id-ID" b="1" dirty="0" smtClean="0"/>
              <a:t>c. </a:t>
            </a:r>
            <a:r>
              <a:rPr lang="en-US" b="1" dirty="0" smtClean="0"/>
              <a:t>System </a:t>
            </a:r>
            <a:r>
              <a:rPr lang="en-US" b="1" dirty="0" err="1" smtClean="0"/>
              <a:t>suportif</a:t>
            </a:r>
            <a:r>
              <a:rPr lang="en-US" b="1" dirty="0" smtClean="0"/>
              <a:t> </a:t>
            </a:r>
            <a:r>
              <a:rPr lang="en-US" b="1" dirty="0" err="1" smtClean="0"/>
              <a:t>dan</a:t>
            </a:r>
            <a:r>
              <a:rPr lang="en-US" b="1" dirty="0" smtClean="0"/>
              <a:t> </a:t>
            </a:r>
            <a:r>
              <a:rPr lang="en-US" b="1" dirty="0" err="1" smtClean="0"/>
              <a:t>edukatif</a:t>
            </a:r>
            <a:endParaRPr lang="id-ID" b="1" dirty="0" smtClean="0"/>
          </a:p>
          <a:p>
            <a:pPr>
              <a:buNone/>
            </a:pPr>
            <a:r>
              <a:rPr lang="id-ID" dirty="0" smtClean="0"/>
              <a:t>    </a:t>
            </a:r>
            <a:r>
              <a:rPr lang="en-US" dirty="0" err="1" smtClean="0"/>
              <a:t>Merupakan</a:t>
            </a:r>
            <a:r>
              <a:rPr lang="en-US" dirty="0" smtClean="0"/>
              <a:t> system </a:t>
            </a:r>
            <a:r>
              <a:rPr lang="en-US" dirty="0" err="1" smtClean="0"/>
              <a:t>bantuan</a:t>
            </a:r>
            <a:r>
              <a:rPr lang="en-US" dirty="0" smtClean="0"/>
              <a:t> yang </a:t>
            </a:r>
            <a:r>
              <a:rPr lang="en-US" dirty="0" err="1" smtClean="0"/>
              <a:t>diberikan</a:t>
            </a:r>
            <a:r>
              <a:rPr lang="en-US" dirty="0" smtClean="0"/>
              <a:t> </a:t>
            </a:r>
            <a:r>
              <a:rPr lang="en-US" dirty="0" err="1" smtClean="0"/>
              <a:t>pada</a:t>
            </a:r>
            <a:r>
              <a:rPr lang="en-US" dirty="0" smtClean="0"/>
              <a:t> </a:t>
            </a:r>
            <a:r>
              <a:rPr lang="en-US" dirty="0" err="1" smtClean="0"/>
              <a:t>pasien</a:t>
            </a:r>
            <a:r>
              <a:rPr lang="en-US" dirty="0" smtClean="0"/>
              <a:t> yang </a:t>
            </a:r>
            <a:r>
              <a:rPr lang="en-US" dirty="0" err="1" smtClean="0"/>
              <a:t>membutuhkan</a:t>
            </a:r>
            <a:r>
              <a:rPr lang="en-US" dirty="0" smtClean="0"/>
              <a:t> </a:t>
            </a:r>
            <a:r>
              <a:rPr lang="en-US" dirty="0" err="1" smtClean="0"/>
              <a:t>dukungan</a:t>
            </a:r>
            <a:r>
              <a:rPr lang="en-US" dirty="0" smtClean="0"/>
              <a:t> </a:t>
            </a:r>
            <a:r>
              <a:rPr lang="en-US" dirty="0" err="1" smtClean="0"/>
              <a:t>pendidikan</a:t>
            </a:r>
            <a:r>
              <a:rPr lang="en-US" dirty="0" smtClean="0"/>
              <a:t> </a:t>
            </a:r>
            <a:r>
              <a:rPr lang="en-US" dirty="0" err="1" smtClean="0"/>
              <a:t>dengan</a:t>
            </a:r>
            <a:r>
              <a:rPr lang="en-US" dirty="0" smtClean="0"/>
              <a:t> </a:t>
            </a:r>
            <a:r>
              <a:rPr lang="en-US" dirty="0" err="1" smtClean="0"/>
              <a:t>harapan</a:t>
            </a:r>
            <a:r>
              <a:rPr lang="en-US" dirty="0" smtClean="0"/>
              <a:t> </a:t>
            </a:r>
            <a:r>
              <a:rPr lang="en-US" dirty="0" err="1" smtClean="0"/>
              <a:t>pasien</a:t>
            </a:r>
            <a:r>
              <a:rPr lang="en-US" dirty="0" smtClean="0"/>
              <a:t> </a:t>
            </a:r>
            <a:r>
              <a:rPr lang="en-US" dirty="0" err="1" smtClean="0"/>
              <a:t>akan</a:t>
            </a:r>
            <a:r>
              <a:rPr lang="en-US" dirty="0" smtClean="0"/>
              <a:t> </a:t>
            </a:r>
            <a:r>
              <a:rPr lang="en-US" dirty="0" err="1" smtClean="0"/>
              <a:t>mampu</a:t>
            </a:r>
            <a:r>
              <a:rPr lang="en-US" dirty="0" smtClean="0"/>
              <a:t> </a:t>
            </a:r>
            <a:r>
              <a:rPr lang="en-US" dirty="0" err="1" smtClean="0"/>
              <a:t>memerlukan</a:t>
            </a:r>
            <a:r>
              <a:rPr lang="en-US" dirty="0" smtClean="0"/>
              <a:t> </a:t>
            </a:r>
            <a:r>
              <a:rPr lang="en-US" dirty="0" err="1" smtClean="0"/>
              <a:t>perawatan</a:t>
            </a:r>
            <a:r>
              <a:rPr lang="en-US" dirty="0" smtClean="0"/>
              <a:t> </a:t>
            </a:r>
            <a:r>
              <a:rPr lang="en-US" dirty="0" err="1" smtClean="0"/>
              <a:t>secara</a:t>
            </a:r>
            <a:r>
              <a:rPr lang="en-US" dirty="0" smtClean="0"/>
              <a:t> </a:t>
            </a:r>
            <a:r>
              <a:rPr lang="en-US" dirty="0" err="1" smtClean="0"/>
              <a:t>mandiri</a:t>
            </a:r>
            <a:r>
              <a:rPr lang="en-US" dirty="0" smtClean="0"/>
              <a:t>. System </a:t>
            </a:r>
            <a:r>
              <a:rPr lang="en-US" dirty="0" err="1" smtClean="0"/>
              <a:t>ini</a:t>
            </a:r>
            <a:r>
              <a:rPr lang="en-US" dirty="0" smtClean="0"/>
              <a:t> </a:t>
            </a:r>
            <a:r>
              <a:rPr lang="en-US" dirty="0" err="1" smtClean="0"/>
              <a:t>dilakukan</a:t>
            </a:r>
            <a:r>
              <a:rPr lang="en-US" dirty="0" smtClean="0"/>
              <a:t> agar </a:t>
            </a:r>
            <a:r>
              <a:rPr lang="en-US" dirty="0" err="1" smtClean="0"/>
              <a:t>pasien</a:t>
            </a:r>
            <a:r>
              <a:rPr lang="en-US" dirty="0" smtClean="0"/>
              <a:t> </a:t>
            </a:r>
            <a:r>
              <a:rPr lang="en-US" dirty="0" err="1" smtClean="0"/>
              <a:t>mampu</a:t>
            </a:r>
            <a:r>
              <a:rPr lang="en-US" dirty="0" smtClean="0"/>
              <a:t> </a:t>
            </a:r>
            <a:r>
              <a:rPr lang="en-US" dirty="0" err="1" smtClean="0"/>
              <a:t>melakukan</a:t>
            </a:r>
            <a:r>
              <a:rPr lang="en-US" dirty="0" smtClean="0"/>
              <a:t> </a:t>
            </a:r>
            <a:r>
              <a:rPr lang="en-US" dirty="0" err="1" smtClean="0"/>
              <a:t>tindakan</a:t>
            </a:r>
            <a:r>
              <a:rPr lang="en-US" dirty="0" smtClean="0"/>
              <a:t> </a:t>
            </a:r>
            <a:r>
              <a:rPr lang="en-US" dirty="0" err="1" smtClean="0"/>
              <a:t>keperawatan</a:t>
            </a:r>
            <a:r>
              <a:rPr lang="en-US" dirty="0" smtClean="0"/>
              <a:t> </a:t>
            </a:r>
            <a:r>
              <a:rPr lang="en-US" dirty="0" err="1" smtClean="0"/>
              <a:t>setelah</a:t>
            </a:r>
            <a:r>
              <a:rPr lang="en-US" dirty="0" smtClean="0"/>
              <a:t> </a:t>
            </a:r>
            <a:r>
              <a:rPr lang="en-US" dirty="0" err="1" smtClean="0"/>
              <a:t>dilakukan</a:t>
            </a:r>
            <a:r>
              <a:rPr lang="en-US" dirty="0" smtClean="0"/>
              <a:t> </a:t>
            </a:r>
            <a:r>
              <a:rPr lang="en-US" dirty="0" err="1" smtClean="0"/>
              <a:t>pembelajaran</a:t>
            </a:r>
            <a:r>
              <a:rPr lang="en-US" dirty="0" smtClean="0"/>
              <a:t>. </a:t>
            </a:r>
            <a:r>
              <a:rPr lang="en-US" dirty="0" err="1" smtClean="0"/>
              <a:t>Pemberian</a:t>
            </a:r>
            <a:r>
              <a:rPr lang="en-US" dirty="0" smtClean="0"/>
              <a:t> system </a:t>
            </a:r>
            <a:r>
              <a:rPr lang="en-US" dirty="0" err="1" smtClean="0"/>
              <a:t>ini</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pada</a:t>
            </a:r>
            <a:r>
              <a:rPr lang="en-US" dirty="0" smtClean="0"/>
              <a:t> </a:t>
            </a:r>
            <a:r>
              <a:rPr lang="en-US" dirty="0" err="1" smtClean="0"/>
              <a:t>pasien</a:t>
            </a:r>
            <a:r>
              <a:rPr lang="en-US" dirty="0" smtClean="0"/>
              <a:t> yang </a:t>
            </a:r>
            <a:r>
              <a:rPr lang="en-US" dirty="0" err="1" smtClean="0"/>
              <a:t>memerlukan</a:t>
            </a:r>
            <a:r>
              <a:rPr lang="en-US" dirty="0" smtClean="0"/>
              <a:t> </a:t>
            </a:r>
            <a:r>
              <a:rPr lang="en-US" dirty="0" err="1" smtClean="0"/>
              <a:t>informasi</a:t>
            </a:r>
            <a:r>
              <a:rPr lang="en-US" dirty="0" smtClean="0"/>
              <a:t> </a:t>
            </a:r>
            <a:r>
              <a:rPr lang="en-US" dirty="0" err="1" smtClean="0"/>
              <a:t>dalam</a:t>
            </a:r>
            <a:r>
              <a:rPr lang="en-US" dirty="0" smtClean="0"/>
              <a:t> </a:t>
            </a:r>
            <a:r>
              <a:rPr lang="en-US" dirty="0" err="1" smtClean="0"/>
              <a:t>pengaturan</a:t>
            </a:r>
            <a:r>
              <a:rPr lang="en-US" dirty="0" smtClean="0"/>
              <a:t> </a:t>
            </a:r>
            <a:r>
              <a:rPr lang="en-US" dirty="0" err="1" smtClean="0"/>
              <a:t>kelahiran</a:t>
            </a:r>
            <a:endParaRPr lang="id-ID" dirty="0" smtClean="0"/>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dirty="0" smtClean="0"/>
              <a:t>d. </a:t>
            </a:r>
            <a:r>
              <a:rPr lang="en-US" b="1" dirty="0" err="1" smtClean="0"/>
              <a:t>Teori</a:t>
            </a:r>
            <a:r>
              <a:rPr lang="en-US" b="1" dirty="0" smtClean="0"/>
              <a:t> Nursing </a:t>
            </a:r>
            <a:r>
              <a:rPr lang="en-US" b="1" dirty="0" err="1" smtClean="0"/>
              <a:t>Sistem</a:t>
            </a:r>
            <a:endParaRPr lang="id-ID" b="1" dirty="0" smtClean="0"/>
          </a:p>
          <a:p>
            <a:pPr>
              <a:buNone/>
            </a:pPr>
            <a:r>
              <a:rPr lang="id-ID" b="1" dirty="0" smtClean="0"/>
              <a:t>   </a:t>
            </a:r>
            <a:r>
              <a:rPr lang="id-ID" dirty="0" smtClean="0"/>
              <a:t> </a:t>
            </a:r>
            <a:r>
              <a:rPr lang="en-US" dirty="0" err="1" smtClean="0"/>
              <a:t>Dibentuk</a:t>
            </a:r>
            <a:r>
              <a:rPr lang="en-US" dirty="0" smtClean="0"/>
              <a:t> </a:t>
            </a:r>
            <a:r>
              <a:rPr lang="en-US" dirty="0" err="1" smtClean="0"/>
              <a:t>ketika</a:t>
            </a:r>
            <a:r>
              <a:rPr lang="en-US" dirty="0" smtClean="0"/>
              <a:t> </a:t>
            </a:r>
            <a:r>
              <a:rPr lang="en-US" dirty="0" err="1" smtClean="0"/>
              <a:t>perawat</a:t>
            </a:r>
            <a:r>
              <a:rPr lang="en-US" dirty="0" smtClean="0"/>
              <a:t> </a:t>
            </a:r>
            <a:r>
              <a:rPr lang="en-US" dirty="0" err="1" smtClean="0"/>
              <a:t>menggunakan</a:t>
            </a:r>
            <a:r>
              <a:rPr lang="en-US" dirty="0" smtClean="0"/>
              <a:t> </a:t>
            </a:r>
            <a:r>
              <a:rPr lang="en-US" dirty="0" err="1" smtClean="0"/>
              <a:t>kemampuan</a:t>
            </a:r>
            <a:r>
              <a:rPr lang="en-US" dirty="0" smtClean="0"/>
              <a:t> </a:t>
            </a:r>
            <a:r>
              <a:rPr lang="en-US" dirty="0" err="1" smtClean="0"/>
              <a:t>mereka</a:t>
            </a:r>
            <a:r>
              <a:rPr lang="en-US" dirty="0" smtClean="0"/>
              <a:t> </a:t>
            </a:r>
            <a:r>
              <a:rPr lang="en-US" dirty="0" err="1" smtClean="0"/>
              <a:t>untuk</a:t>
            </a:r>
            <a:r>
              <a:rPr lang="en-US" dirty="0" smtClean="0"/>
              <a:t> </a:t>
            </a:r>
            <a:r>
              <a:rPr lang="en-US" dirty="0" err="1" smtClean="0"/>
              <a:t>menetapkan</a:t>
            </a:r>
            <a:r>
              <a:rPr lang="en-US" dirty="0" smtClean="0"/>
              <a:t>, </a:t>
            </a:r>
            <a:r>
              <a:rPr lang="en-US" dirty="0" err="1" smtClean="0"/>
              <a:t>merancang</a:t>
            </a:r>
            <a:r>
              <a:rPr lang="en-US" dirty="0" smtClean="0"/>
              <a:t> </a:t>
            </a:r>
            <a:r>
              <a:rPr lang="en-US" dirty="0" err="1" smtClean="0"/>
              <a:t>dan</a:t>
            </a:r>
            <a:r>
              <a:rPr lang="en-US" dirty="0" smtClean="0"/>
              <a:t> </a:t>
            </a:r>
            <a:r>
              <a:rPr lang="en-US" dirty="0" err="1" smtClean="0"/>
              <a:t>memberi</a:t>
            </a:r>
            <a:r>
              <a:rPr lang="en-US" dirty="0" smtClean="0"/>
              <a:t> </a:t>
            </a:r>
            <a:r>
              <a:rPr lang="en-US" dirty="0" err="1" smtClean="0"/>
              <a:t>perawatan</a:t>
            </a:r>
            <a:r>
              <a:rPr lang="en-US" dirty="0" smtClean="0"/>
              <a:t> </a:t>
            </a:r>
            <a:r>
              <a:rPr lang="en-US" dirty="0" err="1" smtClean="0"/>
              <a:t>pada</a:t>
            </a:r>
            <a:r>
              <a:rPr lang="en-US" dirty="0" smtClean="0"/>
              <a:t> </a:t>
            </a:r>
            <a:r>
              <a:rPr lang="en-US" dirty="0" err="1" smtClean="0"/>
              <a:t>klien</a:t>
            </a:r>
            <a:r>
              <a:rPr lang="en-US" dirty="0" smtClean="0"/>
              <a:t>, </a:t>
            </a:r>
            <a:r>
              <a:rPr lang="en-US" dirty="0" err="1" smtClean="0"/>
              <a:t>baik</a:t>
            </a:r>
            <a:r>
              <a:rPr lang="en-US" dirty="0" smtClean="0"/>
              <a:t> </a:t>
            </a:r>
            <a:r>
              <a:rPr lang="en-US" dirty="0" err="1" smtClean="0"/>
              <a:t>individu</a:t>
            </a:r>
            <a:r>
              <a:rPr lang="en-US" dirty="0" smtClean="0"/>
              <a:t>, </a:t>
            </a:r>
            <a:r>
              <a:rPr lang="en-US" dirty="0" err="1" smtClean="0"/>
              <a:t>maupun</a:t>
            </a:r>
            <a:r>
              <a:rPr lang="en-US" dirty="0" smtClean="0"/>
              <a:t> </a:t>
            </a:r>
            <a:r>
              <a:rPr lang="en-US" dirty="0" err="1" smtClean="0"/>
              <a:t>kelompok</a:t>
            </a:r>
            <a:r>
              <a:rPr lang="en-US" dirty="0" smtClean="0"/>
              <a:t> </a:t>
            </a:r>
            <a:r>
              <a:rPr lang="en-US" dirty="0" err="1" smtClean="0"/>
              <a:t>melalui</a:t>
            </a:r>
            <a:r>
              <a:rPr lang="en-US" dirty="0" smtClean="0"/>
              <a:t> </a:t>
            </a:r>
            <a:r>
              <a:rPr lang="en-US" dirty="0" err="1" smtClean="0"/>
              <a:t>berbagai</a:t>
            </a:r>
            <a:r>
              <a:rPr lang="en-US" dirty="0" smtClean="0"/>
              <a:t> </a:t>
            </a:r>
            <a:r>
              <a:rPr lang="en-US" dirty="0" err="1" smtClean="0"/>
              <a:t>aksi</a:t>
            </a:r>
            <a:r>
              <a:rPr lang="en-US" dirty="0" smtClean="0"/>
              <a:t>. </a:t>
            </a:r>
            <a:r>
              <a:rPr lang="en-US" dirty="0" err="1" smtClean="0"/>
              <a:t>Teori</a:t>
            </a:r>
            <a:r>
              <a:rPr lang="en-US" dirty="0" smtClean="0"/>
              <a:t> </a:t>
            </a:r>
            <a:r>
              <a:rPr lang="en-US" dirty="0" err="1" smtClean="0"/>
              <a:t>ini</a:t>
            </a:r>
            <a:r>
              <a:rPr lang="en-US" dirty="0" smtClean="0"/>
              <a:t> </a:t>
            </a:r>
            <a:r>
              <a:rPr lang="en-US" dirty="0" err="1" smtClean="0"/>
              <a:t>membahas</a:t>
            </a:r>
            <a:r>
              <a:rPr lang="en-US" dirty="0" smtClean="0"/>
              <a:t> </a:t>
            </a:r>
            <a:r>
              <a:rPr lang="en-US" dirty="0" err="1" smtClean="0"/>
              <a:t>bagaimana</a:t>
            </a:r>
            <a:r>
              <a:rPr lang="en-US" dirty="0" smtClean="0"/>
              <a:t> </a:t>
            </a:r>
            <a:r>
              <a:rPr lang="en-US" dirty="0" err="1" smtClean="0"/>
              <a:t>kebutuhan</a:t>
            </a:r>
            <a:r>
              <a:rPr lang="id-ID" dirty="0" smtClean="0"/>
              <a:t> </a:t>
            </a:r>
            <a:r>
              <a:rPr lang="en-US" dirty="0" err="1" smtClean="0"/>
              <a:t>perawatan</a:t>
            </a:r>
            <a:r>
              <a:rPr lang="en-US" dirty="0" smtClean="0"/>
              <a:t> </a:t>
            </a:r>
            <a:r>
              <a:rPr lang="en-US" dirty="0" err="1" smtClean="0"/>
              <a:t>diri</a:t>
            </a:r>
            <a:r>
              <a:rPr lang="en-US" dirty="0" smtClean="0"/>
              <a:t> </a:t>
            </a:r>
            <a:r>
              <a:rPr lang="en-US" dirty="0" err="1" smtClean="0"/>
              <a:t>klien</a:t>
            </a:r>
            <a:r>
              <a:rPr lang="en-US" dirty="0" smtClean="0"/>
              <a:t> </a:t>
            </a:r>
            <a:r>
              <a:rPr lang="en-US" dirty="0" err="1" smtClean="0"/>
              <a:t>dapat</a:t>
            </a:r>
            <a:r>
              <a:rPr lang="en-US" dirty="0" smtClean="0"/>
              <a:t> </a:t>
            </a:r>
            <a:r>
              <a:rPr lang="en-US" dirty="0" err="1" smtClean="0"/>
              <a:t>dipenuhi</a:t>
            </a:r>
            <a:r>
              <a:rPr lang="en-US" dirty="0" smtClean="0"/>
              <a:t> </a:t>
            </a:r>
            <a:r>
              <a:rPr lang="en-US" dirty="0" err="1" smtClean="0"/>
              <a:t>oleh</a:t>
            </a:r>
            <a:r>
              <a:rPr lang="en-US" dirty="0" smtClean="0"/>
              <a:t> </a:t>
            </a:r>
            <a:r>
              <a:rPr lang="en-US" dirty="0" err="1" smtClean="0"/>
              <a:t>perawat</a:t>
            </a:r>
            <a:r>
              <a:rPr lang="en-US" dirty="0" smtClean="0"/>
              <a:t>, </a:t>
            </a:r>
            <a:r>
              <a:rPr lang="en-US" dirty="0" err="1" smtClean="0"/>
              <a:t>klien</a:t>
            </a:r>
            <a:r>
              <a:rPr lang="en-US" dirty="0" smtClean="0"/>
              <a:t>, </a:t>
            </a:r>
            <a:r>
              <a:rPr lang="en-US" dirty="0" err="1" smtClean="0"/>
              <a:t>atau</a:t>
            </a:r>
            <a:r>
              <a:rPr lang="en-US" dirty="0" smtClean="0"/>
              <a:t> </a:t>
            </a:r>
            <a:r>
              <a:rPr lang="en-US" dirty="0" err="1" smtClean="0"/>
              <a:t>keduanya</a:t>
            </a:r>
            <a:r>
              <a:rPr lang="en-US" dirty="0" smtClean="0"/>
              <a:t>.</a:t>
            </a:r>
            <a:endParaRPr lang="id-ID" dirty="0" smtClean="0"/>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sz="3600" b="1" dirty="0" smtClean="0">
                <a:latin typeface="Algerian" pitchFamily="82" charset="0"/>
              </a:rPr>
              <a:t>3. </a:t>
            </a:r>
            <a:r>
              <a:rPr lang="en-US" sz="3600" b="1" dirty="0" err="1" smtClean="0">
                <a:solidFill>
                  <a:srgbClr val="FF0000"/>
                </a:solidFill>
                <a:latin typeface="Algerian" pitchFamily="82" charset="0"/>
              </a:rPr>
              <a:t>Teori</a:t>
            </a:r>
            <a:r>
              <a:rPr lang="en-US" sz="3600" b="1" dirty="0" smtClean="0">
                <a:solidFill>
                  <a:srgbClr val="FF0000"/>
                </a:solidFill>
                <a:latin typeface="Algerian" pitchFamily="82" charset="0"/>
              </a:rPr>
              <a:t> Sister </a:t>
            </a:r>
            <a:r>
              <a:rPr lang="en-US" sz="3600" b="1" dirty="0" err="1" smtClean="0">
                <a:solidFill>
                  <a:srgbClr val="FF0000"/>
                </a:solidFill>
                <a:latin typeface="Algerian" pitchFamily="82" charset="0"/>
              </a:rPr>
              <a:t>Calista</a:t>
            </a:r>
            <a:r>
              <a:rPr lang="en-US" sz="3600" b="1" dirty="0" smtClean="0">
                <a:solidFill>
                  <a:srgbClr val="FF0000"/>
                </a:solidFill>
                <a:latin typeface="Algerian" pitchFamily="82" charset="0"/>
              </a:rPr>
              <a:t> Roy</a:t>
            </a:r>
            <a:endParaRPr lang="id-ID" sz="3600" b="1" dirty="0">
              <a:latin typeface="Algerian" pitchFamily="82" charset="0"/>
            </a:endParaRPr>
          </a:p>
        </p:txBody>
      </p:sp>
      <p:sp>
        <p:nvSpPr>
          <p:cNvPr id="3" name="Content Placeholder 2"/>
          <p:cNvSpPr>
            <a:spLocks noGrp="1"/>
          </p:cNvSpPr>
          <p:nvPr>
            <p:ph idx="1"/>
          </p:nvPr>
        </p:nvSpPr>
        <p:spPr/>
        <p:txBody>
          <a:bodyPr>
            <a:normAutofit lnSpcReduction="10000"/>
          </a:bodyPr>
          <a:lstStyle/>
          <a:p>
            <a:r>
              <a:rPr lang="en-US" b="1" dirty="0" err="1" smtClean="0"/>
              <a:t>Adalah</a:t>
            </a:r>
            <a:r>
              <a:rPr lang="en-US" b="1" dirty="0" smtClean="0"/>
              <a:t> model </a:t>
            </a:r>
            <a:r>
              <a:rPr lang="en-US" b="1" dirty="0" err="1" smtClean="0"/>
              <a:t>dalam</a:t>
            </a:r>
            <a:r>
              <a:rPr lang="en-US" b="1" dirty="0" smtClean="0"/>
              <a:t> </a:t>
            </a:r>
            <a:r>
              <a:rPr lang="en-US" b="1" dirty="0" err="1" smtClean="0"/>
              <a:t>keperawatan</a:t>
            </a:r>
            <a:r>
              <a:rPr lang="en-US" b="1" dirty="0" smtClean="0"/>
              <a:t> yang </a:t>
            </a:r>
            <a:r>
              <a:rPr lang="en-US" b="1" dirty="0" err="1" smtClean="0"/>
              <a:t>menguraikan</a:t>
            </a:r>
            <a:r>
              <a:rPr lang="en-US" b="1" dirty="0" smtClean="0"/>
              <a:t> </a:t>
            </a:r>
            <a:r>
              <a:rPr lang="en-US" b="1" dirty="0" err="1" smtClean="0"/>
              <a:t>bagaimana</a:t>
            </a:r>
            <a:r>
              <a:rPr lang="en-US" b="1" dirty="0" smtClean="0"/>
              <a:t> </a:t>
            </a:r>
            <a:r>
              <a:rPr lang="en-US" b="1" dirty="0" err="1" smtClean="0"/>
              <a:t>individu</a:t>
            </a:r>
            <a:r>
              <a:rPr lang="en-US" b="1" dirty="0" smtClean="0"/>
              <a:t> </a:t>
            </a:r>
            <a:r>
              <a:rPr lang="en-US" b="1" dirty="0" err="1" smtClean="0"/>
              <a:t>mampu</a:t>
            </a:r>
            <a:r>
              <a:rPr lang="en-US" b="1" dirty="0" smtClean="0"/>
              <a:t> </a:t>
            </a:r>
            <a:r>
              <a:rPr lang="en-US" b="1" dirty="0" err="1" smtClean="0"/>
              <a:t>meningkatkan</a:t>
            </a:r>
            <a:r>
              <a:rPr lang="en-US" b="1" dirty="0" smtClean="0"/>
              <a:t> </a:t>
            </a:r>
            <a:r>
              <a:rPr lang="en-US" b="1" dirty="0" err="1" smtClean="0"/>
              <a:t>kesehatannya</a:t>
            </a:r>
            <a:r>
              <a:rPr lang="en-US" b="1" dirty="0" smtClean="0"/>
              <a:t> </a:t>
            </a:r>
            <a:r>
              <a:rPr lang="en-US" b="1" dirty="0" err="1" smtClean="0"/>
              <a:t>dengan</a:t>
            </a:r>
            <a:r>
              <a:rPr lang="en-US" b="1" dirty="0" smtClean="0"/>
              <a:t> </a:t>
            </a:r>
            <a:r>
              <a:rPr lang="en-US" b="1" dirty="0" err="1" smtClean="0"/>
              <a:t>cara</a:t>
            </a:r>
            <a:r>
              <a:rPr lang="en-US" b="1" dirty="0" smtClean="0"/>
              <a:t> </a:t>
            </a:r>
            <a:r>
              <a:rPr lang="en-US" b="1" dirty="0" err="1" smtClean="0"/>
              <a:t>meningkatkan</a:t>
            </a:r>
            <a:r>
              <a:rPr lang="en-US" b="1" dirty="0" smtClean="0"/>
              <a:t> </a:t>
            </a:r>
            <a:r>
              <a:rPr lang="en-US" b="1" dirty="0" err="1" smtClean="0"/>
              <a:t>perilaku</a:t>
            </a:r>
            <a:r>
              <a:rPr lang="en-US" b="1" dirty="0" smtClean="0"/>
              <a:t> </a:t>
            </a:r>
            <a:r>
              <a:rPr lang="en-US" b="1" dirty="0" err="1" smtClean="0"/>
              <a:t>secara</a:t>
            </a:r>
            <a:r>
              <a:rPr lang="en-US" b="1" dirty="0" smtClean="0"/>
              <a:t> </a:t>
            </a:r>
            <a:r>
              <a:rPr lang="en-US" b="1" dirty="0" err="1" smtClean="0">
                <a:solidFill>
                  <a:srgbClr val="FF0000"/>
                </a:solidFill>
              </a:rPr>
              <a:t>adaptif</a:t>
            </a:r>
            <a:r>
              <a:rPr lang="en-US" b="1" dirty="0" smtClean="0"/>
              <a:t> </a:t>
            </a:r>
            <a:r>
              <a:rPr lang="en-US" b="1" dirty="0" err="1" smtClean="0"/>
              <a:t>serta</a:t>
            </a:r>
            <a:r>
              <a:rPr lang="en-US" b="1" dirty="0" smtClean="0"/>
              <a:t> </a:t>
            </a:r>
            <a:r>
              <a:rPr lang="en-US" b="1" dirty="0" err="1" smtClean="0"/>
              <a:t>mampu</a:t>
            </a:r>
            <a:r>
              <a:rPr lang="en-US" b="1" dirty="0" smtClean="0"/>
              <a:t> </a:t>
            </a:r>
            <a:r>
              <a:rPr lang="en-US" b="1" dirty="0" err="1" smtClean="0"/>
              <a:t>merubah</a:t>
            </a:r>
            <a:r>
              <a:rPr lang="en-US" b="1" dirty="0" smtClean="0"/>
              <a:t> </a:t>
            </a:r>
            <a:r>
              <a:rPr lang="en-US" b="1" dirty="0" err="1" smtClean="0"/>
              <a:t>perilaku</a:t>
            </a:r>
            <a:r>
              <a:rPr lang="en-US" b="1" dirty="0" smtClean="0"/>
              <a:t> yang </a:t>
            </a:r>
            <a:r>
              <a:rPr lang="en-US" b="1" dirty="0" err="1" smtClean="0">
                <a:solidFill>
                  <a:srgbClr val="FF0000"/>
                </a:solidFill>
              </a:rPr>
              <a:t>maladapti</a:t>
            </a:r>
            <a:r>
              <a:rPr lang="id-ID" b="1" dirty="0" smtClean="0">
                <a:solidFill>
                  <a:srgbClr val="FF0000"/>
                </a:solidFill>
              </a:rPr>
              <a:t>f</a:t>
            </a:r>
            <a:r>
              <a:rPr lang="en-US" b="1" dirty="0" smtClean="0"/>
              <a:t>. </a:t>
            </a:r>
            <a:r>
              <a:rPr lang="en-US" b="1" dirty="0" err="1" smtClean="0"/>
              <a:t>Sabagai</a:t>
            </a:r>
            <a:r>
              <a:rPr lang="en-US" b="1" dirty="0" smtClean="0"/>
              <a:t> </a:t>
            </a:r>
            <a:r>
              <a:rPr lang="en-US" b="1" dirty="0" err="1" smtClean="0"/>
              <a:t>individu</a:t>
            </a:r>
            <a:r>
              <a:rPr lang="en-US" b="1" dirty="0" smtClean="0"/>
              <a:t> </a:t>
            </a:r>
            <a:r>
              <a:rPr lang="en-US" b="1" dirty="0" err="1" smtClean="0"/>
              <a:t>dan</a:t>
            </a:r>
            <a:r>
              <a:rPr lang="en-US" b="1" dirty="0" smtClean="0"/>
              <a:t> </a:t>
            </a:r>
            <a:r>
              <a:rPr lang="en-US" b="1" dirty="0" err="1" smtClean="0"/>
              <a:t>makhluk</a:t>
            </a:r>
            <a:r>
              <a:rPr lang="en-US" b="1" dirty="0" smtClean="0"/>
              <a:t> yang </a:t>
            </a:r>
            <a:r>
              <a:rPr lang="en-US" b="1" dirty="0" err="1" smtClean="0"/>
              <a:t>holsitik</a:t>
            </a:r>
            <a:r>
              <a:rPr lang="en-US" b="1" dirty="0" smtClean="0"/>
              <a:t> </a:t>
            </a:r>
            <a:r>
              <a:rPr lang="en-US" b="1" dirty="0" err="1" smtClean="0"/>
              <a:t>memiliki</a:t>
            </a:r>
            <a:r>
              <a:rPr lang="en-US" b="1" dirty="0" smtClean="0"/>
              <a:t> system </a:t>
            </a:r>
            <a:r>
              <a:rPr lang="en-US" b="1" dirty="0" err="1" smtClean="0"/>
              <a:t>adaptif</a:t>
            </a:r>
            <a:r>
              <a:rPr lang="en-US" b="1" dirty="0" smtClean="0"/>
              <a:t> yang </a:t>
            </a:r>
            <a:r>
              <a:rPr lang="en-US" b="1" dirty="0" err="1" smtClean="0"/>
              <a:t>selalu</a:t>
            </a:r>
            <a:r>
              <a:rPr lang="en-US" b="1" dirty="0" smtClean="0"/>
              <a:t> </a:t>
            </a:r>
            <a:r>
              <a:rPr lang="en-US" b="1" dirty="0" err="1" smtClean="0"/>
              <a:t>beradaptasi</a:t>
            </a:r>
            <a:r>
              <a:rPr lang="en-US" b="1" dirty="0" smtClean="0"/>
              <a:t> </a:t>
            </a:r>
            <a:r>
              <a:rPr lang="en-US" b="1" dirty="0" err="1" smtClean="0"/>
              <a:t>secara</a:t>
            </a:r>
            <a:r>
              <a:rPr lang="en-US" b="1" dirty="0" smtClean="0"/>
              <a:t> </a:t>
            </a:r>
            <a:r>
              <a:rPr lang="en-US" b="1" dirty="0" err="1" smtClean="0"/>
              <a:t>keseluruhan</a:t>
            </a:r>
            <a:r>
              <a:rPr lang="en-US" b="1" dirty="0" smtClean="0"/>
              <a:t>. </a:t>
            </a:r>
            <a:r>
              <a:rPr lang="en-US" b="1" dirty="0" err="1" smtClean="0"/>
              <a:t>Dalam</a:t>
            </a:r>
            <a:r>
              <a:rPr lang="en-US" b="1" dirty="0" smtClean="0"/>
              <a:t> </a:t>
            </a:r>
            <a:r>
              <a:rPr lang="en-US" b="1" dirty="0" err="1" smtClean="0"/>
              <a:t>memahami</a:t>
            </a:r>
            <a:r>
              <a:rPr lang="en-US" b="1" dirty="0" smtClean="0"/>
              <a:t> </a:t>
            </a:r>
            <a:r>
              <a:rPr lang="en-US" b="1" dirty="0" err="1" smtClean="0"/>
              <a:t>konsep</a:t>
            </a:r>
            <a:r>
              <a:rPr lang="en-US" b="1" dirty="0" smtClean="0"/>
              <a:t> model </a:t>
            </a:r>
            <a:r>
              <a:rPr lang="en-US" b="1" dirty="0" err="1" smtClean="0"/>
              <a:t>teori</a:t>
            </a:r>
            <a:r>
              <a:rPr lang="en-US" b="1" dirty="0" smtClean="0"/>
              <a:t> </a:t>
            </a:r>
            <a:r>
              <a:rPr lang="en-US" b="1" dirty="0" err="1" smtClean="0"/>
              <a:t>keperawatan</a:t>
            </a:r>
            <a:r>
              <a:rPr lang="en-US" b="1" dirty="0" smtClean="0"/>
              <a:t> </a:t>
            </a:r>
            <a:r>
              <a:rPr lang="en-US" b="1" dirty="0" err="1" smtClean="0"/>
              <a:t>ini</a:t>
            </a:r>
            <a:endParaRPr lang="id-ID" b="1" dirty="0" smtClean="0"/>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buNone/>
            </a:pPr>
            <a:r>
              <a:rPr lang="en-US" b="1" dirty="0" err="1" smtClean="0"/>
              <a:t>Calista</a:t>
            </a:r>
            <a:r>
              <a:rPr lang="en-US" b="1" dirty="0" smtClean="0"/>
              <a:t> Roy </a:t>
            </a:r>
            <a:r>
              <a:rPr lang="en-US" b="1" dirty="0" err="1" smtClean="0"/>
              <a:t>mengemukakan</a:t>
            </a:r>
            <a:r>
              <a:rPr lang="en-US" b="1" dirty="0" smtClean="0"/>
              <a:t> </a:t>
            </a:r>
            <a:r>
              <a:rPr lang="en-US" b="1" dirty="0" err="1" smtClean="0"/>
              <a:t>konsep</a:t>
            </a:r>
            <a:r>
              <a:rPr lang="en-US" b="1" dirty="0" smtClean="0"/>
              <a:t> </a:t>
            </a:r>
            <a:r>
              <a:rPr lang="en-US" b="1" dirty="0" err="1" smtClean="0"/>
              <a:t>keperawatan</a:t>
            </a:r>
            <a:r>
              <a:rPr lang="en-US" b="1" dirty="0" smtClean="0"/>
              <a:t> </a:t>
            </a:r>
            <a:r>
              <a:rPr lang="en-US" b="1" dirty="0" err="1" smtClean="0"/>
              <a:t>dengan</a:t>
            </a:r>
            <a:r>
              <a:rPr lang="en-US" b="1" dirty="0" smtClean="0"/>
              <a:t> </a:t>
            </a:r>
            <a:r>
              <a:rPr lang="en-US" b="1" dirty="0" smtClean="0">
                <a:solidFill>
                  <a:srgbClr val="FF0000"/>
                </a:solidFill>
              </a:rPr>
              <a:t>model </a:t>
            </a:r>
            <a:r>
              <a:rPr lang="en-US" b="1" dirty="0" err="1" smtClean="0">
                <a:solidFill>
                  <a:srgbClr val="FF0000"/>
                </a:solidFill>
              </a:rPr>
              <a:t>adaptasi</a:t>
            </a:r>
            <a:r>
              <a:rPr lang="en-US" b="1" dirty="0" smtClean="0">
                <a:solidFill>
                  <a:srgbClr val="FF0000"/>
                </a:solidFill>
              </a:rPr>
              <a:t> </a:t>
            </a:r>
            <a:r>
              <a:rPr lang="en-US" b="1" dirty="0" smtClean="0"/>
              <a:t>yang </a:t>
            </a:r>
            <a:r>
              <a:rPr lang="en-US" b="1" dirty="0" err="1" smtClean="0"/>
              <a:t>memiliki</a:t>
            </a:r>
            <a:r>
              <a:rPr lang="en-US" b="1" dirty="0" smtClean="0"/>
              <a:t> </a:t>
            </a:r>
            <a:r>
              <a:rPr lang="en-US" b="1" dirty="0" err="1" smtClean="0"/>
              <a:t>beberapa</a:t>
            </a:r>
            <a:r>
              <a:rPr lang="en-US" b="1" dirty="0" smtClean="0"/>
              <a:t> </a:t>
            </a:r>
            <a:r>
              <a:rPr lang="en-US" b="1" dirty="0" err="1" smtClean="0"/>
              <a:t>pandangan</a:t>
            </a:r>
            <a:r>
              <a:rPr lang="en-US" b="1" dirty="0" smtClean="0"/>
              <a:t> </a:t>
            </a:r>
            <a:r>
              <a:rPr lang="en-US" b="1" dirty="0" err="1" smtClean="0"/>
              <a:t>dan</a:t>
            </a:r>
            <a:r>
              <a:rPr lang="en-US" b="1" dirty="0" smtClean="0"/>
              <a:t> </a:t>
            </a:r>
            <a:r>
              <a:rPr lang="en-US" b="1" dirty="0" err="1" smtClean="0"/>
              <a:t>keyakinan</a:t>
            </a:r>
            <a:r>
              <a:rPr lang="en-US" b="1" dirty="0" smtClean="0"/>
              <a:t> </a:t>
            </a:r>
            <a:r>
              <a:rPr lang="en-US" b="1" dirty="0" err="1" smtClean="0"/>
              <a:t>serta</a:t>
            </a:r>
            <a:r>
              <a:rPr lang="en-US" b="1" dirty="0" smtClean="0"/>
              <a:t> </a:t>
            </a:r>
            <a:r>
              <a:rPr lang="en-US" b="1" dirty="0" err="1" smtClean="0"/>
              <a:t>nilai</a:t>
            </a:r>
            <a:r>
              <a:rPr lang="en-US" b="1" dirty="0" smtClean="0"/>
              <a:t> yang </a:t>
            </a:r>
            <a:r>
              <a:rPr lang="en-US" b="1" dirty="0" err="1" smtClean="0"/>
              <a:t>dimilikinya</a:t>
            </a:r>
            <a:r>
              <a:rPr lang="en-US" b="1" dirty="0" smtClean="0"/>
              <a:t>, </a:t>
            </a:r>
            <a:r>
              <a:rPr lang="en-US" b="1" dirty="0" err="1" smtClean="0"/>
              <a:t>diantaranya</a:t>
            </a:r>
            <a:r>
              <a:rPr lang="en-US" b="1" dirty="0" smtClean="0"/>
              <a:t> :</a:t>
            </a:r>
            <a:endParaRPr lang="id-ID" b="1" dirty="0" smtClean="0"/>
          </a:p>
          <a:p>
            <a:pPr>
              <a:buNone/>
            </a:pPr>
            <a:r>
              <a:rPr lang="id-ID" b="1" dirty="0" smtClean="0"/>
              <a:t>a. </a:t>
            </a:r>
            <a:r>
              <a:rPr lang="en-US" b="1" dirty="0" smtClean="0"/>
              <a:t> </a:t>
            </a:r>
            <a:r>
              <a:rPr lang="en-US" b="1" dirty="0" err="1" smtClean="0"/>
              <a:t>Manusia</a:t>
            </a:r>
            <a:r>
              <a:rPr lang="en-US" b="1" dirty="0" smtClean="0"/>
              <a:t> </a:t>
            </a:r>
            <a:r>
              <a:rPr lang="en-US" b="1" dirty="0" err="1" smtClean="0"/>
              <a:t>sebagai</a:t>
            </a:r>
            <a:r>
              <a:rPr lang="en-US" b="1" dirty="0" smtClean="0"/>
              <a:t> </a:t>
            </a:r>
            <a:r>
              <a:rPr lang="en-US" b="1" dirty="0" err="1" smtClean="0"/>
              <a:t>makhluk</a:t>
            </a:r>
            <a:r>
              <a:rPr lang="en-US" b="1" dirty="0" smtClean="0"/>
              <a:t> </a:t>
            </a:r>
            <a:r>
              <a:rPr lang="en-US" b="1" dirty="0" err="1" smtClean="0"/>
              <a:t>biologis</a:t>
            </a:r>
            <a:r>
              <a:rPr lang="en-US" b="1" dirty="0" smtClean="0"/>
              <a:t>, </a:t>
            </a:r>
            <a:r>
              <a:rPr lang="en-US" b="1" dirty="0" err="1" smtClean="0"/>
              <a:t>psikologis</a:t>
            </a:r>
            <a:r>
              <a:rPr lang="en-US" b="1" dirty="0" smtClean="0"/>
              <a:t> </a:t>
            </a:r>
            <a:r>
              <a:rPr lang="en-US" b="1" dirty="0" err="1" smtClean="0"/>
              <a:t>dan</a:t>
            </a:r>
            <a:r>
              <a:rPr lang="en-US" b="1" dirty="0" smtClean="0"/>
              <a:t> social yang </a:t>
            </a:r>
            <a:r>
              <a:rPr lang="en-US" b="1" dirty="0" err="1" smtClean="0"/>
              <a:t>selalu</a:t>
            </a:r>
            <a:r>
              <a:rPr lang="en-US" b="1" dirty="0" smtClean="0"/>
              <a:t> </a:t>
            </a:r>
            <a:r>
              <a:rPr lang="en-US" b="1" dirty="0" err="1" smtClean="0"/>
              <a:t>berinteraksi</a:t>
            </a:r>
            <a:r>
              <a:rPr lang="en-US" b="1" dirty="0" smtClean="0"/>
              <a:t> </a:t>
            </a:r>
            <a:r>
              <a:rPr lang="en-US" b="1" dirty="0" err="1" smtClean="0"/>
              <a:t>dengan</a:t>
            </a:r>
            <a:r>
              <a:rPr lang="en-US" b="1" dirty="0" smtClean="0"/>
              <a:t> </a:t>
            </a:r>
            <a:r>
              <a:rPr lang="en-US" b="1" dirty="0" err="1" smtClean="0"/>
              <a:t>lingkungannya</a:t>
            </a:r>
            <a:r>
              <a:rPr lang="en-US" b="1" dirty="0" smtClean="0"/>
              <a:t>.</a:t>
            </a:r>
            <a:endParaRPr lang="id-ID" b="1" dirty="0" smtClean="0"/>
          </a:p>
          <a:p>
            <a:pPr>
              <a:buNone/>
            </a:pPr>
            <a:r>
              <a:rPr lang="en-US" b="1" dirty="0" smtClean="0"/>
              <a:t>b.      </a:t>
            </a:r>
            <a:r>
              <a:rPr lang="en-US" b="1" dirty="0" err="1" smtClean="0"/>
              <a:t>Untuk</a:t>
            </a:r>
            <a:r>
              <a:rPr lang="en-US" b="1" dirty="0" smtClean="0"/>
              <a:t> </a:t>
            </a:r>
            <a:r>
              <a:rPr lang="en-US" b="1" dirty="0" err="1" smtClean="0"/>
              <a:t>mencapai</a:t>
            </a:r>
            <a:r>
              <a:rPr lang="en-US" b="1" dirty="0" smtClean="0"/>
              <a:t> </a:t>
            </a:r>
            <a:r>
              <a:rPr lang="en-US" b="1" dirty="0" err="1" smtClean="0"/>
              <a:t>suatu</a:t>
            </a:r>
            <a:r>
              <a:rPr lang="en-US" b="1" dirty="0" smtClean="0"/>
              <a:t> </a:t>
            </a:r>
            <a:r>
              <a:rPr lang="en-US" b="1" dirty="0" err="1" smtClean="0"/>
              <a:t>homeostatis</a:t>
            </a:r>
            <a:r>
              <a:rPr lang="en-US" b="1" dirty="0" smtClean="0"/>
              <a:t> </a:t>
            </a:r>
            <a:r>
              <a:rPr lang="en-US" b="1" dirty="0" err="1" smtClean="0"/>
              <a:t>atau</a:t>
            </a:r>
            <a:r>
              <a:rPr lang="en-US" b="1" dirty="0" smtClean="0"/>
              <a:t> </a:t>
            </a:r>
            <a:r>
              <a:rPr lang="en-US" b="1" dirty="0" err="1" smtClean="0"/>
              <a:t>integrasi</a:t>
            </a:r>
            <a:r>
              <a:rPr lang="en-US" b="1" dirty="0" smtClean="0"/>
              <a:t>, </a:t>
            </a:r>
            <a:r>
              <a:rPr lang="en-US" b="1" dirty="0" err="1" smtClean="0"/>
              <a:t>seseorang</a:t>
            </a:r>
            <a:r>
              <a:rPr lang="en-US" b="1" dirty="0" smtClean="0"/>
              <a:t> </a:t>
            </a:r>
            <a:r>
              <a:rPr lang="en-US" b="1" dirty="0" err="1" smtClean="0"/>
              <a:t>harus</a:t>
            </a:r>
            <a:r>
              <a:rPr lang="en-US" b="1" dirty="0" smtClean="0"/>
              <a:t> </a:t>
            </a:r>
            <a:r>
              <a:rPr lang="en-US" b="1" dirty="0" err="1" smtClean="0"/>
              <a:t>beradaptsi</a:t>
            </a:r>
            <a:r>
              <a:rPr lang="en-US" b="1" dirty="0" smtClean="0"/>
              <a:t> </a:t>
            </a:r>
            <a:r>
              <a:rPr lang="en-US" b="1" dirty="0" err="1" smtClean="0"/>
              <a:t>sesuai</a:t>
            </a:r>
            <a:r>
              <a:rPr lang="en-US" b="1" dirty="0" smtClean="0"/>
              <a:t> </a:t>
            </a:r>
            <a:r>
              <a:rPr lang="en-US" b="1" dirty="0" err="1" smtClean="0"/>
              <a:t>dengan</a:t>
            </a:r>
            <a:r>
              <a:rPr lang="en-US" b="1" dirty="0" smtClean="0"/>
              <a:t> </a:t>
            </a:r>
            <a:r>
              <a:rPr lang="en-US" b="1" dirty="0" err="1" smtClean="0"/>
              <a:t>perubahan</a:t>
            </a:r>
            <a:r>
              <a:rPr lang="en-US" b="1" dirty="0" smtClean="0"/>
              <a:t> yang </a:t>
            </a:r>
            <a:r>
              <a:rPr lang="en-US" b="1" dirty="0" err="1" smtClean="0"/>
              <a:t>terjadi</a:t>
            </a:r>
            <a:endParaRPr lang="id-ID"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id-ID"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a:buNone/>
            </a:pPr>
            <a:r>
              <a:rPr lang="en-US" b="1" dirty="0" err="1" smtClean="0"/>
              <a:t>Terdapat</a:t>
            </a:r>
            <a:r>
              <a:rPr lang="en-US" b="1" dirty="0" smtClean="0"/>
              <a:t> </a:t>
            </a:r>
            <a:r>
              <a:rPr lang="en-US" b="1" dirty="0" err="1" smtClean="0"/>
              <a:t>tiga</a:t>
            </a:r>
            <a:r>
              <a:rPr lang="en-US" b="1" dirty="0" smtClean="0"/>
              <a:t> </a:t>
            </a:r>
            <a:r>
              <a:rPr lang="en-US" b="1" dirty="0" err="1" smtClean="0"/>
              <a:t>tingkatan</a:t>
            </a:r>
            <a:r>
              <a:rPr lang="en-US" b="1" dirty="0" smtClean="0"/>
              <a:t> </a:t>
            </a:r>
            <a:r>
              <a:rPr lang="en-US" b="1" dirty="0" err="1" smtClean="0"/>
              <a:t>adaptasi</a:t>
            </a:r>
            <a:r>
              <a:rPr lang="en-US" b="1" dirty="0" smtClean="0"/>
              <a:t> </a:t>
            </a:r>
            <a:r>
              <a:rPr lang="en-US" b="1" dirty="0" err="1" smtClean="0"/>
              <a:t>pada</a:t>
            </a:r>
            <a:r>
              <a:rPr lang="en-US" b="1" dirty="0" smtClean="0"/>
              <a:t> </a:t>
            </a:r>
            <a:r>
              <a:rPr lang="en-US" b="1" dirty="0" err="1" smtClean="0"/>
              <a:t>manusia</a:t>
            </a:r>
            <a:r>
              <a:rPr lang="en-US" b="1" dirty="0" smtClean="0"/>
              <a:t> yang </a:t>
            </a:r>
            <a:r>
              <a:rPr lang="en-US" b="1" dirty="0" err="1" smtClean="0"/>
              <a:t>dikemukakan</a:t>
            </a:r>
            <a:r>
              <a:rPr lang="en-US" b="1" dirty="0" smtClean="0"/>
              <a:t> </a:t>
            </a:r>
            <a:r>
              <a:rPr lang="en-US" b="1" dirty="0" err="1" smtClean="0"/>
              <a:t>oleh</a:t>
            </a:r>
            <a:r>
              <a:rPr lang="en-US" b="1" dirty="0" smtClean="0"/>
              <a:t> Roy, </a:t>
            </a:r>
            <a:r>
              <a:rPr lang="en-US" b="1" dirty="0" err="1" smtClean="0"/>
              <a:t>diantaranya</a:t>
            </a:r>
            <a:r>
              <a:rPr lang="en-US" b="1" dirty="0" smtClean="0"/>
              <a:t> :</a:t>
            </a:r>
            <a:endParaRPr lang="id-ID" b="1" dirty="0" smtClean="0"/>
          </a:p>
          <a:p>
            <a:pPr>
              <a:buNone/>
            </a:pPr>
            <a:r>
              <a:rPr lang="en-US" b="1" dirty="0" smtClean="0"/>
              <a:t>1. Focal </a:t>
            </a:r>
            <a:r>
              <a:rPr lang="en-US" b="1" dirty="0" err="1" smtClean="0"/>
              <a:t>stimulasi</a:t>
            </a:r>
            <a:r>
              <a:rPr lang="en-US" b="1" dirty="0" smtClean="0"/>
              <a:t> </a:t>
            </a:r>
            <a:r>
              <a:rPr lang="en-US" b="1" dirty="0" err="1" smtClean="0"/>
              <a:t>yaitu</a:t>
            </a:r>
            <a:r>
              <a:rPr lang="en-US" b="1" dirty="0" smtClean="0"/>
              <a:t> stimulus </a:t>
            </a:r>
            <a:r>
              <a:rPr lang="en-US" b="1" dirty="0" err="1" smtClean="0"/>
              <a:t>yangn</a:t>
            </a:r>
            <a:r>
              <a:rPr lang="en-US" b="1" dirty="0" smtClean="0"/>
              <a:t> </a:t>
            </a:r>
            <a:r>
              <a:rPr lang="en-US" b="1" dirty="0" err="1" smtClean="0"/>
              <a:t>langsung</a:t>
            </a:r>
            <a:r>
              <a:rPr lang="en-US" b="1" dirty="0" smtClean="0"/>
              <a:t> </a:t>
            </a:r>
            <a:r>
              <a:rPr lang="en-US" b="1" dirty="0" err="1" smtClean="0"/>
              <a:t>beradaptasi</a:t>
            </a:r>
            <a:r>
              <a:rPr lang="en-US" b="1" dirty="0" smtClean="0"/>
              <a:t> </a:t>
            </a:r>
            <a:r>
              <a:rPr lang="en-US" b="1" dirty="0" err="1" smtClean="0"/>
              <a:t>dengan</a:t>
            </a:r>
            <a:r>
              <a:rPr lang="en-US" b="1" dirty="0" smtClean="0"/>
              <a:t> </a:t>
            </a:r>
            <a:r>
              <a:rPr lang="en-US" b="1" dirty="0" err="1" smtClean="0"/>
              <a:t>seseorang</a:t>
            </a:r>
            <a:r>
              <a:rPr lang="en-US" b="1" dirty="0" smtClean="0"/>
              <a:t> </a:t>
            </a:r>
            <a:r>
              <a:rPr lang="en-US" b="1" dirty="0" err="1" smtClean="0"/>
              <a:t>dan</a:t>
            </a:r>
            <a:r>
              <a:rPr lang="en-US" b="1" dirty="0" smtClean="0"/>
              <a:t> </a:t>
            </a:r>
            <a:r>
              <a:rPr lang="en-US" b="1" dirty="0" err="1" smtClean="0"/>
              <a:t>akam</a:t>
            </a:r>
            <a:r>
              <a:rPr lang="en-US" b="1" dirty="0" smtClean="0"/>
              <a:t> </a:t>
            </a:r>
            <a:r>
              <a:rPr lang="en-US" b="1" dirty="0" err="1" smtClean="0"/>
              <a:t>mempunyai</a:t>
            </a:r>
            <a:r>
              <a:rPr lang="en-US" b="1" dirty="0" smtClean="0"/>
              <a:t> </a:t>
            </a:r>
            <a:r>
              <a:rPr lang="en-US" b="1" dirty="0" err="1" smtClean="0"/>
              <a:t>pengaruh</a:t>
            </a:r>
            <a:r>
              <a:rPr lang="en-US" b="1" dirty="0" smtClean="0"/>
              <a:t> </a:t>
            </a:r>
            <a:r>
              <a:rPr lang="en-US" b="1" dirty="0" err="1" smtClean="0"/>
              <a:t>kuat</a:t>
            </a:r>
            <a:r>
              <a:rPr lang="en-US" b="1" dirty="0" smtClean="0"/>
              <a:t> </a:t>
            </a:r>
            <a:r>
              <a:rPr lang="en-US" b="1" dirty="0" err="1" smtClean="0"/>
              <a:t>terhadap</a:t>
            </a:r>
            <a:r>
              <a:rPr lang="en-US" b="1" dirty="0" smtClean="0"/>
              <a:t> </a:t>
            </a:r>
            <a:r>
              <a:rPr lang="en-US" b="1" dirty="0" err="1" smtClean="0"/>
              <a:t>seseorang</a:t>
            </a:r>
            <a:r>
              <a:rPr lang="en-US" b="1" dirty="0" smtClean="0"/>
              <a:t> </a:t>
            </a:r>
            <a:r>
              <a:rPr lang="en-US" b="1" dirty="0" err="1" smtClean="0"/>
              <a:t>individu</a:t>
            </a:r>
            <a:r>
              <a:rPr lang="en-US" b="1" dirty="0" smtClean="0"/>
              <a:t>.</a:t>
            </a:r>
            <a:endParaRPr lang="id-ID" b="1" dirty="0" smtClean="0"/>
          </a:p>
          <a:p>
            <a:pPr>
              <a:buNone/>
            </a:pPr>
            <a:r>
              <a:rPr lang="en-US" b="1" dirty="0" smtClean="0"/>
              <a:t>2.</a:t>
            </a:r>
            <a:r>
              <a:rPr lang="id-ID" b="1" dirty="0" smtClean="0"/>
              <a:t> </a:t>
            </a:r>
            <a:r>
              <a:rPr lang="en-US" b="1" dirty="0" err="1" smtClean="0"/>
              <a:t>Kontekstual</a:t>
            </a:r>
            <a:r>
              <a:rPr lang="en-US" b="1" dirty="0" smtClean="0"/>
              <a:t> stimulus, </a:t>
            </a:r>
            <a:r>
              <a:rPr lang="en-US" b="1" dirty="0" err="1" smtClean="0"/>
              <a:t>merupakan</a:t>
            </a:r>
            <a:r>
              <a:rPr lang="en-US" b="1" dirty="0" smtClean="0"/>
              <a:t> stimulus lain yang </a:t>
            </a:r>
            <a:r>
              <a:rPr lang="en-US" b="1" dirty="0" err="1" smtClean="0"/>
              <a:t>dialami</a:t>
            </a:r>
            <a:r>
              <a:rPr lang="en-US" b="1" dirty="0" smtClean="0"/>
              <a:t> </a:t>
            </a:r>
            <a:r>
              <a:rPr lang="en-US" b="1" dirty="0" err="1" smtClean="0"/>
              <a:t>seseorang</a:t>
            </a:r>
            <a:r>
              <a:rPr lang="en-US" b="1" dirty="0" smtClean="0"/>
              <a:t> </a:t>
            </a:r>
            <a:r>
              <a:rPr lang="en-US" b="1" dirty="0" err="1" smtClean="0"/>
              <a:t>dan</a:t>
            </a:r>
            <a:r>
              <a:rPr lang="en-US" b="1" dirty="0" smtClean="0"/>
              <a:t> </a:t>
            </a:r>
            <a:r>
              <a:rPr lang="en-US" b="1" dirty="0" err="1" smtClean="0"/>
              <a:t>baik</a:t>
            </a:r>
            <a:r>
              <a:rPr lang="en-US" b="1" dirty="0" smtClean="0"/>
              <a:t> stimulus internal </a:t>
            </a:r>
            <a:r>
              <a:rPr lang="en-US" b="1" dirty="0" err="1" smtClean="0"/>
              <a:t>meupun</a:t>
            </a:r>
            <a:r>
              <a:rPr lang="en-US" b="1" dirty="0" smtClean="0"/>
              <a:t> </a:t>
            </a:r>
            <a:r>
              <a:rPr lang="en-US" b="1" dirty="0" err="1" smtClean="0"/>
              <a:t>eksternal</a:t>
            </a:r>
            <a:r>
              <a:rPr lang="en-US" b="1" dirty="0" smtClean="0"/>
              <a:t> yang </a:t>
            </a:r>
            <a:r>
              <a:rPr lang="en-US" b="1" dirty="0" err="1" smtClean="0"/>
              <a:t>dapat</a:t>
            </a:r>
            <a:r>
              <a:rPr lang="en-US" b="1" dirty="0" smtClean="0"/>
              <a:t> </a:t>
            </a:r>
            <a:r>
              <a:rPr lang="en-US" b="1" dirty="0" err="1" smtClean="0"/>
              <a:t>mempengaruhi</a:t>
            </a:r>
            <a:r>
              <a:rPr lang="en-US" b="1" dirty="0" smtClean="0"/>
              <a:t> </a:t>
            </a:r>
            <a:r>
              <a:rPr lang="en-US" b="1" dirty="0" err="1" smtClean="0"/>
              <a:t>kemudian</a:t>
            </a:r>
            <a:r>
              <a:rPr lang="en-US" b="1" dirty="0" smtClean="0"/>
              <a:t> </a:t>
            </a:r>
            <a:r>
              <a:rPr lang="en-US" b="1" dirty="0" err="1" smtClean="0"/>
              <a:t>dapat</a:t>
            </a:r>
            <a:r>
              <a:rPr lang="en-US" b="1" dirty="0" smtClean="0"/>
              <a:t> </a:t>
            </a:r>
            <a:r>
              <a:rPr lang="en-US" b="1" dirty="0" err="1" smtClean="0"/>
              <a:t>dilakukan</a:t>
            </a:r>
            <a:r>
              <a:rPr lang="en-US" b="1" dirty="0" smtClean="0"/>
              <a:t> </a:t>
            </a:r>
            <a:r>
              <a:rPr lang="en-US" b="1" dirty="0" err="1" smtClean="0"/>
              <a:t>secara</a:t>
            </a:r>
            <a:r>
              <a:rPr lang="en-US" b="1" dirty="0" smtClean="0"/>
              <a:t> </a:t>
            </a:r>
            <a:r>
              <a:rPr lang="en-US" b="1" dirty="0" err="1" smtClean="0"/>
              <a:t>observasi</a:t>
            </a:r>
            <a:r>
              <a:rPr lang="en-US" b="1" dirty="0" smtClean="0"/>
              <a:t>, </a:t>
            </a:r>
            <a:r>
              <a:rPr lang="en-US" b="1" dirty="0" err="1" smtClean="0"/>
              <a:t>diukur</a:t>
            </a:r>
            <a:r>
              <a:rPr lang="en-US" b="1" dirty="0" smtClean="0"/>
              <a:t> </a:t>
            </a:r>
            <a:r>
              <a:rPr lang="en-US" b="1" dirty="0" err="1" smtClean="0"/>
              <a:t>secara</a:t>
            </a:r>
            <a:r>
              <a:rPr lang="en-US" b="1" dirty="0" smtClean="0"/>
              <a:t> </a:t>
            </a:r>
            <a:r>
              <a:rPr lang="en-US" b="1" dirty="0" err="1" smtClean="0"/>
              <a:t>subjectif</a:t>
            </a:r>
            <a:r>
              <a:rPr lang="en-US" b="1" dirty="0" smtClean="0"/>
              <a:t>.</a:t>
            </a:r>
            <a:endParaRPr lang="id-ID" b="1" dirty="0" smtClean="0"/>
          </a:p>
          <a:p>
            <a:pPr>
              <a:buNone/>
            </a:pPr>
            <a:r>
              <a:rPr lang="en-US" b="1" dirty="0" smtClean="0"/>
              <a:t>3. Residual stimulus, </a:t>
            </a:r>
            <a:r>
              <a:rPr lang="en-US" b="1" dirty="0" err="1" smtClean="0"/>
              <a:t>merupakan</a:t>
            </a:r>
            <a:r>
              <a:rPr lang="en-US" b="1" dirty="0" smtClean="0"/>
              <a:t> stimulus lain yang </a:t>
            </a:r>
            <a:r>
              <a:rPr lang="en-US" b="1" dirty="0" err="1" smtClean="0"/>
              <a:t>merupakan</a:t>
            </a:r>
            <a:r>
              <a:rPr lang="en-US" b="1" dirty="0" smtClean="0"/>
              <a:t> </a:t>
            </a:r>
            <a:r>
              <a:rPr lang="en-US" b="1" dirty="0" err="1" smtClean="0"/>
              <a:t>ciri</a:t>
            </a:r>
            <a:r>
              <a:rPr lang="en-US" b="1" dirty="0" smtClean="0"/>
              <a:t> </a:t>
            </a:r>
            <a:r>
              <a:rPr lang="en-US" b="1" dirty="0" err="1" smtClean="0"/>
              <a:t>tambahan</a:t>
            </a:r>
            <a:r>
              <a:rPr lang="en-US" b="1" dirty="0" smtClean="0"/>
              <a:t> yang </a:t>
            </a:r>
            <a:r>
              <a:rPr lang="en-US" b="1" dirty="0" err="1" smtClean="0"/>
              <a:t>ada</a:t>
            </a:r>
            <a:r>
              <a:rPr lang="en-US" b="1" dirty="0" smtClean="0"/>
              <a:t> </a:t>
            </a:r>
            <a:r>
              <a:rPr lang="en-US" b="1" dirty="0" err="1" smtClean="0"/>
              <a:t>atau</a:t>
            </a:r>
            <a:r>
              <a:rPr lang="en-US" b="1" dirty="0" smtClean="0"/>
              <a:t> </a:t>
            </a:r>
            <a:r>
              <a:rPr lang="en-US" b="1" dirty="0" err="1" smtClean="0"/>
              <a:t>sesuai</a:t>
            </a:r>
            <a:r>
              <a:rPr lang="en-US" b="1" dirty="0" smtClean="0"/>
              <a:t> </a:t>
            </a:r>
            <a:r>
              <a:rPr lang="en-US" b="1" dirty="0" err="1" smtClean="0"/>
              <a:t>dengan</a:t>
            </a:r>
            <a:r>
              <a:rPr lang="en-US" b="1" dirty="0" smtClean="0"/>
              <a:t> </a:t>
            </a:r>
            <a:r>
              <a:rPr lang="en-US" b="1" dirty="0" err="1" smtClean="0"/>
              <a:t>situasi</a:t>
            </a:r>
            <a:r>
              <a:rPr lang="en-US" b="1" dirty="0" smtClean="0"/>
              <a:t> </a:t>
            </a:r>
            <a:r>
              <a:rPr lang="en-US" b="1" dirty="0" err="1" smtClean="0"/>
              <a:t>dalam</a:t>
            </a:r>
            <a:r>
              <a:rPr lang="en-US" b="1" dirty="0" smtClean="0"/>
              <a:t> </a:t>
            </a:r>
            <a:r>
              <a:rPr lang="en-US" b="1" dirty="0" err="1" smtClean="0"/>
              <a:t>proses</a:t>
            </a:r>
            <a:r>
              <a:rPr lang="en-US" b="1" dirty="0" smtClean="0"/>
              <a:t> </a:t>
            </a:r>
            <a:r>
              <a:rPr lang="en-US" b="1" dirty="0" err="1" smtClean="0"/>
              <a:t>penyesuaian</a:t>
            </a:r>
            <a:r>
              <a:rPr lang="en-US" b="1" dirty="0" smtClean="0"/>
              <a:t> </a:t>
            </a:r>
            <a:r>
              <a:rPr lang="en-US" b="1" dirty="0" err="1" smtClean="0"/>
              <a:t>dengan</a:t>
            </a:r>
            <a:r>
              <a:rPr lang="en-US" b="1" dirty="0" smtClean="0"/>
              <a:t> </a:t>
            </a:r>
            <a:r>
              <a:rPr lang="en-US" b="1" dirty="0" err="1" smtClean="0"/>
              <a:t>lingkungan</a:t>
            </a:r>
            <a:r>
              <a:rPr lang="en-US" b="1" dirty="0" smtClean="0"/>
              <a:t> yang </a:t>
            </a:r>
            <a:r>
              <a:rPr lang="en-US" b="1" dirty="0" err="1" smtClean="0"/>
              <a:t>sukar</a:t>
            </a:r>
            <a:r>
              <a:rPr lang="en-US" b="1" dirty="0" smtClean="0"/>
              <a:t> </a:t>
            </a:r>
            <a:r>
              <a:rPr lang="en-US" b="1" dirty="0" err="1" smtClean="0"/>
              <a:t>dilakukan</a:t>
            </a:r>
            <a:r>
              <a:rPr lang="en-US" b="1" dirty="0" smtClean="0"/>
              <a:t> </a:t>
            </a:r>
            <a:r>
              <a:rPr lang="en-US" b="1" dirty="0" err="1" smtClean="0"/>
              <a:t>observasi</a:t>
            </a:r>
            <a:r>
              <a:rPr lang="en-US" dirty="0" smtClean="0"/>
              <a:t>.</a:t>
            </a:r>
            <a:endParaRPr lang="id-ID" dirty="0" smtClean="0"/>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dirty="0" smtClean="0"/>
              <a:t>c. </a:t>
            </a:r>
            <a:r>
              <a:rPr lang="en-US" b="1" dirty="0" smtClean="0"/>
              <a:t>System </a:t>
            </a:r>
            <a:r>
              <a:rPr lang="en-US" b="1" dirty="0" err="1" smtClean="0"/>
              <a:t>adaptasi</a:t>
            </a:r>
            <a:r>
              <a:rPr lang="en-US" b="1" dirty="0" smtClean="0"/>
              <a:t> </a:t>
            </a:r>
            <a:r>
              <a:rPr lang="en-US" b="1" dirty="0" err="1" smtClean="0"/>
              <a:t>memiliki</a:t>
            </a:r>
            <a:r>
              <a:rPr lang="en-US" b="1" dirty="0" smtClean="0"/>
              <a:t> </a:t>
            </a:r>
            <a:r>
              <a:rPr lang="en-US" b="1" dirty="0" err="1" smtClean="0"/>
              <a:t>empat</a:t>
            </a:r>
            <a:r>
              <a:rPr lang="en-US" b="1" dirty="0" smtClean="0"/>
              <a:t> </a:t>
            </a:r>
            <a:r>
              <a:rPr lang="en-US" b="1" dirty="0" err="1" smtClean="0"/>
              <a:t>metode</a:t>
            </a:r>
            <a:r>
              <a:rPr lang="en-US" b="1" dirty="0" smtClean="0"/>
              <a:t> </a:t>
            </a:r>
            <a:r>
              <a:rPr lang="en-US" b="1" dirty="0" err="1" smtClean="0"/>
              <a:t>adaptasi</a:t>
            </a:r>
            <a:r>
              <a:rPr lang="en-US" b="1" dirty="0" smtClean="0"/>
              <a:t>, </a:t>
            </a:r>
            <a:r>
              <a:rPr lang="en-US" b="1" dirty="0" err="1" smtClean="0"/>
              <a:t>diantaranya</a:t>
            </a:r>
            <a:endParaRPr lang="id-ID" b="1" dirty="0" smtClean="0"/>
          </a:p>
          <a:p>
            <a:pPr>
              <a:buNone/>
            </a:pPr>
            <a:r>
              <a:rPr lang="id-ID" b="1" dirty="0" smtClean="0"/>
              <a:t>1. </a:t>
            </a:r>
            <a:r>
              <a:rPr lang="en-US" b="1" dirty="0" err="1" smtClean="0"/>
              <a:t>Fungsi</a:t>
            </a:r>
            <a:r>
              <a:rPr lang="en-US" b="1" dirty="0" smtClean="0"/>
              <a:t> </a:t>
            </a:r>
            <a:r>
              <a:rPr lang="en-US" b="1" dirty="0" err="1" smtClean="0"/>
              <a:t>fisiologis</a:t>
            </a:r>
            <a:r>
              <a:rPr lang="en-US" dirty="0" smtClean="0"/>
              <a:t>, </a:t>
            </a:r>
            <a:r>
              <a:rPr lang="en-US" dirty="0" err="1" smtClean="0"/>
              <a:t>komponen</a:t>
            </a:r>
            <a:r>
              <a:rPr lang="en-US" dirty="0" smtClean="0"/>
              <a:t> </a:t>
            </a:r>
            <a:r>
              <a:rPr lang="en-US" dirty="0" err="1" smtClean="0"/>
              <a:t>sitem</a:t>
            </a:r>
            <a:r>
              <a:rPr lang="en-US" dirty="0" smtClean="0"/>
              <a:t> </a:t>
            </a:r>
            <a:r>
              <a:rPr lang="en-US" dirty="0" err="1" smtClean="0"/>
              <a:t>adaptasi</a:t>
            </a:r>
            <a:r>
              <a:rPr lang="en-US" dirty="0" smtClean="0"/>
              <a:t> </a:t>
            </a:r>
            <a:r>
              <a:rPr lang="en-US" dirty="0" err="1" smtClean="0"/>
              <a:t>ini</a:t>
            </a:r>
            <a:r>
              <a:rPr lang="en-US" dirty="0" smtClean="0"/>
              <a:t> yang </a:t>
            </a:r>
            <a:r>
              <a:rPr lang="en-US" dirty="0" err="1" smtClean="0"/>
              <a:t>adaptasi</a:t>
            </a:r>
            <a:r>
              <a:rPr lang="en-US" dirty="0" smtClean="0"/>
              <a:t> </a:t>
            </a:r>
            <a:r>
              <a:rPr lang="en-US" dirty="0" err="1" smtClean="0"/>
              <a:t>fisiologis</a:t>
            </a:r>
            <a:r>
              <a:rPr lang="en-US" dirty="0" smtClean="0"/>
              <a:t> </a:t>
            </a:r>
            <a:r>
              <a:rPr lang="en-US" dirty="0" err="1" smtClean="0"/>
              <a:t>diantaranya</a:t>
            </a:r>
            <a:r>
              <a:rPr lang="en-US" dirty="0" smtClean="0"/>
              <a:t> </a:t>
            </a:r>
            <a:r>
              <a:rPr lang="en-US" dirty="0" err="1" smtClean="0"/>
              <a:t>akosigenasi</a:t>
            </a:r>
            <a:r>
              <a:rPr lang="en-US" dirty="0" smtClean="0"/>
              <a:t>, </a:t>
            </a:r>
            <a:r>
              <a:rPr lang="en-US" dirty="0" err="1" smtClean="0"/>
              <a:t>nitrisi</a:t>
            </a:r>
            <a:r>
              <a:rPr lang="en-US" dirty="0" smtClean="0"/>
              <a:t>, </a:t>
            </a:r>
            <a:r>
              <a:rPr lang="en-US" dirty="0" err="1" smtClean="0"/>
              <a:t>eliminasi</a:t>
            </a:r>
            <a:r>
              <a:rPr lang="en-US" dirty="0" smtClean="0"/>
              <a:t>, </a:t>
            </a:r>
            <a:r>
              <a:rPr lang="en-US" dirty="0" err="1" smtClean="0"/>
              <a:t>aktivitas</a:t>
            </a:r>
            <a:r>
              <a:rPr lang="en-US" dirty="0" smtClean="0"/>
              <a:t> </a:t>
            </a:r>
            <a:r>
              <a:rPr lang="en-US" dirty="0" err="1" smtClean="0"/>
              <a:t>dan</a:t>
            </a:r>
            <a:r>
              <a:rPr lang="en-US" dirty="0" smtClean="0"/>
              <a:t> </a:t>
            </a:r>
            <a:r>
              <a:rPr lang="en-US" dirty="0" err="1" smtClean="0"/>
              <a:t>istirahat</a:t>
            </a:r>
            <a:r>
              <a:rPr lang="en-US" dirty="0" smtClean="0"/>
              <a:t>, </a:t>
            </a:r>
            <a:r>
              <a:rPr lang="en-US" dirty="0" err="1" smtClean="0"/>
              <a:t>integritas</a:t>
            </a:r>
            <a:r>
              <a:rPr lang="en-US" dirty="0" smtClean="0"/>
              <a:t> </a:t>
            </a:r>
            <a:r>
              <a:rPr lang="en-US" dirty="0" err="1" smtClean="0"/>
              <a:t>kulit</a:t>
            </a:r>
            <a:r>
              <a:rPr lang="en-US" dirty="0" smtClean="0"/>
              <a:t>, </a:t>
            </a:r>
            <a:r>
              <a:rPr lang="en-US" dirty="0" err="1" smtClean="0"/>
              <a:t>indera</a:t>
            </a:r>
            <a:r>
              <a:rPr lang="en-US" dirty="0" smtClean="0"/>
              <a:t>, </a:t>
            </a:r>
            <a:r>
              <a:rPr lang="en-US" dirty="0" err="1" smtClean="0"/>
              <a:t>cairan</a:t>
            </a:r>
            <a:r>
              <a:rPr lang="en-US" dirty="0" smtClean="0"/>
              <a:t> </a:t>
            </a:r>
            <a:r>
              <a:rPr lang="en-US" dirty="0" err="1" smtClean="0"/>
              <a:t>dan</a:t>
            </a:r>
            <a:r>
              <a:rPr lang="en-US" dirty="0" smtClean="0"/>
              <a:t> </a:t>
            </a:r>
            <a:r>
              <a:rPr lang="en-US" dirty="0" err="1" smtClean="0"/>
              <a:t>elektrolit</a:t>
            </a:r>
            <a:r>
              <a:rPr lang="en-US" dirty="0" smtClean="0"/>
              <a:t>, </a:t>
            </a:r>
            <a:r>
              <a:rPr lang="en-US" dirty="0" err="1" smtClean="0"/>
              <a:t>fungsi</a:t>
            </a:r>
            <a:r>
              <a:rPr lang="en-US" dirty="0" smtClean="0"/>
              <a:t> </a:t>
            </a:r>
            <a:r>
              <a:rPr lang="en-US" dirty="0" err="1" smtClean="0"/>
              <a:t>neurologis</a:t>
            </a:r>
            <a:r>
              <a:rPr lang="en-US" dirty="0" smtClean="0"/>
              <a:t> </a:t>
            </a:r>
            <a:r>
              <a:rPr lang="en-US" dirty="0" err="1" smtClean="0"/>
              <a:t>dan</a:t>
            </a:r>
            <a:r>
              <a:rPr lang="en-US" dirty="0" smtClean="0"/>
              <a:t> </a:t>
            </a:r>
            <a:r>
              <a:rPr lang="en-US" dirty="0" err="1" smtClean="0"/>
              <a:t>fungsi</a:t>
            </a:r>
            <a:r>
              <a:rPr lang="en-US" dirty="0" smtClean="0"/>
              <a:t> </a:t>
            </a:r>
            <a:r>
              <a:rPr lang="en-US" dirty="0" err="1" smtClean="0"/>
              <a:t>endokrin</a:t>
            </a:r>
            <a:endParaRPr lang="id-ID" dirty="0" smtClean="0"/>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buNone/>
            </a:pPr>
            <a:r>
              <a:rPr lang="id-ID" b="1" dirty="0" smtClean="0"/>
              <a:t>2. </a:t>
            </a:r>
            <a:r>
              <a:rPr lang="en-US" b="1" dirty="0" err="1" smtClean="0"/>
              <a:t>Konsep</a:t>
            </a:r>
            <a:r>
              <a:rPr lang="en-US" b="1" dirty="0" smtClean="0"/>
              <a:t> </a:t>
            </a:r>
            <a:r>
              <a:rPr lang="en-US" b="1" dirty="0" err="1" smtClean="0"/>
              <a:t>diri</a:t>
            </a:r>
            <a:r>
              <a:rPr lang="en-US" dirty="0" smtClean="0"/>
              <a:t> yang </a:t>
            </a:r>
            <a:r>
              <a:rPr lang="en-US" dirty="0" err="1" smtClean="0"/>
              <a:t>mempunyai</a:t>
            </a:r>
            <a:r>
              <a:rPr lang="en-US" dirty="0" smtClean="0"/>
              <a:t> </a:t>
            </a:r>
            <a:r>
              <a:rPr lang="en-US" dirty="0" err="1" smtClean="0"/>
              <a:t>pengertian</a:t>
            </a:r>
            <a:r>
              <a:rPr lang="en-US" dirty="0" smtClean="0"/>
              <a:t> </a:t>
            </a:r>
            <a:r>
              <a:rPr lang="en-US" dirty="0" err="1" smtClean="0"/>
              <a:t>bagaimana</a:t>
            </a:r>
            <a:r>
              <a:rPr lang="en-US" dirty="0" smtClean="0"/>
              <a:t> </a:t>
            </a:r>
            <a:r>
              <a:rPr lang="en-US" dirty="0" err="1" smtClean="0"/>
              <a:t>seseorang</a:t>
            </a:r>
            <a:r>
              <a:rPr lang="en-US" dirty="0" smtClean="0"/>
              <a:t> </a:t>
            </a:r>
            <a:r>
              <a:rPr lang="en-US" dirty="0" err="1" smtClean="0"/>
              <a:t>mengenal</a:t>
            </a:r>
            <a:r>
              <a:rPr lang="en-US" dirty="0" smtClean="0"/>
              <a:t> </a:t>
            </a:r>
            <a:r>
              <a:rPr lang="en-US" dirty="0" err="1" smtClean="0"/>
              <a:t>pola-pola</a:t>
            </a:r>
            <a:r>
              <a:rPr lang="en-US" dirty="0" smtClean="0"/>
              <a:t> </a:t>
            </a:r>
            <a:r>
              <a:rPr lang="en-US" dirty="0" err="1" smtClean="0"/>
              <a:t>interaksi</a:t>
            </a:r>
            <a:r>
              <a:rPr lang="en-US" dirty="0" smtClean="0"/>
              <a:t> social </a:t>
            </a:r>
            <a:r>
              <a:rPr lang="en-US" dirty="0" err="1" smtClean="0"/>
              <a:t>dalam</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orang</a:t>
            </a:r>
            <a:r>
              <a:rPr lang="en-US" dirty="0" smtClean="0"/>
              <a:t> lain.</a:t>
            </a:r>
            <a:endParaRPr lang="id-ID" dirty="0" smtClean="0"/>
          </a:p>
          <a:p>
            <a:pPr>
              <a:buNone/>
            </a:pPr>
            <a:r>
              <a:rPr lang="en-US" dirty="0" smtClean="0"/>
              <a:t>3. </a:t>
            </a:r>
            <a:r>
              <a:rPr lang="en-US" b="1" dirty="0" err="1" smtClean="0"/>
              <a:t>Fungsi</a:t>
            </a:r>
            <a:r>
              <a:rPr lang="en-US" b="1" dirty="0" smtClean="0"/>
              <a:t> </a:t>
            </a:r>
            <a:r>
              <a:rPr lang="en-US" b="1" dirty="0" err="1" smtClean="0"/>
              <a:t>peran</a:t>
            </a:r>
            <a:r>
              <a:rPr lang="en-US" dirty="0" smtClean="0"/>
              <a:t> </a:t>
            </a:r>
            <a:r>
              <a:rPr lang="en-US" dirty="0" err="1" smtClean="0"/>
              <a:t>merupakan</a:t>
            </a:r>
            <a:r>
              <a:rPr lang="en-US" dirty="0" smtClean="0"/>
              <a:t> </a:t>
            </a:r>
            <a:r>
              <a:rPr lang="en-US" dirty="0" err="1" smtClean="0"/>
              <a:t>proses</a:t>
            </a:r>
            <a:r>
              <a:rPr lang="en-US" dirty="0" smtClean="0"/>
              <a:t> </a:t>
            </a:r>
            <a:r>
              <a:rPr lang="en-US" dirty="0" err="1" smtClean="0"/>
              <a:t>penyesuaian</a:t>
            </a:r>
            <a:r>
              <a:rPr lang="en-US" dirty="0" smtClean="0"/>
              <a:t> yang </a:t>
            </a:r>
            <a:r>
              <a:rPr lang="en-US" dirty="0" err="1" smtClean="0"/>
              <a:t>berhubungan</a:t>
            </a:r>
            <a:r>
              <a:rPr lang="en-US" dirty="0" smtClean="0"/>
              <a:t> </a:t>
            </a:r>
            <a:r>
              <a:rPr lang="en-US" dirty="0" err="1" smtClean="0"/>
              <a:t>dengan</a:t>
            </a:r>
            <a:r>
              <a:rPr lang="en-US" dirty="0" smtClean="0"/>
              <a:t> </a:t>
            </a:r>
            <a:r>
              <a:rPr lang="en-US" dirty="0" err="1" smtClean="0"/>
              <a:t>bagaimana</a:t>
            </a:r>
            <a:r>
              <a:rPr lang="en-US" dirty="0" smtClean="0"/>
              <a:t> </a:t>
            </a:r>
            <a:r>
              <a:rPr lang="en-US" dirty="0" err="1" smtClean="0"/>
              <a:t>peran</a:t>
            </a:r>
            <a:r>
              <a:rPr lang="en-US" dirty="0" smtClean="0"/>
              <a:t> </a:t>
            </a:r>
            <a:r>
              <a:rPr lang="en-US" dirty="0" err="1" smtClean="0"/>
              <a:t>seseorang</a:t>
            </a:r>
            <a:r>
              <a:rPr lang="en-US" dirty="0" smtClean="0"/>
              <a:t> </a:t>
            </a:r>
            <a:r>
              <a:rPr lang="en-US" dirty="0" err="1" smtClean="0"/>
              <a:t>dalam</a:t>
            </a:r>
            <a:r>
              <a:rPr lang="en-US" dirty="0" smtClean="0"/>
              <a:t> </a:t>
            </a:r>
            <a:r>
              <a:rPr lang="en-US" dirty="0" err="1" smtClean="0"/>
              <a:t>mengenal</a:t>
            </a:r>
            <a:r>
              <a:rPr lang="en-US" dirty="0" smtClean="0"/>
              <a:t> </a:t>
            </a:r>
            <a:r>
              <a:rPr lang="en-US" dirty="0" err="1" smtClean="0"/>
              <a:t>pola-pola</a:t>
            </a:r>
            <a:r>
              <a:rPr lang="en-US" dirty="0" smtClean="0"/>
              <a:t> </a:t>
            </a:r>
            <a:r>
              <a:rPr lang="en-US" dirty="0" err="1" smtClean="0"/>
              <a:t>interaksi</a:t>
            </a:r>
            <a:r>
              <a:rPr lang="en-US" dirty="0" smtClean="0"/>
              <a:t> social </a:t>
            </a:r>
            <a:r>
              <a:rPr lang="en-US" dirty="0" err="1" smtClean="0"/>
              <a:t>dalam</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orang</a:t>
            </a:r>
            <a:r>
              <a:rPr lang="en-US" dirty="0" smtClean="0"/>
              <a:t> lain.</a:t>
            </a:r>
            <a:endParaRPr lang="id-ID" dirty="0" smtClean="0"/>
          </a:p>
          <a:p>
            <a:pPr>
              <a:buNone/>
            </a:pPr>
            <a:r>
              <a:rPr lang="id-ID" b="1" dirty="0" smtClean="0"/>
              <a:t>4. </a:t>
            </a:r>
            <a:r>
              <a:rPr lang="en-US" b="1" dirty="0" smtClean="0"/>
              <a:t>Interdependent</a:t>
            </a:r>
            <a:r>
              <a:rPr lang="en-US" dirty="0" smtClean="0"/>
              <a:t> </a:t>
            </a:r>
            <a:r>
              <a:rPr lang="en-US" dirty="0" err="1" smtClean="0"/>
              <a:t>merupakan</a:t>
            </a:r>
            <a:r>
              <a:rPr lang="en-US" dirty="0" smtClean="0"/>
              <a:t> </a:t>
            </a:r>
            <a:r>
              <a:rPr lang="en-US" dirty="0" err="1" smtClean="0"/>
              <a:t>kemampuan</a:t>
            </a:r>
            <a:r>
              <a:rPr lang="en-US" dirty="0" smtClean="0"/>
              <a:t> </a:t>
            </a:r>
            <a:r>
              <a:rPr lang="en-US" dirty="0" err="1" smtClean="0"/>
              <a:t>seseorang</a:t>
            </a:r>
            <a:r>
              <a:rPr lang="en-US" dirty="0" smtClean="0"/>
              <a:t> </a:t>
            </a:r>
            <a:r>
              <a:rPr lang="en-US" dirty="0" err="1" smtClean="0"/>
              <a:t>mengenal</a:t>
            </a:r>
            <a:r>
              <a:rPr lang="en-US" dirty="0" smtClean="0"/>
              <a:t> </a:t>
            </a:r>
            <a:r>
              <a:rPr lang="en-US" dirty="0" err="1" smtClean="0"/>
              <a:t>pola-pola</a:t>
            </a:r>
            <a:r>
              <a:rPr lang="en-US" dirty="0" smtClean="0"/>
              <a:t> </a:t>
            </a:r>
            <a:r>
              <a:rPr lang="en-US" dirty="0" err="1" smtClean="0"/>
              <a:t>tentang</a:t>
            </a:r>
            <a:r>
              <a:rPr lang="en-US" dirty="0" smtClean="0"/>
              <a:t> </a:t>
            </a:r>
            <a:r>
              <a:rPr lang="en-US" dirty="0" err="1" smtClean="0"/>
              <a:t>kasih</a:t>
            </a:r>
            <a:r>
              <a:rPr lang="en-US" dirty="0" smtClean="0"/>
              <a:t> say</a:t>
            </a:r>
            <a:r>
              <a:rPr lang="id-ID" dirty="0" smtClean="0"/>
              <a:t>a</a:t>
            </a:r>
            <a:r>
              <a:rPr lang="en-US" dirty="0" err="1" smtClean="0"/>
              <a:t>ng</a:t>
            </a:r>
            <a:r>
              <a:rPr lang="en-US" dirty="0" smtClean="0"/>
              <a:t>, </a:t>
            </a:r>
            <a:r>
              <a:rPr lang="en-US" dirty="0" err="1" smtClean="0"/>
              <a:t>cinta</a:t>
            </a:r>
            <a:r>
              <a:rPr lang="en-US" dirty="0" smtClean="0"/>
              <a:t> yang </a:t>
            </a:r>
            <a:r>
              <a:rPr lang="en-US" dirty="0" err="1" smtClean="0"/>
              <a:t>dilakukan</a:t>
            </a:r>
            <a:r>
              <a:rPr lang="en-US" dirty="0" smtClean="0"/>
              <a:t> </a:t>
            </a:r>
            <a:r>
              <a:rPr lang="en-US" dirty="0" err="1" smtClean="0"/>
              <a:t>melalui</a:t>
            </a:r>
            <a:r>
              <a:rPr lang="en-US" dirty="0" smtClean="0"/>
              <a:t> </a:t>
            </a:r>
            <a:r>
              <a:rPr lang="en-US" dirty="0" err="1" smtClean="0"/>
              <a:t>hubungan</a:t>
            </a:r>
            <a:r>
              <a:rPr lang="en-US" dirty="0" smtClean="0"/>
              <a:t> interpersonal </a:t>
            </a:r>
            <a:r>
              <a:rPr lang="en-US" dirty="0" err="1" smtClean="0"/>
              <a:t>pada</a:t>
            </a:r>
            <a:r>
              <a:rPr lang="en-US" dirty="0" smtClean="0"/>
              <a:t> </a:t>
            </a:r>
            <a:r>
              <a:rPr lang="en-US" dirty="0" err="1" smtClean="0"/>
              <a:t>tingkat</a:t>
            </a:r>
            <a:r>
              <a:rPr lang="en-US" dirty="0" smtClean="0"/>
              <a:t> </a:t>
            </a:r>
            <a:r>
              <a:rPr lang="en-US" dirty="0" err="1" smtClean="0"/>
              <a:t>individu</a:t>
            </a:r>
            <a:r>
              <a:rPr lang="en-US" dirty="0" smtClean="0"/>
              <a:t> </a:t>
            </a:r>
            <a:r>
              <a:rPr lang="en-US" dirty="0" err="1" smtClean="0"/>
              <a:t>maupun</a:t>
            </a:r>
            <a:r>
              <a:rPr lang="en-US" dirty="0" smtClean="0"/>
              <a:t> </a:t>
            </a:r>
            <a:r>
              <a:rPr lang="en-US" dirty="0" err="1" smtClean="0"/>
              <a:t>kelompok</a:t>
            </a:r>
            <a:endParaRPr lang="id-ID" dirty="0" smtClean="0"/>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a:t>
            </a:r>
            <a:r>
              <a:rPr lang="en-US" b="1" dirty="0" err="1" smtClean="0"/>
              <a:t>Dalam</a:t>
            </a:r>
            <a:r>
              <a:rPr lang="en-US" b="1" dirty="0" smtClean="0"/>
              <a:t> </a:t>
            </a:r>
            <a:r>
              <a:rPr lang="en-US" b="1" dirty="0" err="1" smtClean="0"/>
              <a:t>proses</a:t>
            </a:r>
            <a:r>
              <a:rPr lang="en-US" b="1" dirty="0" smtClean="0"/>
              <a:t> </a:t>
            </a:r>
            <a:r>
              <a:rPr lang="en-US" b="1" dirty="0" err="1" smtClean="0"/>
              <a:t>penyesuaian</a:t>
            </a:r>
            <a:r>
              <a:rPr lang="en-US" b="1" dirty="0" smtClean="0"/>
              <a:t> </a:t>
            </a:r>
            <a:r>
              <a:rPr lang="en-US" b="1" dirty="0" err="1" smtClean="0"/>
              <a:t>diri</a:t>
            </a:r>
            <a:r>
              <a:rPr lang="en-US" b="1" dirty="0" smtClean="0"/>
              <a:t> </a:t>
            </a:r>
            <a:r>
              <a:rPr lang="en-US" b="1" dirty="0" err="1" smtClean="0"/>
              <a:t>individu</a:t>
            </a:r>
            <a:r>
              <a:rPr lang="en-US" b="1" dirty="0" smtClean="0"/>
              <a:t> </a:t>
            </a:r>
            <a:r>
              <a:rPr lang="en-US" b="1" dirty="0" err="1" smtClean="0"/>
              <a:t>harus</a:t>
            </a:r>
            <a:r>
              <a:rPr lang="en-US" b="1" dirty="0" smtClean="0"/>
              <a:t> </a:t>
            </a:r>
            <a:r>
              <a:rPr lang="en-US" b="1" dirty="0" err="1" smtClean="0"/>
              <a:t>menungkatkan</a:t>
            </a:r>
            <a:r>
              <a:rPr lang="en-US" b="1" dirty="0" smtClean="0"/>
              <a:t> energy agar </a:t>
            </a:r>
            <a:r>
              <a:rPr lang="en-US" b="1" dirty="0" err="1" smtClean="0"/>
              <a:t>mampu</a:t>
            </a:r>
            <a:r>
              <a:rPr lang="en-US" b="1" dirty="0" smtClean="0"/>
              <a:t> </a:t>
            </a:r>
            <a:r>
              <a:rPr lang="en-US" b="1" dirty="0" err="1" smtClean="0"/>
              <a:t>melaksanakan</a:t>
            </a:r>
            <a:r>
              <a:rPr lang="en-US" b="1" dirty="0" smtClean="0"/>
              <a:t> </a:t>
            </a:r>
            <a:r>
              <a:rPr lang="en-US" b="1" dirty="0" err="1" smtClean="0"/>
              <a:t>tujuan</a:t>
            </a:r>
            <a:r>
              <a:rPr lang="en-US" b="1" dirty="0" smtClean="0"/>
              <a:t> </a:t>
            </a:r>
            <a:r>
              <a:rPr lang="en-US" b="1" dirty="0" err="1" smtClean="0"/>
              <a:t>untuk</a:t>
            </a:r>
            <a:r>
              <a:rPr lang="en-US" b="1" dirty="0" smtClean="0"/>
              <a:t> </a:t>
            </a:r>
            <a:r>
              <a:rPr lang="en-US" b="1" dirty="0" err="1" smtClean="0"/>
              <a:t>kelangsunga</a:t>
            </a:r>
            <a:r>
              <a:rPr lang="en-US" b="1" dirty="0" smtClean="0"/>
              <a:t> </a:t>
            </a:r>
            <a:r>
              <a:rPr lang="en-US" b="1" dirty="0" err="1" smtClean="0"/>
              <a:t>kehiduoan</a:t>
            </a:r>
            <a:r>
              <a:rPr lang="en-US" b="1" dirty="0" smtClean="0"/>
              <a:t>, </a:t>
            </a:r>
            <a:r>
              <a:rPr lang="en-US" b="1" dirty="0" err="1" smtClean="0"/>
              <a:t>perkembangan</a:t>
            </a:r>
            <a:r>
              <a:rPr lang="en-US" b="1" dirty="0" smtClean="0"/>
              <a:t>, </a:t>
            </a:r>
            <a:r>
              <a:rPr lang="en-US" b="1" dirty="0" err="1" smtClean="0"/>
              <a:t>reproduksi</a:t>
            </a:r>
            <a:r>
              <a:rPr lang="en-US" b="1" dirty="0" smtClean="0"/>
              <a:t> </a:t>
            </a:r>
            <a:r>
              <a:rPr lang="en-US" b="1" dirty="0" err="1" smtClean="0"/>
              <a:t>dan</a:t>
            </a:r>
            <a:r>
              <a:rPr lang="en-US" b="1" dirty="0" smtClean="0"/>
              <a:t> </a:t>
            </a:r>
            <a:r>
              <a:rPr lang="en-US" b="1" dirty="0" err="1" smtClean="0"/>
              <a:t>keunggulan</a:t>
            </a:r>
            <a:r>
              <a:rPr lang="en-US" b="1" dirty="0" smtClean="0"/>
              <a:t> </a:t>
            </a:r>
            <a:r>
              <a:rPr lang="en-US" b="1" dirty="0" err="1" smtClean="0"/>
              <a:t>sehingga</a:t>
            </a:r>
            <a:r>
              <a:rPr lang="en-US" b="1" dirty="0" smtClean="0"/>
              <a:t> pros</a:t>
            </a:r>
            <a:r>
              <a:rPr lang="id-ID" b="1" dirty="0" smtClean="0"/>
              <a:t>e</a:t>
            </a:r>
            <a:r>
              <a:rPr lang="en-US" b="1" dirty="0" smtClean="0"/>
              <a:t>s </a:t>
            </a:r>
            <a:r>
              <a:rPr lang="en-US" b="1" dirty="0" err="1" smtClean="0"/>
              <a:t>ini</a:t>
            </a:r>
            <a:r>
              <a:rPr lang="en-US" b="1" dirty="0" smtClean="0"/>
              <a:t> </a:t>
            </a:r>
            <a:r>
              <a:rPr lang="en-US" b="1" dirty="0" err="1" smtClean="0"/>
              <a:t>memiliki</a:t>
            </a:r>
            <a:r>
              <a:rPr lang="en-US" b="1" dirty="0" smtClean="0"/>
              <a:t> </a:t>
            </a:r>
            <a:r>
              <a:rPr lang="en-US" b="1" dirty="0" err="1" smtClean="0"/>
              <a:t>tujuan</a:t>
            </a:r>
            <a:r>
              <a:rPr lang="en-US" b="1" dirty="0" smtClean="0"/>
              <a:t> </a:t>
            </a:r>
            <a:r>
              <a:rPr lang="en-US" b="1" dirty="0" err="1" smtClean="0"/>
              <a:t>untuk</a:t>
            </a:r>
            <a:r>
              <a:rPr lang="en-US" b="1" dirty="0" smtClean="0"/>
              <a:t> </a:t>
            </a:r>
            <a:r>
              <a:rPr lang="en-US" b="1" dirty="0" err="1" smtClean="0"/>
              <a:t>meningkatkan</a:t>
            </a:r>
            <a:r>
              <a:rPr lang="en-US" b="1" dirty="0" smtClean="0"/>
              <a:t> </a:t>
            </a:r>
            <a:r>
              <a:rPr lang="en-US" b="1" dirty="0" err="1" smtClean="0"/>
              <a:t>respons</a:t>
            </a:r>
            <a:r>
              <a:rPr lang="en-US" b="1" dirty="0" smtClean="0"/>
              <a:t> </a:t>
            </a:r>
            <a:r>
              <a:rPr lang="en-US" b="1" dirty="0" err="1" smtClean="0"/>
              <a:t>adaptif</a:t>
            </a:r>
            <a:r>
              <a:rPr lang="en-US" dirty="0" smtClean="0"/>
              <a:t>.</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4.      </a:t>
            </a:r>
            <a:r>
              <a:rPr lang="en-US" b="1" dirty="0" err="1" smtClean="0"/>
              <a:t>Teori</a:t>
            </a:r>
            <a:r>
              <a:rPr lang="en-US" b="1" dirty="0" smtClean="0"/>
              <a:t> Virginia </a:t>
            </a:r>
            <a:r>
              <a:rPr lang="en-US" b="1" dirty="0" err="1" smtClean="0"/>
              <a:t>Handerson</a:t>
            </a:r>
            <a:endParaRPr lang="id-ID" dirty="0"/>
          </a:p>
        </p:txBody>
      </p:sp>
      <p:sp>
        <p:nvSpPr>
          <p:cNvPr id="3" name="Content Placeholder 2"/>
          <p:cNvSpPr>
            <a:spLocks noGrp="1"/>
          </p:cNvSpPr>
          <p:nvPr>
            <p:ph idx="1"/>
          </p:nvPr>
        </p:nvSpPr>
        <p:spPr/>
        <p:txBody>
          <a:bodyPr>
            <a:normAutofit fontScale="92500" lnSpcReduction="20000"/>
          </a:bodyPr>
          <a:lstStyle/>
          <a:p>
            <a:r>
              <a:rPr lang="en-US" b="1" dirty="0" smtClean="0"/>
              <a:t>Model </a:t>
            </a:r>
            <a:r>
              <a:rPr lang="en-US" b="1" dirty="0" err="1" smtClean="0"/>
              <a:t>konsep</a:t>
            </a:r>
            <a:r>
              <a:rPr lang="en-US" b="1" dirty="0" smtClean="0"/>
              <a:t> </a:t>
            </a:r>
            <a:r>
              <a:rPr lang="en-US" b="1" dirty="0" err="1" smtClean="0"/>
              <a:t>keperawatan</a:t>
            </a:r>
            <a:r>
              <a:rPr lang="en-US" b="1" dirty="0" smtClean="0"/>
              <a:t> yang </a:t>
            </a:r>
            <a:r>
              <a:rPr lang="en-US" b="1" dirty="0" err="1" smtClean="0"/>
              <a:t>dijelaskan</a:t>
            </a:r>
            <a:r>
              <a:rPr lang="en-US" b="1" dirty="0" smtClean="0"/>
              <a:t> </a:t>
            </a:r>
            <a:r>
              <a:rPr lang="en-US" b="1" dirty="0" err="1" smtClean="0"/>
              <a:t>oleh</a:t>
            </a:r>
            <a:r>
              <a:rPr lang="en-US" b="1" dirty="0" smtClean="0"/>
              <a:t> Virginia </a:t>
            </a:r>
            <a:r>
              <a:rPr lang="en-US" b="1" dirty="0" err="1" smtClean="0"/>
              <a:t>Handerson</a:t>
            </a:r>
            <a:r>
              <a:rPr lang="en-US" b="1" dirty="0" smtClean="0"/>
              <a:t> </a:t>
            </a:r>
            <a:r>
              <a:rPr lang="en-US" b="1" dirty="0" err="1" smtClean="0"/>
              <a:t>merupakan</a:t>
            </a:r>
            <a:r>
              <a:rPr lang="en-US" b="1" dirty="0" smtClean="0"/>
              <a:t> model </a:t>
            </a:r>
            <a:r>
              <a:rPr lang="en-US" b="1" dirty="0" err="1" smtClean="0"/>
              <a:t>konsep</a:t>
            </a:r>
            <a:r>
              <a:rPr lang="en-US" b="1" dirty="0" smtClean="0"/>
              <a:t> </a:t>
            </a:r>
            <a:r>
              <a:rPr lang="en-US" b="1" dirty="0" err="1" smtClean="0"/>
              <a:t>aktivitas</a:t>
            </a:r>
            <a:r>
              <a:rPr lang="en-US" b="1" dirty="0" smtClean="0"/>
              <a:t> </a:t>
            </a:r>
            <a:r>
              <a:rPr lang="en-US" b="1" dirty="0" err="1" smtClean="0"/>
              <a:t>sehari-hari</a:t>
            </a:r>
            <a:r>
              <a:rPr lang="en-US" b="1" dirty="0" smtClean="0"/>
              <a:t> </a:t>
            </a:r>
            <a:r>
              <a:rPr lang="en-US" b="1" dirty="0" err="1" smtClean="0"/>
              <a:t>dengan</a:t>
            </a:r>
            <a:r>
              <a:rPr lang="en-US" b="1" dirty="0" smtClean="0"/>
              <a:t> </a:t>
            </a:r>
            <a:r>
              <a:rPr lang="en-US" b="1" dirty="0" err="1" smtClean="0"/>
              <a:t>memberikan</a:t>
            </a:r>
            <a:r>
              <a:rPr lang="en-US" b="1" dirty="0" smtClean="0"/>
              <a:t> </a:t>
            </a:r>
            <a:r>
              <a:rPr lang="en-US" b="1" dirty="0" err="1" smtClean="0"/>
              <a:t>gambaran</a:t>
            </a:r>
            <a:r>
              <a:rPr lang="en-US" b="1" dirty="0" smtClean="0"/>
              <a:t> </a:t>
            </a:r>
            <a:r>
              <a:rPr lang="en-US" b="1" dirty="0" err="1" smtClean="0"/>
              <a:t>tugas</a:t>
            </a:r>
            <a:r>
              <a:rPr lang="en-US" b="1" dirty="0" smtClean="0"/>
              <a:t> </a:t>
            </a:r>
            <a:r>
              <a:rPr lang="en-US" b="1" dirty="0" err="1" smtClean="0"/>
              <a:t>perawat</a:t>
            </a:r>
            <a:r>
              <a:rPr lang="en-US" b="1" dirty="0" smtClean="0"/>
              <a:t> </a:t>
            </a:r>
            <a:r>
              <a:rPr lang="en-US" b="1" dirty="0" err="1" smtClean="0"/>
              <a:t>yaitu</a:t>
            </a:r>
            <a:r>
              <a:rPr lang="en-US" b="1" dirty="0" smtClean="0"/>
              <a:t> </a:t>
            </a:r>
            <a:r>
              <a:rPr lang="en-US" b="1" dirty="0" err="1" smtClean="0"/>
              <a:t>melakukan</a:t>
            </a:r>
            <a:r>
              <a:rPr lang="en-US" b="1" dirty="0" smtClean="0"/>
              <a:t> </a:t>
            </a:r>
            <a:r>
              <a:rPr lang="en-US" b="1" dirty="0" err="1" smtClean="0"/>
              <a:t>pengkajian</a:t>
            </a:r>
            <a:r>
              <a:rPr lang="en-US" b="1" dirty="0" smtClean="0"/>
              <a:t> </a:t>
            </a:r>
            <a:r>
              <a:rPr lang="en-US" b="1" dirty="0" err="1" smtClean="0"/>
              <a:t>kepada</a:t>
            </a:r>
            <a:r>
              <a:rPr lang="en-US" b="1" dirty="0" smtClean="0"/>
              <a:t> </a:t>
            </a:r>
            <a:r>
              <a:rPr lang="en-US" b="1" dirty="0" err="1" smtClean="0"/>
              <a:t>klien</a:t>
            </a:r>
            <a:r>
              <a:rPr lang="en-US" b="1" dirty="0" smtClean="0"/>
              <a:t> </a:t>
            </a:r>
            <a:r>
              <a:rPr lang="en-US" b="1" dirty="0" err="1" smtClean="0"/>
              <a:t>individu</a:t>
            </a:r>
            <a:r>
              <a:rPr lang="en-US" b="1" dirty="0" smtClean="0"/>
              <a:t> </a:t>
            </a:r>
            <a:r>
              <a:rPr lang="en-US" b="1" dirty="0" err="1" smtClean="0"/>
              <a:t>baik</a:t>
            </a:r>
            <a:r>
              <a:rPr lang="en-US" b="1" dirty="0" smtClean="0"/>
              <a:t> yang </a:t>
            </a:r>
            <a:r>
              <a:rPr lang="en-US" b="1" dirty="0" err="1" smtClean="0"/>
              <a:t>sakit</a:t>
            </a:r>
            <a:r>
              <a:rPr lang="en-US" b="1" dirty="0" smtClean="0"/>
              <a:t> </a:t>
            </a:r>
            <a:r>
              <a:rPr lang="en-US" b="1" dirty="0" err="1" smtClean="0"/>
              <a:t>atau</a:t>
            </a:r>
            <a:r>
              <a:rPr lang="en-US" b="1" dirty="0" smtClean="0"/>
              <a:t> yang </a:t>
            </a:r>
            <a:r>
              <a:rPr lang="en-US" b="1" dirty="0" err="1" smtClean="0"/>
              <a:t>sehat</a:t>
            </a:r>
            <a:r>
              <a:rPr lang="en-US" b="1" dirty="0" smtClean="0"/>
              <a:t> </a:t>
            </a:r>
            <a:r>
              <a:rPr lang="en-US" b="1" dirty="0" err="1" smtClean="0"/>
              <a:t>dengan</a:t>
            </a:r>
            <a:r>
              <a:rPr lang="en-US" b="1" dirty="0" smtClean="0"/>
              <a:t> </a:t>
            </a:r>
            <a:r>
              <a:rPr lang="en-US" b="1" dirty="0" err="1" smtClean="0"/>
              <a:t>memberikan</a:t>
            </a:r>
            <a:r>
              <a:rPr lang="en-US" b="1" dirty="0" smtClean="0"/>
              <a:t> </a:t>
            </a:r>
            <a:r>
              <a:rPr lang="en-US" b="1" dirty="0" err="1" smtClean="0"/>
              <a:t>dukungan</a:t>
            </a:r>
            <a:r>
              <a:rPr lang="en-US" b="1" dirty="0" smtClean="0"/>
              <a:t> </a:t>
            </a:r>
            <a:r>
              <a:rPr lang="en-US" b="1" dirty="0" err="1" smtClean="0"/>
              <a:t>kepada</a:t>
            </a:r>
            <a:r>
              <a:rPr lang="en-US" b="1" dirty="0" smtClean="0"/>
              <a:t> </a:t>
            </a:r>
            <a:r>
              <a:rPr lang="en-US" b="1" dirty="0" err="1" smtClean="0"/>
              <a:t>kesehatan</a:t>
            </a:r>
            <a:r>
              <a:rPr lang="en-US" b="1" dirty="0" smtClean="0"/>
              <a:t>, </a:t>
            </a:r>
            <a:r>
              <a:rPr lang="en-US" b="1" dirty="0" err="1" smtClean="0"/>
              <a:t>penyembuhan</a:t>
            </a:r>
            <a:r>
              <a:rPr lang="en-US" b="1" dirty="0" smtClean="0"/>
              <a:t> </a:t>
            </a:r>
            <a:r>
              <a:rPr lang="en-US" b="1" dirty="0" err="1" smtClean="0"/>
              <a:t>serta</a:t>
            </a:r>
            <a:r>
              <a:rPr lang="en-US" b="1" dirty="0" smtClean="0"/>
              <a:t> agar </a:t>
            </a:r>
            <a:r>
              <a:rPr lang="en-US" b="1" dirty="0" err="1" smtClean="0"/>
              <a:t>meninggal</a:t>
            </a:r>
            <a:r>
              <a:rPr lang="en-US" b="1" dirty="0" smtClean="0"/>
              <a:t> </a:t>
            </a:r>
            <a:r>
              <a:rPr lang="en-US" b="1" dirty="0" err="1" smtClean="0"/>
              <a:t>dengan</a:t>
            </a:r>
            <a:r>
              <a:rPr lang="en-US" b="1" dirty="0" smtClean="0"/>
              <a:t> </a:t>
            </a:r>
            <a:r>
              <a:rPr lang="en-US" b="1" dirty="0" err="1" smtClean="0"/>
              <a:t>damai</a:t>
            </a:r>
            <a:r>
              <a:rPr lang="en-US" b="1" dirty="0" smtClean="0"/>
              <a:t>.</a:t>
            </a:r>
            <a:endParaRPr lang="id-ID" b="1" dirty="0" smtClean="0"/>
          </a:p>
          <a:p>
            <a:r>
              <a:rPr lang="en-US" b="1" dirty="0" err="1" smtClean="0"/>
              <a:t>Pemahaman</a:t>
            </a:r>
            <a:r>
              <a:rPr lang="en-US" b="1" dirty="0" smtClean="0"/>
              <a:t> </a:t>
            </a:r>
            <a:r>
              <a:rPr lang="en-US" b="1" dirty="0" err="1" smtClean="0"/>
              <a:t>konsep</a:t>
            </a:r>
            <a:r>
              <a:rPr lang="en-US" b="1" dirty="0" smtClean="0"/>
              <a:t> </a:t>
            </a:r>
            <a:r>
              <a:rPr lang="en-US" b="1" dirty="0" err="1" smtClean="0"/>
              <a:t>tersebut</a:t>
            </a:r>
            <a:r>
              <a:rPr lang="en-US" b="1" dirty="0" smtClean="0"/>
              <a:t> </a:t>
            </a:r>
            <a:r>
              <a:rPr lang="en-US" b="1" dirty="0" err="1" smtClean="0"/>
              <a:t>dengan</a:t>
            </a:r>
            <a:r>
              <a:rPr lang="en-US" b="1" dirty="0" smtClean="0"/>
              <a:t> </a:t>
            </a:r>
            <a:r>
              <a:rPr lang="en-US" b="1" dirty="0" err="1" smtClean="0"/>
              <a:t>didasari</a:t>
            </a:r>
            <a:r>
              <a:rPr lang="en-US" b="1" dirty="0" smtClean="0"/>
              <a:t> </a:t>
            </a:r>
            <a:r>
              <a:rPr lang="en-US" b="1" dirty="0" err="1" smtClean="0"/>
              <a:t>kepada</a:t>
            </a:r>
            <a:r>
              <a:rPr lang="en-US" b="1" dirty="0" smtClean="0"/>
              <a:t> </a:t>
            </a:r>
            <a:r>
              <a:rPr lang="en-US" b="1" dirty="0" err="1" smtClean="0"/>
              <a:t>keyakinan</a:t>
            </a:r>
            <a:r>
              <a:rPr lang="en-US" b="1" dirty="0" smtClean="0"/>
              <a:t> </a:t>
            </a:r>
            <a:r>
              <a:rPr lang="en-US" b="1" dirty="0" err="1" smtClean="0"/>
              <a:t>dan</a:t>
            </a:r>
            <a:r>
              <a:rPr lang="en-US" b="1" dirty="0" smtClean="0"/>
              <a:t> </a:t>
            </a:r>
            <a:r>
              <a:rPr lang="en-US" b="1" dirty="0" err="1" smtClean="0"/>
              <a:t>nilai</a:t>
            </a:r>
            <a:r>
              <a:rPr lang="en-US" b="1" dirty="0" smtClean="0"/>
              <a:t> yang </a:t>
            </a:r>
            <a:r>
              <a:rPr lang="en-US" b="1" dirty="0" err="1" smtClean="0"/>
              <a:t>dimilikinya</a:t>
            </a:r>
            <a:r>
              <a:rPr lang="en-US" b="1" dirty="0" smtClean="0"/>
              <a:t> </a:t>
            </a:r>
            <a:r>
              <a:rPr lang="en-US" b="1" dirty="0" err="1" smtClean="0"/>
              <a:t>di</a:t>
            </a:r>
            <a:r>
              <a:rPr lang="en-US" b="1" dirty="0" smtClean="0"/>
              <a:t> </a:t>
            </a:r>
            <a:r>
              <a:rPr lang="en-US" b="1" dirty="0" err="1" smtClean="0"/>
              <a:t>antaranya</a:t>
            </a:r>
            <a:r>
              <a:rPr lang="en-US" b="1" dirty="0" smtClean="0"/>
              <a:t> :</a:t>
            </a:r>
            <a:endParaRPr lang="id-ID" b="1" dirty="0" smtClean="0"/>
          </a:p>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AutoNum type="arabicPeriod"/>
            </a:pPr>
            <a:r>
              <a:rPr lang="en-US" b="1" dirty="0" err="1" smtClean="0"/>
              <a:t>Manusia</a:t>
            </a:r>
            <a:r>
              <a:rPr lang="en-US" b="1" dirty="0" smtClean="0"/>
              <a:t> </a:t>
            </a:r>
            <a:r>
              <a:rPr lang="en-US" b="1" dirty="0" err="1" smtClean="0"/>
              <a:t>akan</a:t>
            </a:r>
            <a:r>
              <a:rPr lang="en-US" b="1" dirty="0" smtClean="0"/>
              <a:t> </a:t>
            </a:r>
            <a:r>
              <a:rPr lang="en-US" b="1" dirty="0" err="1" smtClean="0"/>
              <a:t>mengalami</a:t>
            </a:r>
            <a:r>
              <a:rPr lang="en-US" b="1" dirty="0" smtClean="0"/>
              <a:t> </a:t>
            </a:r>
            <a:r>
              <a:rPr lang="en-US" b="1" dirty="0" err="1" smtClean="0"/>
              <a:t>perkembangan</a:t>
            </a:r>
            <a:r>
              <a:rPr lang="en-US" b="1" dirty="0" smtClean="0"/>
              <a:t> </a:t>
            </a:r>
            <a:r>
              <a:rPr lang="en-US" b="1" dirty="0" err="1" smtClean="0"/>
              <a:t>mulai</a:t>
            </a:r>
            <a:r>
              <a:rPr lang="en-US" b="1" dirty="0" smtClean="0"/>
              <a:t> </a:t>
            </a:r>
            <a:r>
              <a:rPr lang="en-US" b="1" dirty="0" err="1" smtClean="0"/>
              <a:t>dari</a:t>
            </a:r>
            <a:r>
              <a:rPr lang="en-US" b="1" dirty="0" smtClean="0"/>
              <a:t> </a:t>
            </a:r>
            <a:r>
              <a:rPr lang="en-US" b="1" dirty="0" err="1" smtClean="0"/>
              <a:t>pertumbuhan</a:t>
            </a:r>
            <a:r>
              <a:rPr lang="en-US" b="1" dirty="0" smtClean="0"/>
              <a:t> </a:t>
            </a:r>
            <a:r>
              <a:rPr lang="en-US" b="1" dirty="0" err="1" smtClean="0"/>
              <a:t>dan</a:t>
            </a:r>
            <a:r>
              <a:rPr lang="en-US" b="1" dirty="0" smtClean="0"/>
              <a:t> </a:t>
            </a:r>
            <a:r>
              <a:rPr lang="en-US" b="1" dirty="0" err="1" smtClean="0"/>
              <a:t>perkembangan</a:t>
            </a:r>
            <a:r>
              <a:rPr lang="en-US" b="1" dirty="0" smtClean="0"/>
              <a:t> </a:t>
            </a:r>
            <a:r>
              <a:rPr lang="en-US" b="1" dirty="0" err="1" smtClean="0"/>
              <a:t>dalam</a:t>
            </a:r>
            <a:r>
              <a:rPr lang="en-US" b="1" dirty="0" smtClean="0"/>
              <a:t> </a:t>
            </a:r>
            <a:r>
              <a:rPr lang="en-US" b="1" dirty="0" err="1" smtClean="0"/>
              <a:t>rentang</a:t>
            </a:r>
            <a:r>
              <a:rPr lang="en-US" b="1" dirty="0" smtClean="0"/>
              <a:t> </a:t>
            </a:r>
            <a:r>
              <a:rPr lang="en-US" b="1" dirty="0" err="1" smtClean="0"/>
              <a:t>kehidupan</a:t>
            </a:r>
            <a:endParaRPr lang="id-ID" b="1" dirty="0" smtClean="0"/>
          </a:p>
          <a:p>
            <a:pPr marL="514350" indent="-514350">
              <a:buFont typeface="Arial" pitchFamily="34" charset="0"/>
              <a:buAutoNum type="arabicPeriod"/>
            </a:pPr>
            <a:r>
              <a:rPr lang="en-US" b="1" dirty="0" err="1" smtClean="0"/>
              <a:t>Dalam</a:t>
            </a:r>
            <a:r>
              <a:rPr lang="en-US" b="1" dirty="0" smtClean="0"/>
              <a:t> </a:t>
            </a:r>
            <a:r>
              <a:rPr lang="en-US" b="1" dirty="0" err="1" smtClean="0"/>
              <a:t>melaksanakan</a:t>
            </a:r>
            <a:r>
              <a:rPr lang="en-US" b="1" dirty="0" smtClean="0"/>
              <a:t> </a:t>
            </a:r>
            <a:r>
              <a:rPr lang="en-US" b="1" dirty="0" err="1" smtClean="0"/>
              <a:t>aktivitas</a:t>
            </a:r>
            <a:r>
              <a:rPr lang="en-US" b="1" dirty="0" smtClean="0"/>
              <a:t> </a:t>
            </a:r>
            <a:r>
              <a:rPr lang="en-US" b="1" dirty="0" err="1" smtClean="0"/>
              <a:t>sehari-hari</a:t>
            </a:r>
            <a:r>
              <a:rPr lang="en-US" b="1" dirty="0" smtClean="0"/>
              <a:t> </a:t>
            </a:r>
            <a:r>
              <a:rPr lang="en-US" b="1" dirty="0" err="1" smtClean="0"/>
              <a:t>individu</a:t>
            </a:r>
            <a:r>
              <a:rPr lang="en-US" b="1" dirty="0" smtClean="0"/>
              <a:t> </a:t>
            </a:r>
            <a:r>
              <a:rPr lang="en-US" b="1" dirty="0" err="1" smtClean="0"/>
              <a:t>akan</a:t>
            </a:r>
            <a:r>
              <a:rPr lang="en-US" b="1" dirty="0" smtClean="0"/>
              <a:t> </a:t>
            </a:r>
            <a:r>
              <a:rPr lang="en-US" b="1" dirty="0" err="1" smtClean="0"/>
              <a:t>mengalami</a:t>
            </a:r>
            <a:r>
              <a:rPr lang="en-US" b="1" dirty="0" smtClean="0"/>
              <a:t> </a:t>
            </a:r>
            <a:r>
              <a:rPr lang="en-US" b="1" dirty="0" err="1" smtClean="0"/>
              <a:t>ketergantungan</a:t>
            </a:r>
            <a:r>
              <a:rPr lang="en-US" b="1" dirty="0" smtClean="0"/>
              <a:t> </a:t>
            </a:r>
            <a:r>
              <a:rPr lang="en-US" b="1" dirty="0" err="1" smtClean="0"/>
              <a:t>sejak</a:t>
            </a:r>
            <a:r>
              <a:rPr lang="en-US" b="1" dirty="0" smtClean="0"/>
              <a:t> </a:t>
            </a:r>
            <a:r>
              <a:rPr lang="en-US" b="1" dirty="0" err="1" smtClean="0"/>
              <a:t>lahir</a:t>
            </a:r>
            <a:r>
              <a:rPr lang="en-US" b="1" dirty="0" smtClean="0"/>
              <a:t> </a:t>
            </a:r>
            <a:r>
              <a:rPr lang="en-US" b="1" dirty="0" err="1" smtClean="0"/>
              <a:t>hingga</a:t>
            </a:r>
            <a:r>
              <a:rPr lang="en-US" b="1" dirty="0" smtClean="0"/>
              <a:t> </a:t>
            </a:r>
            <a:r>
              <a:rPr lang="en-US" b="1" dirty="0" err="1" smtClean="0"/>
              <a:t>menjadi</a:t>
            </a:r>
            <a:r>
              <a:rPr lang="en-US" b="1" dirty="0" smtClean="0"/>
              <a:t> </a:t>
            </a:r>
            <a:r>
              <a:rPr lang="en-US" b="1" dirty="0" err="1" smtClean="0"/>
              <a:t>mandiri</a:t>
            </a:r>
            <a:r>
              <a:rPr lang="en-US" b="1" dirty="0" smtClean="0"/>
              <a:t> </a:t>
            </a:r>
            <a:r>
              <a:rPr lang="en-US" b="1" dirty="0" err="1" smtClean="0"/>
              <a:t>pada</a:t>
            </a:r>
            <a:r>
              <a:rPr lang="en-US" b="1" dirty="0" smtClean="0"/>
              <a:t> </a:t>
            </a:r>
            <a:r>
              <a:rPr lang="en-US" b="1" dirty="0" err="1" smtClean="0"/>
              <a:t>dewasa</a:t>
            </a:r>
            <a:r>
              <a:rPr lang="en-US" b="1" dirty="0" smtClean="0"/>
              <a:t> yang </a:t>
            </a:r>
            <a:r>
              <a:rPr lang="en-US" b="1" dirty="0" err="1" smtClean="0"/>
              <a:t>dapat</a:t>
            </a:r>
            <a:r>
              <a:rPr lang="en-US" b="1" dirty="0" smtClean="0"/>
              <a:t> </a:t>
            </a:r>
            <a:r>
              <a:rPr lang="en-US" b="1" dirty="0" err="1" smtClean="0"/>
              <a:t>dipengaruhi</a:t>
            </a:r>
            <a:r>
              <a:rPr lang="en-US" b="1" dirty="0" smtClean="0"/>
              <a:t> </a:t>
            </a:r>
            <a:r>
              <a:rPr lang="en-US" b="1" dirty="0" err="1" smtClean="0"/>
              <a:t>oleh</a:t>
            </a:r>
            <a:r>
              <a:rPr lang="en-US" b="1" dirty="0" smtClean="0"/>
              <a:t> </a:t>
            </a:r>
            <a:r>
              <a:rPr lang="en-US" b="1" dirty="0" err="1" smtClean="0"/>
              <a:t>pola</a:t>
            </a:r>
            <a:r>
              <a:rPr lang="en-US" b="1" dirty="0" smtClean="0"/>
              <a:t> </a:t>
            </a:r>
            <a:r>
              <a:rPr lang="en-US" b="1" dirty="0" err="1" smtClean="0"/>
              <a:t>asuh</a:t>
            </a:r>
            <a:r>
              <a:rPr lang="en-US" b="1" dirty="0" smtClean="0"/>
              <a:t>, </a:t>
            </a:r>
            <a:r>
              <a:rPr lang="en-US" b="1" dirty="0" err="1" smtClean="0"/>
              <a:t>lingkungan</a:t>
            </a:r>
            <a:r>
              <a:rPr lang="en-US" b="1" dirty="0" smtClean="0"/>
              <a:t> </a:t>
            </a:r>
            <a:r>
              <a:rPr lang="en-US" b="1" dirty="0" err="1" smtClean="0"/>
              <a:t>dan</a:t>
            </a:r>
            <a:r>
              <a:rPr lang="en-US" b="1" dirty="0" smtClean="0"/>
              <a:t> </a:t>
            </a:r>
            <a:r>
              <a:rPr lang="en-US" b="1" dirty="0" err="1" smtClean="0"/>
              <a:t>kesehatan</a:t>
            </a:r>
            <a:endParaRPr lang="id-ID"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b="1" dirty="0" smtClean="0"/>
              <a:t>Visi dan Misi Fakultas Ilmu-Ilmu Kesehatan</a:t>
            </a:r>
            <a:endParaRPr lang="id-ID" sz="3200" dirty="0"/>
          </a:p>
        </p:txBody>
      </p:sp>
      <p:sp>
        <p:nvSpPr>
          <p:cNvPr id="3" name="Content Placeholder 2"/>
          <p:cNvSpPr>
            <a:spLocks noGrp="1"/>
          </p:cNvSpPr>
          <p:nvPr>
            <p:ph idx="1"/>
          </p:nvPr>
        </p:nvSpPr>
        <p:spPr/>
        <p:txBody>
          <a:bodyPr>
            <a:normAutofit fontScale="55000" lnSpcReduction="20000"/>
          </a:bodyPr>
          <a:lstStyle/>
          <a:p>
            <a:pPr algn="ctr"/>
            <a:r>
              <a:rPr lang="id-ID" dirty="0" smtClean="0"/>
              <a:t> Visi : </a:t>
            </a:r>
          </a:p>
          <a:p>
            <a:r>
              <a:rPr lang="id-ID"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dirty="0" smtClean="0"/>
              <a:t>Misi : </a:t>
            </a:r>
          </a:p>
          <a:p>
            <a:r>
              <a:rPr lang="id-ID"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r>
              <a:rPr lang="id-ID" dirty="0" smtClean="0"/>
              <a:t>2) Menyelenggarakan program-program penelitian dan pengembangan guna menghasilkan konsep-konsep, teori dan hasil kajian yang secara fungsional dapat mendukung pengembangan kehidupan bermasyarakat. </a:t>
            </a:r>
          </a:p>
          <a:p>
            <a:r>
              <a:rPr lang="id-ID" dirty="0" smtClean="0"/>
              <a:t>3) Melaksanakan dan mengembangkan program-program pengabdian kepada </a:t>
            </a:r>
          </a:p>
          <a:p>
            <a:endParaRPr lang="id-ID" dirty="0" smtClean="0"/>
          </a:p>
          <a:p>
            <a:endParaRPr lang="id-ID" dirty="0" smtClean="0"/>
          </a:p>
          <a:p>
            <a:r>
              <a:rPr lang="id-ID" dirty="0" smtClean="0"/>
              <a:t>masyarakat melalui inovasi di bidang ilmu pengetahuan, teknologi dan seni yang bermanfaat bagi kemajuan bangsa Indonesia. </a:t>
            </a:r>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dirty="0" smtClean="0"/>
              <a:t>Dalam melaksanakan aktivitas sehari-hari individu dapat dikelompokkan menjadi tiga kelompok,</a:t>
            </a:r>
          </a:p>
          <a:p>
            <a:pPr marL="514350" indent="-514350">
              <a:buNone/>
            </a:pPr>
            <a:r>
              <a:rPr lang="id-ID" b="1" dirty="0" smtClean="0"/>
              <a:t>1.  terhambat dalam melakukan aktifitas, </a:t>
            </a:r>
          </a:p>
          <a:p>
            <a:pPr marL="514350" indent="-514350">
              <a:buNone/>
            </a:pPr>
            <a:r>
              <a:rPr lang="id-ID" b="1" dirty="0" smtClean="0"/>
              <a:t>2. belum dapat melaksanakan aktivitas </a:t>
            </a:r>
          </a:p>
          <a:p>
            <a:pPr marL="514350" indent="-514350">
              <a:buNone/>
            </a:pPr>
            <a:r>
              <a:rPr lang="id-ID" b="1" dirty="0" smtClean="0"/>
              <a:t>3. tidak dapat melakukan aktivitas</a:t>
            </a:r>
            <a:endParaRPr lang="id-ID"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id-ID" dirty="0" smtClean="0"/>
              <a:t>TERIMA KASIH</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Visi dan Misi Prodi Keperawatan</a:t>
            </a:r>
            <a:endParaRPr lang="id-ID" dirty="0"/>
          </a:p>
        </p:txBody>
      </p:sp>
      <p:sp>
        <p:nvSpPr>
          <p:cNvPr id="3" name="Content Placeholder 2"/>
          <p:cNvSpPr>
            <a:spLocks noGrp="1"/>
          </p:cNvSpPr>
          <p:nvPr>
            <p:ph idx="1"/>
          </p:nvPr>
        </p:nvSpPr>
        <p:spPr/>
        <p:txBody>
          <a:bodyPr>
            <a:normAutofit fontScale="55000" lnSpcReduction="20000"/>
          </a:bodyPr>
          <a:lstStyle/>
          <a:p>
            <a:pPr>
              <a:buNone/>
            </a:pPr>
            <a:r>
              <a:rPr lang="id-ID" b="1" dirty="0" smtClean="0"/>
              <a:t>Menjadi pusat pendidikan Ners yang kompeten berbasis intelektulitas, kreatifitas, dan kewirausahaan, dengan keunggulan dibidang </a:t>
            </a:r>
            <a:r>
              <a:rPr lang="id-ID" b="1" i="1" dirty="0" smtClean="0"/>
              <a:t>nursing home care serta berdaya saing global pada tahun 2020 </a:t>
            </a:r>
          </a:p>
          <a:p>
            <a:pPr algn="ctr"/>
            <a:r>
              <a:rPr lang="id-ID" b="1" dirty="0" smtClean="0"/>
              <a:t>Misi </a:t>
            </a:r>
          </a:p>
          <a:p>
            <a:pPr>
              <a:buNone/>
            </a:pPr>
            <a:r>
              <a:rPr lang="id-ID" b="1" dirty="0" smtClean="0"/>
              <a:t>1) Mengembangkan program pendidikan Ners dengan keunggulan </a:t>
            </a:r>
            <a:r>
              <a:rPr lang="id-ID" b="1" i="1" dirty="0" smtClean="0"/>
              <a:t>nursing home care yang berwawasan global dan berbasis Ilmu pengetahuan dan teknologi </a:t>
            </a:r>
          </a:p>
          <a:p>
            <a:pPr>
              <a:buNone/>
            </a:pPr>
            <a:r>
              <a:rPr lang="id-ID" b="1" dirty="0" smtClean="0"/>
              <a:t>2) Mengembangkan Ilmu Pengetahuan dan Teknologi di bidang keperawatan dengan keunggulan </a:t>
            </a:r>
            <a:r>
              <a:rPr lang="id-ID" b="1" i="1" dirty="0" smtClean="0"/>
              <a:t>nursing home care melalui kegiatan penelitian </a:t>
            </a:r>
          </a:p>
          <a:p>
            <a:pPr>
              <a:buNone/>
            </a:pPr>
            <a:r>
              <a:rPr lang="id-ID" b="1" dirty="0" smtClean="0"/>
              <a:t>3) Menerapkan dan mengembangkan ilmu keperawatan dengan keunggulan </a:t>
            </a:r>
            <a:r>
              <a:rPr lang="id-ID" b="1" i="1" dirty="0" smtClean="0"/>
              <a:t>nursing home care melalui pengabdian kepada masyarakat </a:t>
            </a:r>
          </a:p>
          <a:p>
            <a:pPr>
              <a:buNone/>
            </a:pPr>
            <a:r>
              <a:rPr lang="id-ID" b="1" dirty="0" smtClean="0"/>
              <a:t>4) Menyiapkan sumber daya manusia keperawatan dengan keunggulan </a:t>
            </a:r>
            <a:r>
              <a:rPr lang="id-ID" b="1" i="1" dirty="0" smtClean="0"/>
              <a:t>nursing home care yang berdaya saing global dan menciptakan calon pemimpin yang berkarakter bagi bangsa dan negara </a:t>
            </a:r>
          </a:p>
          <a:p>
            <a:pPr>
              <a:buNone/>
            </a:pPr>
            <a:r>
              <a:rPr lang="id-ID" b="1" i="1" dirty="0" smtClean="0"/>
              <a:t>5) Mengelola sarana dan prasarana yang menunjang program akademik dan profesi keperawatan dengan keunggulan nursing home care </a:t>
            </a:r>
          </a:p>
          <a:p>
            <a:pPr>
              <a:buNone/>
            </a:pPr>
            <a:r>
              <a:rPr lang="id-ID" b="1" dirty="0" smtClean="0"/>
              <a:t>6) Berperan aktif dalam menerapkan dan mengembangkan ilmu keperawatan dengan keunggulan </a:t>
            </a:r>
            <a:r>
              <a:rPr lang="id-ID" b="1" i="1" dirty="0" smtClean="0"/>
              <a:t>nursing home care yang bermanfaat bagi organisasi profesi, bagi bangsa dan negara Indonesia serta segenap umat manusia </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pPr>
              <a:buNone/>
            </a:pPr>
            <a:r>
              <a:rPr lang="id-ID" sz="2800" dirty="0" smtClean="0"/>
              <a:t>Mahasiswa mampu menguraikan Berbagai </a:t>
            </a:r>
            <a:r>
              <a:rPr lang="id-ID" sz="2800" dirty="0" smtClean="0"/>
              <a:t>teori,konsep dan model keperawatan  </a:t>
            </a:r>
            <a:r>
              <a:rPr lang="id-ID" sz="2800" dirty="0" smtClean="0"/>
              <a:t>dalam berbagai </a:t>
            </a:r>
            <a:r>
              <a:rPr lang="id-ID" sz="2800" dirty="0" smtClean="0"/>
              <a:t>situsi.</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id-ID" sz="3200" b="1" dirty="0" smtClean="0">
                <a:latin typeface="Algerian" pitchFamily="82" charset="0"/>
              </a:rPr>
              <a:t>TEORI , KONSEP &amp; MODEL2 KEPERAWATAN </a:t>
            </a:r>
            <a:br>
              <a:rPr lang="id-ID" sz="3200" b="1" dirty="0" smtClean="0">
                <a:latin typeface="Algerian" pitchFamily="82" charset="0"/>
              </a:rPr>
            </a:br>
            <a:r>
              <a:rPr lang="id-ID" sz="3200" b="1" dirty="0" smtClean="0">
                <a:latin typeface="Algerian" pitchFamily="82" charset="0"/>
              </a:rPr>
              <a:t>DI DUNIA</a:t>
            </a:r>
            <a:endParaRPr lang="id-ID" sz="3200" dirty="0">
              <a:latin typeface="Algerian" pitchFamily="82" charset="0"/>
            </a:endParaRPr>
          </a:p>
        </p:txBody>
      </p:sp>
      <p:sp>
        <p:nvSpPr>
          <p:cNvPr id="3" name="Content Placeholder 2"/>
          <p:cNvSpPr>
            <a:spLocks noGrp="1"/>
          </p:cNvSpPr>
          <p:nvPr>
            <p:ph idx="1"/>
          </p:nvPr>
        </p:nvSpPr>
        <p:spPr>
          <a:xfrm>
            <a:off x="457200" y="1752600"/>
            <a:ext cx="8229600" cy="4373563"/>
          </a:xfrm>
        </p:spPr>
        <p:txBody>
          <a:bodyPr>
            <a:normAutofit fontScale="92500" lnSpcReduction="20000"/>
          </a:bodyPr>
          <a:lstStyle/>
          <a:p>
            <a:pPr algn="just"/>
            <a:r>
              <a:rPr lang="id-ID" b="1" dirty="0" smtClean="0"/>
              <a:t>Teori adalah hubungan beberapa konsep atau suatu kerangka konsep, atau definisi yang memberikan suatu pandangan sistematis terhadap gejala-gejala atau fenomena-fenomena dengan menentukan hubungan spesifik antara konsep-konsep tersebut dengan maksud untuk menguraikan, menerangkan, meramalkan dan atau mengendalikan suatu fenomena. Teori dapat diuji, diubah atau digunakan sebagai suatu pedoman dalam penelitian</a:t>
            </a:r>
            <a:r>
              <a:rPr lang="id-ID" dirty="0" smtClean="0"/>
              <a:t>.</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dirty="0" smtClean="0"/>
              <a:t>T</a:t>
            </a:r>
            <a:r>
              <a:rPr lang="en-US" b="1" dirty="0" err="1" smtClean="0"/>
              <a:t>eori</a:t>
            </a:r>
            <a:r>
              <a:rPr lang="en-US" b="1" dirty="0" smtClean="0"/>
              <a:t> </a:t>
            </a:r>
            <a:r>
              <a:rPr lang="en-US" b="1" dirty="0" err="1" smtClean="0"/>
              <a:t>keperawatan</a:t>
            </a:r>
            <a:r>
              <a:rPr lang="en-US" b="1" dirty="0" smtClean="0"/>
              <a:t> </a:t>
            </a:r>
            <a:r>
              <a:rPr lang="en-US" b="1" dirty="0" err="1" smtClean="0"/>
              <a:t>menurut</a:t>
            </a:r>
            <a:r>
              <a:rPr lang="en-US" b="1" dirty="0" smtClean="0"/>
              <a:t> Barnum</a:t>
            </a:r>
            <a:r>
              <a:rPr lang="id-ID" b="1" dirty="0" smtClean="0"/>
              <a:t>(</a:t>
            </a:r>
            <a:r>
              <a:rPr lang="en-US" b="1" dirty="0" smtClean="0"/>
              <a:t>1990 </a:t>
            </a:r>
            <a:r>
              <a:rPr lang="id-ID" b="1" dirty="0" smtClean="0"/>
              <a:t>)</a:t>
            </a:r>
          </a:p>
          <a:p>
            <a:r>
              <a:rPr lang="id-ID" b="1" dirty="0" smtClean="0">
                <a:solidFill>
                  <a:srgbClr val="FF0000"/>
                </a:solidFill>
              </a:rPr>
              <a:t>Teori </a:t>
            </a:r>
            <a:r>
              <a:rPr lang="en-US" b="1" dirty="0" err="1" smtClean="0"/>
              <a:t>merupakan</a:t>
            </a:r>
            <a:r>
              <a:rPr lang="en-US" b="1" dirty="0" smtClean="0"/>
              <a:t> </a:t>
            </a:r>
            <a:r>
              <a:rPr lang="en-US" b="1" dirty="0" err="1" smtClean="0"/>
              <a:t>usaha-usaha</a:t>
            </a:r>
            <a:r>
              <a:rPr lang="en-US" b="1" dirty="0" smtClean="0"/>
              <a:t> </a:t>
            </a:r>
            <a:r>
              <a:rPr lang="en-US" b="1" dirty="0" err="1" smtClean="0"/>
              <a:t>untuk</a:t>
            </a:r>
            <a:r>
              <a:rPr lang="en-US" b="1" dirty="0" smtClean="0"/>
              <a:t> </a:t>
            </a:r>
            <a:r>
              <a:rPr lang="en-US" b="1" dirty="0" err="1" smtClean="0"/>
              <a:t>menguraikan</a:t>
            </a:r>
            <a:r>
              <a:rPr lang="en-US" b="1" dirty="0" smtClean="0"/>
              <a:t> </a:t>
            </a:r>
            <a:r>
              <a:rPr lang="en-US" b="1" dirty="0" err="1" smtClean="0"/>
              <a:t>atau</a:t>
            </a:r>
            <a:r>
              <a:rPr lang="en-US" b="1" dirty="0" smtClean="0"/>
              <a:t> </a:t>
            </a:r>
            <a:r>
              <a:rPr lang="en-US" b="1" dirty="0" err="1" smtClean="0"/>
              <a:t>menjelaskan</a:t>
            </a:r>
            <a:r>
              <a:rPr lang="en-US" b="1" dirty="0" smtClean="0"/>
              <a:t> </a:t>
            </a:r>
            <a:r>
              <a:rPr lang="en-US" b="1" dirty="0" err="1" smtClean="0"/>
              <a:t>fenomena</a:t>
            </a:r>
            <a:r>
              <a:rPr lang="en-US" b="1" dirty="0" smtClean="0"/>
              <a:t> </a:t>
            </a:r>
            <a:r>
              <a:rPr lang="en-US" b="1" dirty="0" err="1" smtClean="0"/>
              <a:t>mengenai</a:t>
            </a:r>
            <a:r>
              <a:rPr lang="en-US" b="1" dirty="0" smtClean="0"/>
              <a:t> </a:t>
            </a:r>
            <a:r>
              <a:rPr lang="en-US" b="1" dirty="0" err="1" smtClean="0"/>
              <a:t>keperawatan</a:t>
            </a:r>
            <a:r>
              <a:rPr lang="en-US" b="1" dirty="0" smtClean="0"/>
              <a:t>. </a:t>
            </a:r>
            <a:r>
              <a:rPr lang="en-US" b="1" dirty="0" err="1" smtClean="0"/>
              <a:t>Melalui</a:t>
            </a:r>
            <a:r>
              <a:rPr lang="en-US" b="1" dirty="0" smtClean="0"/>
              <a:t> </a:t>
            </a:r>
            <a:r>
              <a:rPr lang="en-US" b="1" dirty="0" err="1" smtClean="0"/>
              <a:t>teori</a:t>
            </a:r>
            <a:r>
              <a:rPr lang="en-US" b="1" dirty="0" smtClean="0"/>
              <a:t> </a:t>
            </a:r>
            <a:r>
              <a:rPr lang="en-US" b="1" dirty="0" err="1" smtClean="0"/>
              <a:t>keperawatan</a:t>
            </a:r>
            <a:r>
              <a:rPr lang="en-US" b="1" dirty="0" smtClean="0"/>
              <a:t> </a:t>
            </a:r>
            <a:r>
              <a:rPr lang="en-US" b="1" dirty="0" err="1" smtClean="0"/>
              <a:t>dapat</a:t>
            </a:r>
            <a:r>
              <a:rPr lang="en-US" b="1" dirty="0" smtClean="0"/>
              <a:t> </a:t>
            </a:r>
            <a:r>
              <a:rPr lang="en-US" b="1" dirty="0" err="1" smtClean="0"/>
              <a:t>dibedakan</a:t>
            </a:r>
            <a:r>
              <a:rPr lang="en-US" b="1" dirty="0" smtClean="0"/>
              <a:t> </a:t>
            </a:r>
            <a:r>
              <a:rPr lang="en-US" b="1" dirty="0" err="1" smtClean="0"/>
              <a:t>apakah</a:t>
            </a:r>
            <a:r>
              <a:rPr lang="en-US" b="1" dirty="0" smtClean="0"/>
              <a:t> </a:t>
            </a:r>
            <a:r>
              <a:rPr lang="en-US" b="1" dirty="0" err="1" smtClean="0"/>
              <a:t>keperawatan</a:t>
            </a:r>
            <a:r>
              <a:rPr lang="en-US" b="1" dirty="0" smtClean="0"/>
              <a:t> </a:t>
            </a:r>
            <a:r>
              <a:rPr lang="en-US" b="1" dirty="0" err="1" smtClean="0"/>
              <a:t>termasuk</a:t>
            </a:r>
            <a:r>
              <a:rPr lang="en-US" b="1" dirty="0" smtClean="0"/>
              <a:t> </a:t>
            </a:r>
            <a:r>
              <a:rPr lang="en-US" b="1" dirty="0" err="1" smtClean="0"/>
              <a:t>disiplin</a:t>
            </a:r>
            <a:r>
              <a:rPr lang="en-US" b="1" dirty="0" smtClean="0"/>
              <a:t> </a:t>
            </a:r>
            <a:r>
              <a:rPr lang="en-US" b="1" dirty="0" err="1" smtClean="0"/>
              <a:t>ilmu</a:t>
            </a:r>
            <a:r>
              <a:rPr lang="en-US" b="1" dirty="0" smtClean="0"/>
              <a:t> </a:t>
            </a:r>
            <a:r>
              <a:rPr lang="en-US" b="1" dirty="0" err="1" smtClean="0"/>
              <a:t>atau</a:t>
            </a:r>
            <a:r>
              <a:rPr lang="en-US" b="1" dirty="0" smtClean="0"/>
              <a:t> </a:t>
            </a:r>
            <a:r>
              <a:rPr lang="en-US" b="1" dirty="0" err="1" smtClean="0"/>
              <a:t>aktifitas</a:t>
            </a:r>
            <a:r>
              <a:rPr lang="en-US" b="1" dirty="0" smtClean="0"/>
              <a:t> </a:t>
            </a:r>
            <a:r>
              <a:rPr lang="en-US" b="1" dirty="0" err="1" smtClean="0"/>
              <a:t>lainnya</a:t>
            </a:r>
            <a:r>
              <a:rPr lang="en-US" b="1" dirty="0" smtClean="0"/>
              <a:t>.</a:t>
            </a:r>
            <a:endParaRPr lang="id-ID" b="1"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en-US" b="1" dirty="0" err="1" smtClean="0">
                <a:solidFill>
                  <a:srgbClr val="FF0000"/>
                </a:solidFill>
              </a:rPr>
              <a:t>Teori</a:t>
            </a:r>
            <a:r>
              <a:rPr lang="en-US" b="1" dirty="0" smtClean="0">
                <a:solidFill>
                  <a:srgbClr val="FF0000"/>
                </a:solidFill>
              </a:rPr>
              <a:t> </a:t>
            </a:r>
            <a:r>
              <a:rPr lang="en-US" b="1" dirty="0" err="1" smtClean="0">
                <a:solidFill>
                  <a:srgbClr val="FF0000"/>
                </a:solidFill>
              </a:rPr>
              <a:t>keperawatan</a:t>
            </a:r>
            <a:r>
              <a:rPr lang="en-US" b="1" dirty="0" smtClean="0">
                <a:solidFill>
                  <a:srgbClr val="FF0000"/>
                </a:solidFill>
              </a:rPr>
              <a:t> </a:t>
            </a:r>
            <a:r>
              <a:rPr lang="en-US" b="1" dirty="0" err="1" smtClean="0"/>
              <a:t>digunakan</a:t>
            </a:r>
            <a:r>
              <a:rPr lang="en-US" b="1" dirty="0" smtClean="0"/>
              <a:t> </a:t>
            </a:r>
            <a:r>
              <a:rPr lang="en-US" b="1" dirty="0" err="1" smtClean="0"/>
              <a:t>untuk</a:t>
            </a:r>
            <a:r>
              <a:rPr lang="en-US" b="1" dirty="0" smtClean="0"/>
              <a:t> </a:t>
            </a:r>
            <a:r>
              <a:rPr lang="en-US" b="1" dirty="0" err="1" smtClean="0"/>
              <a:t>menyusun</a:t>
            </a:r>
            <a:r>
              <a:rPr lang="en-US" b="1" dirty="0" smtClean="0"/>
              <a:t> </a:t>
            </a:r>
            <a:r>
              <a:rPr lang="en-US" b="1" dirty="0" err="1" smtClean="0"/>
              <a:t>suatu</a:t>
            </a:r>
            <a:r>
              <a:rPr lang="en-US" b="1" dirty="0" smtClean="0"/>
              <a:t> model </a:t>
            </a:r>
            <a:r>
              <a:rPr lang="en-US" b="1" dirty="0" err="1" smtClean="0"/>
              <a:t>konsep</a:t>
            </a:r>
            <a:r>
              <a:rPr lang="en-US" b="1" dirty="0" smtClean="0"/>
              <a:t> </a:t>
            </a:r>
            <a:r>
              <a:rPr lang="en-US" b="1" dirty="0" err="1" smtClean="0"/>
              <a:t>dalam</a:t>
            </a:r>
            <a:r>
              <a:rPr lang="en-US" b="1" dirty="0" smtClean="0"/>
              <a:t> </a:t>
            </a:r>
            <a:r>
              <a:rPr lang="en-US" b="1" dirty="0" err="1" smtClean="0"/>
              <a:t>keperawatan</a:t>
            </a:r>
            <a:r>
              <a:rPr lang="en-US" b="1" dirty="0" smtClean="0"/>
              <a:t> </a:t>
            </a:r>
            <a:r>
              <a:rPr lang="en-US" b="1" dirty="0" err="1" smtClean="0"/>
              <a:t>sehingga</a:t>
            </a:r>
            <a:r>
              <a:rPr lang="en-US" b="1" dirty="0" smtClean="0"/>
              <a:t> model </a:t>
            </a:r>
            <a:r>
              <a:rPr lang="en-US" b="1" dirty="0" err="1" smtClean="0"/>
              <a:t>keperawatan</a:t>
            </a:r>
            <a:r>
              <a:rPr lang="en-US" b="1" dirty="0" smtClean="0"/>
              <a:t> </a:t>
            </a:r>
            <a:r>
              <a:rPr lang="en-US" b="1" dirty="0" err="1" smtClean="0"/>
              <a:t>ini</a:t>
            </a:r>
            <a:r>
              <a:rPr lang="en-US" b="1" dirty="0" smtClean="0"/>
              <a:t> </a:t>
            </a:r>
            <a:r>
              <a:rPr lang="en-US" b="1" dirty="0" err="1" smtClean="0"/>
              <a:t>mengandung</a:t>
            </a:r>
            <a:r>
              <a:rPr lang="en-US" b="1" dirty="0" smtClean="0"/>
              <a:t> </a:t>
            </a:r>
            <a:r>
              <a:rPr lang="en-US" b="1" dirty="0" err="1" smtClean="0"/>
              <a:t>arti</a:t>
            </a:r>
            <a:r>
              <a:rPr lang="en-US" b="1" dirty="0" smtClean="0"/>
              <a:t> </a:t>
            </a:r>
            <a:r>
              <a:rPr lang="en-US" b="1" dirty="0" err="1" smtClean="0"/>
              <a:t>aplikasi</a:t>
            </a:r>
            <a:r>
              <a:rPr lang="en-US" b="1" dirty="0" smtClean="0"/>
              <a:t> </a:t>
            </a:r>
            <a:r>
              <a:rPr lang="en-US" b="1" dirty="0" err="1" smtClean="0"/>
              <a:t>dari</a:t>
            </a:r>
            <a:r>
              <a:rPr lang="en-US" b="1" dirty="0" smtClean="0"/>
              <a:t> </a:t>
            </a:r>
            <a:r>
              <a:rPr lang="en-US" b="1" dirty="0" err="1" smtClean="0"/>
              <a:t>struktur</a:t>
            </a:r>
            <a:r>
              <a:rPr lang="en-US" b="1" dirty="0" smtClean="0"/>
              <a:t> </a:t>
            </a:r>
            <a:r>
              <a:rPr lang="en-US" b="1" dirty="0" err="1" smtClean="0"/>
              <a:t>keperawata</a:t>
            </a:r>
            <a:r>
              <a:rPr lang="en-US" b="1" dirty="0" smtClean="0"/>
              <a:t> </a:t>
            </a:r>
            <a:r>
              <a:rPr lang="en-US" b="1" dirty="0" err="1" smtClean="0"/>
              <a:t>itu</a:t>
            </a:r>
            <a:r>
              <a:rPr lang="en-US" b="1" dirty="0" smtClean="0"/>
              <a:t> </a:t>
            </a:r>
            <a:r>
              <a:rPr lang="en-US" b="1" dirty="0" err="1" smtClean="0"/>
              <a:t>sendiri</a:t>
            </a:r>
            <a:r>
              <a:rPr lang="en-US" b="1" dirty="0" smtClean="0"/>
              <a:t> yang </a:t>
            </a:r>
            <a:r>
              <a:rPr lang="en-US" b="1" dirty="0" err="1" smtClean="0"/>
              <a:t>memugkinkan</a:t>
            </a:r>
            <a:r>
              <a:rPr lang="en-US" b="1" dirty="0" smtClean="0"/>
              <a:t> </a:t>
            </a:r>
            <a:r>
              <a:rPr lang="en-US" b="1" dirty="0" err="1" smtClean="0"/>
              <a:t>perawat</a:t>
            </a:r>
            <a:r>
              <a:rPr lang="en-US" b="1" dirty="0" smtClean="0"/>
              <a:t> </a:t>
            </a:r>
            <a:r>
              <a:rPr lang="en-US" b="1" dirty="0" err="1" smtClean="0"/>
              <a:t>untuk</a:t>
            </a:r>
            <a:r>
              <a:rPr lang="en-US" b="1" dirty="0" smtClean="0"/>
              <a:t> </a:t>
            </a:r>
            <a:r>
              <a:rPr lang="en-US" b="1" dirty="0" err="1" smtClean="0"/>
              <a:t>menerapkan</a:t>
            </a:r>
            <a:r>
              <a:rPr lang="en-US" b="1" dirty="0" smtClean="0"/>
              <a:t> </a:t>
            </a:r>
            <a:r>
              <a:rPr lang="en-US" b="1" dirty="0" err="1" smtClean="0"/>
              <a:t>cara</a:t>
            </a:r>
            <a:r>
              <a:rPr lang="en-US" b="1" dirty="0" smtClean="0"/>
              <a:t> </a:t>
            </a:r>
            <a:r>
              <a:rPr lang="en-US" b="1" dirty="0" err="1" smtClean="0"/>
              <a:t>mereka</a:t>
            </a:r>
            <a:r>
              <a:rPr lang="en-US" b="1" dirty="0" smtClean="0"/>
              <a:t> </a:t>
            </a:r>
            <a:r>
              <a:rPr lang="en-US" b="1" dirty="0" err="1" smtClean="0"/>
              <a:t>bekerja</a:t>
            </a:r>
            <a:r>
              <a:rPr lang="en-US" b="1" dirty="0" smtClean="0"/>
              <a:t> </a:t>
            </a:r>
            <a:r>
              <a:rPr lang="en-US" b="1" dirty="0" err="1" smtClean="0"/>
              <a:t>dalam</a:t>
            </a:r>
            <a:r>
              <a:rPr lang="en-US" b="1" dirty="0" smtClean="0"/>
              <a:t> </a:t>
            </a:r>
            <a:r>
              <a:rPr lang="en-US" b="1" dirty="0" err="1" smtClean="0"/>
              <a:t>batas</a:t>
            </a:r>
            <a:r>
              <a:rPr lang="en-US" b="1" dirty="0" smtClean="0"/>
              <a:t> </a:t>
            </a:r>
            <a:r>
              <a:rPr lang="en-US" b="1" dirty="0" err="1" smtClean="0"/>
              <a:t>kewenangan</a:t>
            </a:r>
            <a:r>
              <a:rPr lang="en-US" b="1" dirty="0" smtClean="0"/>
              <a:t> </a:t>
            </a:r>
            <a:r>
              <a:rPr lang="en-US" b="1" dirty="0" err="1" smtClean="0"/>
              <a:t>sebagai</a:t>
            </a:r>
            <a:r>
              <a:rPr lang="en-US" b="1" dirty="0" smtClean="0"/>
              <a:t> </a:t>
            </a:r>
            <a:r>
              <a:rPr lang="en-US" b="1" dirty="0" err="1" smtClean="0"/>
              <a:t>seorang</a:t>
            </a:r>
            <a:r>
              <a:rPr lang="en-US" b="1" dirty="0" smtClean="0"/>
              <a:t> </a:t>
            </a:r>
            <a:r>
              <a:rPr lang="en-US" b="1" dirty="0" err="1" smtClean="0"/>
              <a:t>perawat</a:t>
            </a:r>
            <a:r>
              <a:rPr lang="en-US" b="1" dirty="0" smtClean="0"/>
              <a:t>. </a:t>
            </a:r>
            <a:endParaRPr lang="id-ID" b="1" dirty="0" smtClean="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r>
              <a:rPr lang="id-ID" sz="3200" dirty="0" smtClean="0">
                <a:latin typeface="Algerian" pitchFamily="82" charset="0"/>
                <a:cs typeface="Aharoni" pitchFamily="2" charset="-79"/>
              </a:rPr>
              <a:t>Karakteristik teori keperawatan</a:t>
            </a:r>
            <a:endParaRPr lang="id-ID" sz="3200" dirty="0">
              <a:latin typeface="Algerian" pitchFamily="82" charset="0"/>
            </a:endParaRPr>
          </a:p>
        </p:txBody>
      </p:sp>
      <p:sp>
        <p:nvSpPr>
          <p:cNvPr id="3" name="Content Placeholder 2"/>
          <p:cNvSpPr>
            <a:spLocks noGrp="1"/>
          </p:cNvSpPr>
          <p:nvPr>
            <p:ph idx="1"/>
          </p:nvPr>
        </p:nvSpPr>
        <p:spPr/>
        <p:txBody>
          <a:bodyPr>
            <a:normAutofit fontScale="92500"/>
          </a:bodyPr>
          <a:lstStyle/>
          <a:p>
            <a:pPr>
              <a:buNone/>
            </a:pPr>
            <a:r>
              <a:rPr lang="en-US" b="1" dirty="0" err="1" smtClean="0"/>
              <a:t>Teori</a:t>
            </a:r>
            <a:r>
              <a:rPr lang="en-US" b="1" dirty="0" smtClean="0"/>
              <a:t> </a:t>
            </a:r>
            <a:r>
              <a:rPr lang="en-US" b="1" dirty="0" err="1" smtClean="0"/>
              <a:t>keperawatan</a:t>
            </a:r>
            <a:r>
              <a:rPr lang="en-US" b="1" dirty="0" smtClean="0"/>
              <a:t> </a:t>
            </a:r>
            <a:r>
              <a:rPr lang="en-US" b="1" dirty="0" err="1" smtClean="0"/>
              <a:t>selain</a:t>
            </a:r>
            <a:r>
              <a:rPr lang="en-US" b="1" dirty="0" smtClean="0"/>
              <a:t> </a:t>
            </a:r>
            <a:r>
              <a:rPr lang="en-US" b="1" dirty="0" err="1" smtClean="0"/>
              <a:t>digunakan</a:t>
            </a:r>
            <a:r>
              <a:rPr lang="en-US" b="1" dirty="0" smtClean="0"/>
              <a:t> </a:t>
            </a:r>
            <a:r>
              <a:rPr lang="en-US" b="1" dirty="0" err="1" smtClean="0"/>
              <a:t>untuk</a:t>
            </a:r>
            <a:r>
              <a:rPr lang="en-US" b="1" dirty="0" smtClean="0"/>
              <a:t> </a:t>
            </a:r>
            <a:r>
              <a:rPr lang="en-US" b="1" dirty="0" err="1" smtClean="0"/>
              <a:t>menyusun</a:t>
            </a:r>
            <a:r>
              <a:rPr lang="en-US" b="1" dirty="0" smtClean="0"/>
              <a:t> </a:t>
            </a:r>
            <a:r>
              <a:rPr lang="en-US" b="1" dirty="0" err="1" smtClean="0"/>
              <a:t>suatu</a:t>
            </a:r>
            <a:r>
              <a:rPr lang="en-US" b="1" dirty="0" smtClean="0"/>
              <a:t> model yang </a:t>
            </a:r>
            <a:r>
              <a:rPr lang="en-US" b="1" dirty="0" err="1" smtClean="0"/>
              <a:t>berhubungan</a:t>
            </a:r>
            <a:r>
              <a:rPr lang="en-US" b="1" dirty="0" smtClean="0"/>
              <a:t> </a:t>
            </a:r>
            <a:r>
              <a:rPr lang="en-US" b="1" dirty="0" err="1" smtClean="0"/>
              <a:t>dengan</a:t>
            </a:r>
            <a:r>
              <a:rPr lang="en-US" b="1" dirty="0" smtClean="0"/>
              <a:t> </a:t>
            </a:r>
            <a:r>
              <a:rPr lang="en-US" b="1" dirty="0" err="1" smtClean="0"/>
              <a:t>konsep</a:t>
            </a:r>
            <a:r>
              <a:rPr lang="en-US" b="1" dirty="0" smtClean="0"/>
              <a:t> </a:t>
            </a:r>
            <a:r>
              <a:rPr lang="en-US" b="1" dirty="0" err="1" smtClean="0"/>
              <a:t>keperwatan</a:t>
            </a:r>
            <a:r>
              <a:rPr lang="en-US" b="1" dirty="0" smtClean="0"/>
              <a:t>, </a:t>
            </a:r>
            <a:r>
              <a:rPr lang="en-US" b="1" dirty="0" err="1" smtClean="0"/>
              <a:t>juga</a:t>
            </a:r>
            <a:r>
              <a:rPr lang="en-US" b="1" dirty="0" smtClean="0"/>
              <a:t> </a:t>
            </a:r>
            <a:r>
              <a:rPr lang="en-US" b="1" dirty="0" err="1" smtClean="0"/>
              <a:t>memiliki</a:t>
            </a:r>
            <a:r>
              <a:rPr lang="en-US" b="1" dirty="0" smtClean="0"/>
              <a:t> </a:t>
            </a:r>
            <a:r>
              <a:rPr lang="en-US" b="1" dirty="0" err="1" smtClean="0"/>
              <a:t>karakteristik</a:t>
            </a:r>
            <a:r>
              <a:rPr lang="en-US" b="1" dirty="0" smtClean="0"/>
              <a:t> </a:t>
            </a:r>
            <a:r>
              <a:rPr lang="en-US" b="1" dirty="0" err="1" smtClean="0"/>
              <a:t>diantarannya</a:t>
            </a:r>
            <a:r>
              <a:rPr lang="en-US" b="1" dirty="0" smtClean="0"/>
              <a:t> </a:t>
            </a:r>
            <a:endParaRPr lang="id-ID" b="1" dirty="0" smtClean="0"/>
          </a:p>
          <a:p>
            <a:pPr>
              <a:buNone/>
            </a:pPr>
            <a:r>
              <a:rPr lang="id-ID" b="1" dirty="0" smtClean="0"/>
              <a:t>1. </a:t>
            </a:r>
            <a:r>
              <a:rPr lang="en-US" b="1" dirty="0" err="1" smtClean="0"/>
              <a:t>Teori</a:t>
            </a:r>
            <a:r>
              <a:rPr lang="en-US" b="1" dirty="0" smtClean="0"/>
              <a:t> </a:t>
            </a:r>
            <a:r>
              <a:rPr lang="en-US" b="1" dirty="0" err="1" smtClean="0"/>
              <a:t>keperawatan</a:t>
            </a:r>
            <a:r>
              <a:rPr lang="en-US" b="1" dirty="0" smtClean="0"/>
              <a:t> </a:t>
            </a:r>
            <a:r>
              <a:rPr lang="en-US" b="1" dirty="0" err="1" smtClean="0"/>
              <a:t>mengidentifikasi</a:t>
            </a:r>
            <a:r>
              <a:rPr lang="en-US" b="1" dirty="0" smtClean="0"/>
              <a:t> </a:t>
            </a:r>
            <a:r>
              <a:rPr lang="en-US" b="1" dirty="0" err="1" smtClean="0"/>
              <a:t>dan</a:t>
            </a:r>
            <a:r>
              <a:rPr lang="en-US" b="1" dirty="0" smtClean="0"/>
              <a:t> </a:t>
            </a:r>
            <a:r>
              <a:rPr lang="en-US" b="1" dirty="0" err="1" smtClean="0"/>
              <a:t>menjabarkan</a:t>
            </a:r>
            <a:r>
              <a:rPr lang="en-US" b="1" dirty="0" smtClean="0"/>
              <a:t> </a:t>
            </a:r>
            <a:r>
              <a:rPr lang="en-US" b="1" dirty="0" err="1" smtClean="0"/>
              <a:t>konsep</a:t>
            </a:r>
            <a:r>
              <a:rPr lang="en-US" b="1" dirty="0" smtClean="0"/>
              <a:t> </a:t>
            </a:r>
            <a:r>
              <a:rPr lang="en-US" b="1" dirty="0" err="1" smtClean="0"/>
              <a:t>khusus</a:t>
            </a:r>
            <a:r>
              <a:rPr lang="en-US" b="1" dirty="0" smtClean="0"/>
              <a:t> yang </a:t>
            </a:r>
            <a:r>
              <a:rPr lang="en-US" b="1" dirty="0" err="1" smtClean="0"/>
              <a:t>berhubungan</a:t>
            </a:r>
            <a:r>
              <a:rPr lang="en-US" b="1" dirty="0" smtClean="0"/>
              <a:t> </a:t>
            </a:r>
            <a:r>
              <a:rPr lang="en-US" b="1" dirty="0" err="1" smtClean="0"/>
              <a:t>dengan</a:t>
            </a:r>
            <a:r>
              <a:rPr lang="en-US" b="1" dirty="0" smtClean="0"/>
              <a:t> </a:t>
            </a:r>
            <a:r>
              <a:rPr lang="en-US" b="1" dirty="0" err="1" smtClean="0"/>
              <a:t>hal-hal</a:t>
            </a:r>
            <a:r>
              <a:rPr lang="en-US" b="1" dirty="0" smtClean="0"/>
              <a:t> </a:t>
            </a:r>
            <a:r>
              <a:rPr lang="en-US" b="1" dirty="0" err="1" smtClean="0"/>
              <a:t>nyata</a:t>
            </a:r>
            <a:r>
              <a:rPr lang="en-US" b="1" dirty="0" smtClean="0"/>
              <a:t> </a:t>
            </a:r>
            <a:r>
              <a:rPr lang="en-US" b="1" dirty="0" err="1" smtClean="0"/>
              <a:t>dalam</a:t>
            </a:r>
            <a:r>
              <a:rPr lang="en-US" b="1" dirty="0" smtClean="0"/>
              <a:t> </a:t>
            </a:r>
            <a:r>
              <a:rPr lang="en-US" b="1" dirty="0" err="1" smtClean="0"/>
              <a:t>keperawatan</a:t>
            </a:r>
            <a:r>
              <a:rPr lang="en-US" b="1" dirty="0" smtClean="0"/>
              <a:t> </a:t>
            </a:r>
            <a:r>
              <a:rPr lang="en-US" b="1" dirty="0" err="1" smtClean="0"/>
              <a:t>sehingga</a:t>
            </a:r>
            <a:r>
              <a:rPr lang="en-US" b="1" dirty="0" smtClean="0"/>
              <a:t> </a:t>
            </a:r>
            <a:r>
              <a:rPr lang="en-US" b="1" dirty="0" err="1" smtClean="0"/>
              <a:t>teori</a:t>
            </a:r>
            <a:r>
              <a:rPr lang="en-US" b="1" dirty="0" smtClean="0"/>
              <a:t> </a:t>
            </a:r>
            <a:r>
              <a:rPr lang="en-US" b="1" dirty="0" err="1" smtClean="0"/>
              <a:t>keperawatan</a:t>
            </a:r>
            <a:r>
              <a:rPr lang="en-US" b="1" dirty="0" smtClean="0"/>
              <a:t> </a:t>
            </a:r>
            <a:r>
              <a:rPr lang="en-US" b="1" dirty="0" err="1" smtClean="0"/>
              <a:t>didasarkan</a:t>
            </a:r>
            <a:r>
              <a:rPr lang="en-US" b="1" dirty="0" smtClean="0"/>
              <a:t> </a:t>
            </a:r>
            <a:r>
              <a:rPr lang="en-US" b="1" dirty="0" err="1" smtClean="0"/>
              <a:t>pada</a:t>
            </a:r>
            <a:r>
              <a:rPr lang="en-US" b="1" dirty="0" smtClean="0"/>
              <a:t> </a:t>
            </a:r>
            <a:r>
              <a:rPr lang="en-US" b="1" dirty="0" err="1" smtClean="0"/>
              <a:t>kenyataan-kenyataan</a:t>
            </a:r>
            <a:r>
              <a:rPr lang="en-US" b="1" dirty="0" smtClean="0"/>
              <a:t> yang </a:t>
            </a:r>
            <a:r>
              <a:rPr lang="en-US" b="1" dirty="0" err="1" smtClean="0"/>
              <a:t>ada</a:t>
            </a:r>
            <a:r>
              <a:rPr lang="en-US" b="1" dirty="0" smtClean="0"/>
              <a:t> </a:t>
            </a:r>
            <a:r>
              <a:rPr lang="en-US" b="1" dirty="0" err="1" smtClean="0"/>
              <a:t>dialam</a:t>
            </a:r>
            <a:endParaRPr lang="id-ID"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1961</TotalTime>
  <Words>1352</Words>
  <Application>Microsoft Office PowerPoint</Application>
  <PresentationFormat>On-screen Show (4:3)</PresentationFormat>
  <Paragraphs>92</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Visi dan Misi Fakultas Ilmu-Ilmu Kesehatan</vt:lpstr>
      <vt:lpstr> Visi dan Misi Prodi Keperawatan</vt:lpstr>
      <vt:lpstr>KEMAMPUAN AKHIR YANG DIHARAPKAN</vt:lpstr>
      <vt:lpstr>TEORI , KONSEP &amp; MODEL2 KEPERAWATAN  DI DUNIA</vt:lpstr>
      <vt:lpstr>Slide 7</vt:lpstr>
      <vt:lpstr>Slide 8</vt:lpstr>
      <vt:lpstr>Karakteristik teori keperawatan</vt:lpstr>
      <vt:lpstr>Slide 10</vt:lpstr>
      <vt:lpstr>Slide 11</vt:lpstr>
      <vt:lpstr>  Beberapa teori keperawatan dalam kalangan keperawatan, yakni : </vt:lpstr>
      <vt:lpstr>2. Teori Dorothea Orem</vt:lpstr>
      <vt:lpstr>Model Self care</vt:lpstr>
      <vt:lpstr>Slide 15</vt:lpstr>
      <vt:lpstr>Slide 16</vt:lpstr>
      <vt:lpstr>Slide 17</vt:lpstr>
      <vt:lpstr>Slide 18</vt:lpstr>
      <vt:lpstr>Slide 19</vt:lpstr>
      <vt:lpstr>Slide 20</vt:lpstr>
      <vt:lpstr>Slide 21</vt:lpstr>
      <vt:lpstr> 3. Teori Sister Calista Roy</vt:lpstr>
      <vt:lpstr>Slide 23</vt:lpstr>
      <vt:lpstr>Slide 24</vt:lpstr>
      <vt:lpstr>Slide 25</vt:lpstr>
      <vt:lpstr>Slide 26</vt:lpstr>
      <vt:lpstr>Slide 27</vt:lpstr>
      <vt:lpstr>4.      Teori Virginia Handerson</vt:lpstr>
      <vt:lpstr>Slide 29</vt:lpstr>
      <vt:lpstr>Slide 30</vt:lpstr>
      <vt:lpstr>TERIMA KASIH</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121</cp:revision>
  <dcterms:created xsi:type="dcterms:W3CDTF">2017-09-15T01:31:17Z</dcterms:created>
  <dcterms:modified xsi:type="dcterms:W3CDTF">2018-08-09T04:17:24Z</dcterms:modified>
</cp:coreProperties>
</file>