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36"/>
  </p:notesMasterIdLst>
  <p:handoutMasterIdLst>
    <p:handoutMasterId r:id="rId37"/>
  </p:handoutMasterIdLst>
  <p:sldIdLst>
    <p:sldId id="256" r:id="rId2"/>
    <p:sldId id="278" r:id="rId3"/>
    <p:sldId id="305" r:id="rId4"/>
    <p:sldId id="306" r:id="rId5"/>
    <p:sldId id="282" r:id="rId6"/>
    <p:sldId id="295" r:id="rId7"/>
    <p:sldId id="296" r:id="rId8"/>
    <p:sldId id="297" r:id="rId9"/>
    <p:sldId id="298" r:id="rId10"/>
    <p:sldId id="299" r:id="rId11"/>
    <p:sldId id="300" r:id="rId12"/>
    <p:sldId id="301" r:id="rId13"/>
    <p:sldId id="302" r:id="rId14"/>
    <p:sldId id="303" r:id="rId15"/>
    <p:sldId id="304" r:id="rId16"/>
    <p:sldId id="290" r:id="rId17"/>
    <p:sldId id="291" r:id="rId18"/>
    <p:sldId id="292" r:id="rId19"/>
    <p:sldId id="293" r:id="rId20"/>
    <p:sldId id="294" r:id="rId21"/>
    <p:sldId id="307" r:id="rId22"/>
    <p:sldId id="308" r:id="rId23"/>
    <p:sldId id="309" r:id="rId24"/>
    <p:sldId id="310" r:id="rId25"/>
    <p:sldId id="312" r:id="rId26"/>
    <p:sldId id="315" r:id="rId27"/>
    <p:sldId id="316" r:id="rId28"/>
    <p:sldId id="317" r:id="rId29"/>
    <p:sldId id="318" r:id="rId30"/>
    <p:sldId id="319" r:id="rId31"/>
    <p:sldId id="320" r:id="rId32"/>
    <p:sldId id="311" r:id="rId33"/>
    <p:sldId id="321" r:id="rId34"/>
    <p:sldId id="323" r:id="rId35"/>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7" autoAdjust="0"/>
    <p:restoredTop sz="94660"/>
  </p:normalViewPr>
  <p:slideViewPr>
    <p:cSldViewPr>
      <p:cViewPr varScale="1">
        <p:scale>
          <a:sx n="77" d="100"/>
          <a:sy n="77"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8/9/2018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09/08/2018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30650EC-D80B-479D-856A-D38C739E3490}" type="slidenum">
              <a:rPr lang="id-ID" smtClean="0"/>
              <a:pPr>
                <a:defRPr/>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8/9/2018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8/9/2018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8/9/2018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8/9/2018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8/9/2018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0"/>
            <a:ext cx="6248400" cy="1200329"/>
          </a:xfrm>
          <a:prstGeom prst="rect">
            <a:avLst/>
          </a:prstGeom>
          <a:noFill/>
          <a:ln w="9525">
            <a:noFill/>
            <a:miter lim="800000"/>
            <a:headEnd/>
            <a:tailEnd/>
          </a:ln>
        </p:spPr>
        <p:txBody>
          <a:bodyPr>
            <a:spAutoFit/>
          </a:bodyPr>
          <a:lstStyle/>
          <a:p>
            <a:pPr algn="ctr"/>
            <a:r>
              <a:rPr lang="id-ID" sz="3600" dirty="0" smtClean="0">
                <a:solidFill>
                  <a:schemeClr val="bg1"/>
                </a:solidFill>
              </a:rPr>
              <a:t>Model /Konsep Keperawatan di Rumah Sakit</a:t>
            </a:r>
            <a:endParaRPr lang="en-US" sz="3600" dirty="0">
              <a:solidFill>
                <a:schemeClr val="bg1"/>
              </a:solidFill>
              <a:latin typeface="Arial Black" pitchFamily="4" charset="0"/>
            </a:endParaRPr>
          </a:p>
        </p:txBody>
      </p:sp>
      <p:sp>
        <p:nvSpPr>
          <p:cNvPr id="5" name="TextBox 4"/>
          <p:cNvSpPr txBox="1"/>
          <p:nvPr/>
        </p:nvSpPr>
        <p:spPr>
          <a:xfrm>
            <a:off x="3429000" y="5029200"/>
            <a:ext cx="5181600" cy="1446550"/>
          </a:xfrm>
          <a:prstGeom prst="rect">
            <a:avLst/>
          </a:prstGeom>
          <a:noFill/>
        </p:spPr>
        <p:txBody>
          <a:bodyPr wrap="square" rtlCol="0">
            <a:spAutoFit/>
          </a:bodyPr>
          <a:lstStyle/>
          <a:p>
            <a:pPr algn="ctr"/>
            <a:r>
              <a:rPr lang="id-ID" sz="2200" b="1" dirty="0" smtClean="0">
                <a:solidFill>
                  <a:schemeClr val="bg1"/>
                </a:solidFill>
              </a:rPr>
              <a:t>PERTEMUAN 5</a:t>
            </a:r>
            <a:endParaRPr lang="id-ID" sz="2200" b="1" dirty="0" smtClean="0">
              <a:solidFill>
                <a:schemeClr val="bg1"/>
              </a:solidFill>
            </a:endParaRPr>
          </a:p>
          <a:p>
            <a:pPr algn="ctr"/>
            <a:r>
              <a:rPr lang="id-ID" sz="2200" b="1" dirty="0" smtClean="0">
                <a:solidFill>
                  <a:schemeClr val="bg1"/>
                </a:solidFill>
              </a:rPr>
              <a:t>YAYAH KARYANAN, S.Sos, MM</a:t>
            </a:r>
          </a:p>
          <a:p>
            <a:pPr algn="ctr"/>
            <a:r>
              <a:rPr lang="id-ID" sz="2200" b="1" dirty="0" smtClean="0">
                <a:solidFill>
                  <a:schemeClr val="bg1"/>
                </a:solidFill>
              </a:rPr>
              <a:t>Program Studi Ilmu Keperawatan</a:t>
            </a:r>
          </a:p>
          <a:p>
            <a:pPr algn="ctr"/>
            <a:r>
              <a:rPr lang="id-ID" sz="2200" b="1" dirty="0" smtClean="0">
                <a:solidFill>
                  <a:schemeClr val="bg1"/>
                </a:solidFill>
              </a:rPr>
              <a:t>Fakultas Ilmu-ilmu Kesehatan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rPr>
              <a:t>Praktik</a:t>
            </a:r>
            <a:r>
              <a:rPr lang="en-US" b="1" dirty="0" smtClean="0">
                <a:solidFill>
                  <a:srgbClr val="FF0000"/>
                </a:solidFill>
              </a:rPr>
              <a:t> </a:t>
            </a:r>
            <a:r>
              <a:rPr lang="en-US" b="1" dirty="0" err="1" smtClean="0">
                <a:solidFill>
                  <a:srgbClr val="FF0000"/>
                </a:solidFill>
              </a:rPr>
              <a:t>keperawatan</a:t>
            </a:r>
            <a:endParaRPr lang="id-ID" dirty="0"/>
          </a:p>
        </p:txBody>
      </p:sp>
      <p:sp>
        <p:nvSpPr>
          <p:cNvPr id="3" name="Content Placeholder 2"/>
          <p:cNvSpPr>
            <a:spLocks noGrp="1"/>
          </p:cNvSpPr>
          <p:nvPr>
            <p:ph idx="1"/>
          </p:nvPr>
        </p:nvSpPr>
        <p:spPr/>
        <p:txBody>
          <a:bodyPr/>
          <a:lstStyle/>
          <a:p>
            <a:pPr>
              <a:buClr>
                <a:srgbClr val="FFFF00"/>
              </a:buClr>
              <a:buFont typeface="Wingdings" pitchFamily="2" charset="2"/>
              <a:buNone/>
            </a:pPr>
            <a:r>
              <a:rPr lang="en-US" b="1" dirty="0" err="1" smtClean="0"/>
              <a:t>Tindakan</a:t>
            </a:r>
            <a:r>
              <a:rPr lang="en-US" b="1" dirty="0" smtClean="0"/>
              <a:t> </a:t>
            </a:r>
            <a:r>
              <a:rPr lang="en-US" b="1" dirty="0" err="1" smtClean="0"/>
              <a:t>mandiri</a:t>
            </a:r>
            <a:r>
              <a:rPr lang="en-US" b="1" dirty="0" smtClean="0"/>
              <a:t> </a:t>
            </a:r>
            <a:r>
              <a:rPr lang="en-US" b="1" dirty="0" err="1" smtClean="0"/>
              <a:t>perawat</a:t>
            </a:r>
            <a:r>
              <a:rPr lang="en-US" b="1" dirty="0" smtClean="0"/>
              <a:t> </a:t>
            </a:r>
            <a:r>
              <a:rPr lang="en-US" b="1" dirty="0" err="1" smtClean="0"/>
              <a:t>profesional</a:t>
            </a:r>
            <a:r>
              <a:rPr lang="en-US" b="1" dirty="0" smtClean="0"/>
              <a:t> yang </a:t>
            </a:r>
            <a:r>
              <a:rPr lang="en-US" b="1" dirty="0" err="1" smtClean="0"/>
              <a:t>berkolaborasi</a:t>
            </a:r>
            <a:r>
              <a:rPr lang="en-US" b="1" dirty="0" smtClean="0"/>
              <a:t> </a:t>
            </a:r>
            <a:r>
              <a:rPr lang="en-US" b="1" dirty="0" err="1" smtClean="0"/>
              <a:t>dengan</a:t>
            </a:r>
            <a:r>
              <a:rPr lang="en-US" b="1" dirty="0" smtClean="0"/>
              <a:t> </a:t>
            </a:r>
            <a:r>
              <a:rPr lang="en-US" b="1" dirty="0" err="1" smtClean="0"/>
              <a:t>klien</a:t>
            </a:r>
            <a:r>
              <a:rPr lang="en-US" b="1" dirty="0" smtClean="0"/>
              <a:t> </a:t>
            </a:r>
            <a:r>
              <a:rPr lang="en-US" b="1" dirty="0" err="1" smtClean="0"/>
              <a:t>dan</a:t>
            </a:r>
            <a:r>
              <a:rPr lang="en-US" b="1" dirty="0" smtClean="0"/>
              <a:t> </a:t>
            </a:r>
            <a:r>
              <a:rPr lang="en-US" b="1" dirty="0" err="1" smtClean="0"/>
              <a:t>tenaga</a:t>
            </a:r>
            <a:r>
              <a:rPr lang="en-US" b="1" dirty="0" smtClean="0"/>
              <a:t> </a:t>
            </a:r>
            <a:r>
              <a:rPr lang="en-US" b="1" dirty="0" err="1" smtClean="0"/>
              <a:t>kesehatan</a:t>
            </a:r>
            <a:r>
              <a:rPr lang="en-US" b="1" dirty="0" smtClean="0"/>
              <a:t> </a:t>
            </a:r>
            <a:r>
              <a:rPr lang="en-US" b="1" dirty="0" err="1" smtClean="0"/>
              <a:t>lainnya</a:t>
            </a:r>
            <a:r>
              <a:rPr lang="en-US" b="1" dirty="0" smtClean="0"/>
              <a:t> </a:t>
            </a:r>
            <a:r>
              <a:rPr lang="en-US" b="1" dirty="0" err="1" smtClean="0"/>
              <a:t>dalam</a:t>
            </a:r>
            <a:r>
              <a:rPr lang="en-US" b="1" dirty="0" smtClean="0"/>
              <a:t> </a:t>
            </a:r>
            <a:r>
              <a:rPr lang="en-US" b="1" dirty="0" err="1" smtClean="0"/>
              <a:t>memberikan</a:t>
            </a:r>
            <a:r>
              <a:rPr lang="en-US" b="1" dirty="0" smtClean="0"/>
              <a:t> </a:t>
            </a:r>
            <a:r>
              <a:rPr lang="en-US" b="1" dirty="0" err="1" smtClean="0"/>
              <a:t>askep</a:t>
            </a:r>
            <a:r>
              <a:rPr lang="en-US" b="1" dirty="0" smtClean="0"/>
              <a:t> </a:t>
            </a:r>
            <a:r>
              <a:rPr lang="en-US" b="1" dirty="0" err="1" smtClean="0"/>
              <a:t>sesuai</a:t>
            </a:r>
            <a:r>
              <a:rPr lang="en-US" b="1" dirty="0" smtClean="0"/>
              <a:t> </a:t>
            </a:r>
            <a:r>
              <a:rPr lang="en-US" b="1" dirty="0" err="1" smtClean="0"/>
              <a:t>lingkup</a:t>
            </a:r>
            <a:r>
              <a:rPr lang="en-US" b="1" dirty="0" smtClean="0"/>
              <a:t> </a:t>
            </a:r>
            <a:r>
              <a:rPr lang="en-US" b="1" dirty="0" err="1" smtClean="0"/>
              <a:t>wewenang</a:t>
            </a:r>
            <a:r>
              <a:rPr lang="en-US" b="1" dirty="0" smtClean="0"/>
              <a:t> </a:t>
            </a:r>
            <a:r>
              <a:rPr lang="en-US" b="1" dirty="0" err="1" smtClean="0"/>
              <a:t>dan</a:t>
            </a:r>
            <a:r>
              <a:rPr lang="en-US" b="1" dirty="0" smtClean="0"/>
              <a:t> </a:t>
            </a:r>
            <a:r>
              <a:rPr lang="en-US" b="1" dirty="0" err="1" smtClean="0"/>
              <a:t>tanggung</a:t>
            </a:r>
            <a:r>
              <a:rPr lang="en-US" b="1" dirty="0" smtClean="0"/>
              <a:t> </a:t>
            </a:r>
            <a:r>
              <a:rPr lang="en-US" b="1" dirty="0" err="1" smtClean="0"/>
              <a:t>jawabnya</a:t>
            </a:r>
            <a:r>
              <a:rPr lang="en-US" b="1" dirty="0" smtClean="0"/>
              <a:t>.</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Clr>
                <a:srgbClr val="FF0000"/>
              </a:buClr>
              <a:buFont typeface="Wingdings" pitchFamily="2" charset="2"/>
              <a:buNone/>
              <a:defRPr/>
            </a:pPr>
            <a:r>
              <a:rPr lang="en-US" b="1" u="sng" dirty="0" err="1" smtClean="0"/>
              <a:t>Keperawatan</a:t>
            </a:r>
            <a:r>
              <a:rPr lang="en-US" b="1" u="sng" dirty="0" smtClean="0"/>
              <a:t>:</a:t>
            </a:r>
          </a:p>
          <a:p>
            <a:pPr>
              <a:buClr>
                <a:srgbClr val="FF0000"/>
              </a:buClr>
              <a:buFont typeface="Wingdings" pitchFamily="2" charset="2"/>
              <a:buChar char="Ø"/>
              <a:defRPr/>
            </a:pPr>
            <a:r>
              <a:rPr lang="en-US" b="1" dirty="0" err="1" smtClean="0"/>
              <a:t>Pelayanan</a:t>
            </a:r>
            <a:r>
              <a:rPr lang="en-US" b="1" dirty="0" smtClean="0"/>
              <a:t> </a:t>
            </a:r>
            <a:r>
              <a:rPr lang="en-US" b="1" dirty="0" err="1" smtClean="0"/>
              <a:t>kesehatan</a:t>
            </a:r>
            <a:r>
              <a:rPr lang="en-US" b="1" dirty="0" smtClean="0"/>
              <a:t> </a:t>
            </a:r>
            <a:r>
              <a:rPr lang="en-US" b="1" dirty="0" err="1" smtClean="0"/>
              <a:t>tidak</a:t>
            </a:r>
            <a:r>
              <a:rPr lang="en-US" b="1" dirty="0" smtClean="0"/>
              <a:t> </a:t>
            </a:r>
            <a:r>
              <a:rPr lang="en-US" b="1" dirty="0" err="1" smtClean="0"/>
              <a:t>terpisahkan</a:t>
            </a:r>
            <a:r>
              <a:rPr lang="en-US" b="1" dirty="0" smtClean="0"/>
              <a:t> </a:t>
            </a:r>
            <a:r>
              <a:rPr lang="en-US" b="1" dirty="0" err="1" smtClean="0"/>
              <a:t>dari</a:t>
            </a:r>
            <a:r>
              <a:rPr lang="en-US" b="1" dirty="0" smtClean="0"/>
              <a:t> </a:t>
            </a:r>
            <a:r>
              <a:rPr lang="en-US" b="1" dirty="0" err="1" smtClean="0"/>
              <a:t>pelayanan</a:t>
            </a:r>
            <a:r>
              <a:rPr lang="en-US" b="1" dirty="0" smtClean="0"/>
              <a:t> </a:t>
            </a:r>
            <a:r>
              <a:rPr lang="en-US" b="1" dirty="0" err="1" smtClean="0"/>
              <a:t>keperawatan</a:t>
            </a:r>
            <a:endParaRPr lang="en-US" b="1" dirty="0" smtClean="0"/>
          </a:p>
          <a:p>
            <a:pPr>
              <a:buClr>
                <a:srgbClr val="FF0000"/>
              </a:buClr>
              <a:buFont typeface="Wingdings" pitchFamily="2" charset="2"/>
              <a:buChar char="Ø"/>
              <a:defRPr/>
            </a:pPr>
            <a:r>
              <a:rPr lang="en-US" b="1" dirty="0" err="1" smtClean="0"/>
              <a:t>Didasarkan</a:t>
            </a:r>
            <a:r>
              <a:rPr lang="en-US" b="1" dirty="0" smtClean="0"/>
              <a:t> </a:t>
            </a:r>
            <a:r>
              <a:rPr lang="en-US" b="1" dirty="0" err="1" smtClean="0"/>
              <a:t>pada</a:t>
            </a:r>
            <a:r>
              <a:rPr lang="en-US" b="1" dirty="0" smtClean="0"/>
              <a:t> </a:t>
            </a:r>
            <a:r>
              <a:rPr lang="en-US" b="1" dirty="0" err="1" smtClean="0"/>
              <a:t>ilmu</a:t>
            </a:r>
            <a:r>
              <a:rPr lang="en-US" b="1" dirty="0" smtClean="0"/>
              <a:t> </a:t>
            </a:r>
            <a:r>
              <a:rPr lang="en-US" b="1" dirty="0" err="1" smtClean="0"/>
              <a:t>dan</a:t>
            </a:r>
            <a:r>
              <a:rPr lang="en-US" b="1" dirty="0" smtClean="0"/>
              <a:t> </a:t>
            </a:r>
            <a:r>
              <a:rPr lang="en-US" b="1" dirty="0" err="1" smtClean="0"/>
              <a:t>kiat</a:t>
            </a:r>
            <a:r>
              <a:rPr lang="en-US" b="1" dirty="0" smtClean="0"/>
              <a:t> </a:t>
            </a:r>
            <a:r>
              <a:rPr lang="en-US" b="1" dirty="0" err="1" smtClean="0"/>
              <a:t>keperawatan</a:t>
            </a:r>
            <a:endParaRPr lang="en-US" b="1" dirty="0" smtClean="0"/>
          </a:p>
          <a:p>
            <a:pPr>
              <a:buClr>
                <a:srgbClr val="FF0000"/>
              </a:buClr>
              <a:buFont typeface="Wingdings" pitchFamily="2" charset="2"/>
              <a:buChar char="Ø"/>
              <a:defRPr/>
            </a:pPr>
            <a:r>
              <a:rPr lang="en-US" b="1" dirty="0" err="1" smtClean="0"/>
              <a:t>Pelayanan</a:t>
            </a:r>
            <a:r>
              <a:rPr lang="en-US" b="1" dirty="0" smtClean="0"/>
              <a:t> bio–</a:t>
            </a:r>
            <a:r>
              <a:rPr lang="en-US" b="1" dirty="0" err="1" smtClean="0"/>
              <a:t>psiko</a:t>
            </a:r>
            <a:r>
              <a:rPr lang="en-US" b="1" dirty="0" smtClean="0"/>
              <a:t>–</a:t>
            </a:r>
            <a:r>
              <a:rPr lang="en-US" b="1" dirty="0" err="1" smtClean="0"/>
              <a:t>sosial</a:t>
            </a:r>
            <a:r>
              <a:rPr lang="en-US" b="1" dirty="0" smtClean="0"/>
              <a:t>–spiritual </a:t>
            </a:r>
            <a:r>
              <a:rPr lang="en-US" b="1" dirty="0" err="1" smtClean="0"/>
              <a:t>komprehensip</a:t>
            </a:r>
            <a:endParaRPr lang="en-US" b="1" dirty="0" smtClean="0"/>
          </a:p>
          <a:p>
            <a:pPr>
              <a:buClr>
                <a:srgbClr val="FF0000"/>
              </a:buClr>
              <a:buFont typeface="Wingdings" pitchFamily="2" charset="2"/>
              <a:buChar char="Ø"/>
              <a:defRPr/>
            </a:pPr>
            <a:r>
              <a:rPr lang="en-US" b="1" dirty="0" err="1" smtClean="0"/>
              <a:t>Ditujukan</a:t>
            </a:r>
            <a:r>
              <a:rPr lang="en-US" b="1" dirty="0" smtClean="0"/>
              <a:t> </a:t>
            </a:r>
            <a:r>
              <a:rPr lang="en-US" b="1" dirty="0" err="1" smtClean="0"/>
              <a:t>kepada</a:t>
            </a:r>
            <a:r>
              <a:rPr lang="en-US" b="1" dirty="0" smtClean="0"/>
              <a:t> </a:t>
            </a:r>
            <a:r>
              <a:rPr lang="en-US" b="1" dirty="0" err="1" smtClean="0"/>
              <a:t>individu</a:t>
            </a:r>
            <a:r>
              <a:rPr lang="en-US" b="1" dirty="0" smtClean="0"/>
              <a:t>, </a:t>
            </a:r>
            <a:r>
              <a:rPr lang="en-US" b="1" dirty="0" err="1" smtClean="0"/>
              <a:t>keluarga</a:t>
            </a:r>
            <a:r>
              <a:rPr lang="en-US" b="1" dirty="0" smtClean="0"/>
              <a:t> </a:t>
            </a:r>
            <a:r>
              <a:rPr lang="en-US" b="1" dirty="0" err="1" smtClean="0"/>
              <a:t>dan</a:t>
            </a:r>
            <a:r>
              <a:rPr lang="en-US" b="1" dirty="0" smtClean="0"/>
              <a:t> </a:t>
            </a:r>
            <a:r>
              <a:rPr lang="en-US" b="1" dirty="0" err="1" smtClean="0"/>
              <a:t>masyarakat</a:t>
            </a:r>
            <a:r>
              <a:rPr lang="en-US" b="1" dirty="0" smtClean="0"/>
              <a:t> </a:t>
            </a:r>
          </a:p>
          <a:p>
            <a:pPr>
              <a:buClr>
                <a:srgbClr val="FF0000"/>
              </a:buClr>
              <a:buFont typeface="Wingdings" pitchFamily="2" charset="2"/>
              <a:buNone/>
              <a:defRPr/>
            </a:pPr>
            <a:r>
              <a:rPr lang="en-US" b="1" dirty="0" smtClean="0"/>
              <a:t>   </a:t>
            </a:r>
            <a:r>
              <a:rPr lang="en-US" b="1" dirty="0" err="1" smtClean="0"/>
              <a:t>baik</a:t>
            </a:r>
            <a:r>
              <a:rPr lang="en-US" b="1" dirty="0" smtClean="0"/>
              <a:t> </a:t>
            </a:r>
            <a:r>
              <a:rPr lang="en-US" b="1" dirty="0" err="1" smtClean="0"/>
              <a:t>sakit</a:t>
            </a:r>
            <a:r>
              <a:rPr lang="en-US" b="1" dirty="0" smtClean="0"/>
              <a:t> </a:t>
            </a:r>
            <a:r>
              <a:rPr lang="en-US" b="1" dirty="0" err="1" smtClean="0"/>
              <a:t>maupun</a:t>
            </a:r>
            <a:r>
              <a:rPr lang="en-US" b="1" dirty="0" smtClean="0"/>
              <a:t> </a:t>
            </a:r>
            <a:r>
              <a:rPr lang="en-US" b="1" dirty="0" err="1" smtClean="0"/>
              <a:t>sehat</a:t>
            </a:r>
            <a:endParaRPr lang="en-US" b="1" dirty="0" smtClean="0"/>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Clr>
                <a:srgbClr val="FF0000"/>
              </a:buClr>
              <a:buFont typeface="Wingdings" pitchFamily="2" charset="2"/>
              <a:buNone/>
              <a:defRPr/>
            </a:pPr>
            <a:r>
              <a:rPr lang="en-US" sz="3600" b="1" dirty="0" err="1" smtClean="0">
                <a:solidFill>
                  <a:srgbClr val="FF0000"/>
                </a:solidFill>
              </a:rPr>
              <a:t>Ilmu</a:t>
            </a:r>
            <a:r>
              <a:rPr lang="en-US" sz="3600" b="1" dirty="0" smtClean="0">
                <a:solidFill>
                  <a:srgbClr val="FF0000"/>
                </a:solidFill>
              </a:rPr>
              <a:t> </a:t>
            </a:r>
            <a:r>
              <a:rPr lang="en-US" sz="3600" b="1" dirty="0" err="1" smtClean="0">
                <a:solidFill>
                  <a:srgbClr val="FF0000"/>
                </a:solidFill>
              </a:rPr>
              <a:t>Keperawatan</a:t>
            </a:r>
            <a:r>
              <a:rPr lang="en-US" sz="3600" b="1" dirty="0" smtClean="0">
                <a:solidFill>
                  <a:srgbClr val="FF0000"/>
                </a:solidFill>
              </a:rPr>
              <a:t>:</a:t>
            </a:r>
          </a:p>
          <a:p>
            <a:pPr>
              <a:buClr>
                <a:srgbClr val="FF0000"/>
              </a:buClr>
              <a:buFont typeface="Wingdings" pitchFamily="2" charset="2"/>
              <a:buNone/>
              <a:defRPr/>
            </a:pPr>
            <a:r>
              <a:rPr lang="en-US" b="1" dirty="0" err="1" smtClean="0"/>
              <a:t>Mempelajari</a:t>
            </a:r>
            <a:r>
              <a:rPr lang="en-US" b="1" dirty="0" smtClean="0"/>
              <a:t> </a:t>
            </a:r>
            <a:r>
              <a:rPr lang="en-US" b="1" dirty="0" err="1" smtClean="0"/>
              <a:t>bentuk</a:t>
            </a:r>
            <a:r>
              <a:rPr lang="en-US" b="1" dirty="0" smtClean="0"/>
              <a:t> </a:t>
            </a:r>
            <a:r>
              <a:rPr lang="en-US" b="1" dirty="0" err="1" smtClean="0"/>
              <a:t>dan</a:t>
            </a:r>
            <a:r>
              <a:rPr lang="en-US" b="1" dirty="0" smtClean="0"/>
              <a:t> </a:t>
            </a:r>
            <a:r>
              <a:rPr lang="en-US" b="1" dirty="0" err="1" smtClean="0"/>
              <a:t>sebab</a:t>
            </a:r>
            <a:r>
              <a:rPr lang="en-US" b="1" dirty="0" smtClean="0"/>
              <a:t> </a:t>
            </a:r>
            <a:r>
              <a:rPr lang="en-US" b="1" dirty="0" err="1" smtClean="0"/>
              <a:t>tidak</a:t>
            </a:r>
            <a:r>
              <a:rPr lang="en-US" b="1" dirty="0" smtClean="0"/>
              <a:t> </a:t>
            </a:r>
            <a:r>
              <a:rPr lang="en-US" b="1" dirty="0" err="1" smtClean="0"/>
              <a:t>terpenuhinya</a:t>
            </a:r>
            <a:r>
              <a:rPr lang="en-US" b="1" dirty="0" smtClean="0"/>
              <a:t> </a:t>
            </a:r>
            <a:r>
              <a:rPr lang="en-US" b="1" dirty="0" err="1" smtClean="0"/>
              <a:t>kebutuhan</a:t>
            </a:r>
            <a:r>
              <a:rPr lang="en-US" b="1" dirty="0" smtClean="0"/>
              <a:t> </a:t>
            </a:r>
            <a:r>
              <a:rPr lang="en-US" b="1" dirty="0" err="1" smtClean="0"/>
              <a:t>dasar</a:t>
            </a:r>
            <a:r>
              <a:rPr lang="en-US" b="1" dirty="0" smtClean="0"/>
              <a:t> </a:t>
            </a:r>
            <a:r>
              <a:rPr lang="en-US" b="1" dirty="0" err="1" smtClean="0"/>
              <a:t>manusia</a:t>
            </a:r>
            <a:r>
              <a:rPr lang="en-US" b="1" dirty="0" smtClean="0"/>
              <a:t> yang </a:t>
            </a:r>
            <a:r>
              <a:rPr lang="en-US" b="1" dirty="0" err="1" smtClean="0"/>
              <a:t>berhubungan</a:t>
            </a:r>
            <a:r>
              <a:rPr lang="en-US" b="1" dirty="0" smtClean="0"/>
              <a:t> </a:t>
            </a:r>
            <a:r>
              <a:rPr lang="en-US" b="1" dirty="0" err="1" smtClean="0"/>
              <a:t>dengan</a:t>
            </a:r>
            <a:r>
              <a:rPr lang="en-US" b="1" dirty="0" smtClean="0"/>
              <a:t> </a:t>
            </a:r>
            <a:r>
              <a:rPr lang="en-US" b="1" dirty="0" err="1" smtClean="0"/>
              <a:t>kesehatan</a:t>
            </a:r>
            <a:r>
              <a:rPr lang="en-US" b="1" dirty="0" smtClean="0"/>
              <a:t> </a:t>
            </a:r>
            <a:r>
              <a:rPr lang="en-US" b="1" dirty="0" err="1" smtClean="0"/>
              <a:t>melalui</a:t>
            </a:r>
            <a:r>
              <a:rPr lang="en-US" b="1" dirty="0" smtClean="0"/>
              <a:t> </a:t>
            </a:r>
            <a:r>
              <a:rPr lang="en-US" b="1" dirty="0" err="1" smtClean="0"/>
              <a:t>pengkajian</a:t>
            </a:r>
            <a:r>
              <a:rPr lang="en-US" b="1" dirty="0" smtClean="0"/>
              <a:t> </a:t>
            </a:r>
            <a:r>
              <a:rPr lang="en-US" b="1" dirty="0" err="1" smtClean="0"/>
              <a:t>mendasar</a:t>
            </a:r>
            <a:r>
              <a:rPr lang="en-US" b="1" dirty="0" smtClean="0"/>
              <a:t> </a:t>
            </a:r>
            <a:r>
              <a:rPr lang="en-US" b="1" dirty="0" err="1" smtClean="0"/>
              <a:t>tentang</a:t>
            </a:r>
            <a:r>
              <a:rPr lang="en-US" b="1" dirty="0" smtClean="0"/>
              <a:t> </a:t>
            </a:r>
            <a:r>
              <a:rPr lang="en-US" b="1" dirty="0" err="1" smtClean="0"/>
              <a:t>hal-hal</a:t>
            </a:r>
            <a:r>
              <a:rPr lang="en-US" b="1" dirty="0" smtClean="0"/>
              <a:t> yang </a:t>
            </a:r>
            <a:r>
              <a:rPr lang="en-US" b="1" dirty="0" err="1" smtClean="0"/>
              <a:t>melatarbelakanginya</a:t>
            </a:r>
            <a:r>
              <a:rPr lang="en-US" b="1" dirty="0" smtClean="0"/>
              <a:t>; </a:t>
            </a:r>
            <a:r>
              <a:rPr lang="en-US" b="1" dirty="0" err="1" smtClean="0"/>
              <a:t>mempelajari</a:t>
            </a:r>
            <a:r>
              <a:rPr lang="en-US" b="1" dirty="0" smtClean="0"/>
              <a:t> </a:t>
            </a:r>
            <a:r>
              <a:rPr lang="en-US" b="1" dirty="0" err="1" smtClean="0"/>
              <a:t>berbagai</a:t>
            </a:r>
            <a:r>
              <a:rPr lang="en-US" b="1" dirty="0" smtClean="0"/>
              <a:t> </a:t>
            </a:r>
            <a:r>
              <a:rPr lang="en-US" b="1" dirty="0" err="1" smtClean="0"/>
              <a:t>upaya</a:t>
            </a:r>
            <a:r>
              <a:rPr lang="en-US" b="1" dirty="0" smtClean="0"/>
              <a:t> </a:t>
            </a:r>
            <a:r>
              <a:rPr lang="en-US" b="1" dirty="0" err="1" smtClean="0"/>
              <a:t>untuk</a:t>
            </a:r>
            <a:r>
              <a:rPr lang="en-US" b="1" dirty="0" smtClean="0"/>
              <a:t> </a:t>
            </a:r>
            <a:r>
              <a:rPr lang="en-US" b="1" dirty="0" err="1" smtClean="0"/>
              <a:t>mencapai</a:t>
            </a:r>
            <a:r>
              <a:rPr lang="en-US" b="1" dirty="0" smtClean="0"/>
              <a:t> </a:t>
            </a:r>
            <a:r>
              <a:rPr lang="en-US" b="1" dirty="0" err="1" smtClean="0"/>
              <a:t>kebutuhan</a:t>
            </a:r>
            <a:r>
              <a:rPr lang="en-US" b="1" dirty="0" smtClean="0"/>
              <a:t> </a:t>
            </a:r>
            <a:r>
              <a:rPr lang="en-US" b="1" dirty="0" err="1" smtClean="0"/>
              <a:t>dasar</a:t>
            </a:r>
            <a:r>
              <a:rPr lang="en-US" b="1" dirty="0" smtClean="0"/>
              <a:t> </a:t>
            </a:r>
            <a:r>
              <a:rPr lang="en-US" b="1" dirty="0" err="1" smtClean="0"/>
              <a:t>tersebut</a:t>
            </a:r>
            <a:r>
              <a:rPr lang="en-US" b="1" dirty="0" smtClean="0"/>
              <a:t> </a:t>
            </a:r>
            <a:r>
              <a:rPr lang="en-US" b="1" dirty="0" err="1" smtClean="0"/>
              <a:t>dengan</a:t>
            </a:r>
            <a:r>
              <a:rPr lang="en-US" b="1" dirty="0" smtClean="0"/>
              <a:t> </a:t>
            </a:r>
            <a:r>
              <a:rPr lang="en-US" b="1" dirty="0" err="1" smtClean="0"/>
              <a:t>memanfaatkan</a:t>
            </a:r>
            <a:r>
              <a:rPr lang="en-US" b="1" dirty="0" smtClean="0"/>
              <a:t> </a:t>
            </a:r>
            <a:r>
              <a:rPr lang="en-US" b="1" dirty="0" err="1" smtClean="0"/>
              <a:t>sumber</a:t>
            </a:r>
            <a:r>
              <a:rPr lang="en-US" b="1" dirty="0" smtClean="0"/>
              <a:t> yang </a:t>
            </a:r>
            <a:r>
              <a:rPr lang="en-US" b="1" dirty="0" err="1" smtClean="0"/>
              <a:t>potensial</a:t>
            </a:r>
            <a:r>
              <a:rPr lang="en-US" b="1" dirty="0" smtClean="0"/>
              <a:t> </a:t>
            </a:r>
            <a:r>
              <a:rPr lang="en-US" b="1" dirty="0" err="1" smtClean="0"/>
              <a:t>secara</a:t>
            </a:r>
            <a:r>
              <a:rPr lang="en-US" b="1" dirty="0" smtClean="0"/>
              <a:t> optimal, </a:t>
            </a:r>
            <a:r>
              <a:rPr lang="en-US" b="1" dirty="0" err="1" smtClean="0"/>
              <a:t>sehingga</a:t>
            </a:r>
            <a:r>
              <a:rPr lang="en-US" b="1" dirty="0" smtClean="0"/>
              <a:t> </a:t>
            </a:r>
            <a:r>
              <a:rPr lang="en-US" b="1" dirty="0" err="1" smtClean="0"/>
              <a:t>manusia</a:t>
            </a:r>
            <a:r>
              <a:rPr lang="en-US" b="1" dirty="0" smtClean="0"/>
              <a:t> </a:t>
            </a:r>
            <a:r>
              <a:rPr lang="en-US" b="1" dirty="0" err="1" smtClean="0"/>
              <a:t>dapat</a:t>
            </a:r>
            <a:r>
              <a:rPr lang="en-US" b="1" dirty="0" smtClean="0"/>
              <a:t> </a:t>
            </a:r>
            <a:r>
              <a:rPr lang="en-US" b="1" dirty="0" err="1" smtClean="0"/>
              <a:t>mempertahankan</a:t>
            </a:r>
            <a:r>
              <a:rPr lang="en-US" b="1" dirty="0" smtClean="0"/>
              <a:t>, </a:t>
            </a:r>
            <a:r>
              <a:rPr lang="en-US" b="1" dirty="0" err="1" smtClean="0"/>
              <a:t>menopang</a:t>
            </a:r>
            <a:r>
              <a:rPr lang="en-US" b="1" dirty="0" smtClean="0"/>
              <a:t>, </a:t>
            </a:r>
            <a:r>
              <a:rPr lang="en-US" b="1" dirty="0" err="1" smtClean="0"/>
              <a:t>memelihara</a:t>
            </a:r>
            <a:r>
              <a:rPr lang="en-US" b="1" dirty="0" smtClean="0"/>
              <a:t> </a:t>
            </a:r>
            <a:r>
              <a:rPr lang="en-US" b="1" dirty="0" err="1" smtClean="0"/>
              <a:t>dan</a:t>
            </a:r>
            <a:r>
              <a:rPr lang="en-US" b="1" dirty="0" smtClean="0"/>
              <a:t> </a:t>
            </a:r>
            <a:r>
              <a:rPr lang="en-US" b="1" dirty="0" err="1" smtClean="0"/>
              <a:t>meningkatkan</a:t>
            </a:r>
            <a:r>
              <a:rPr lang="en-US" b="1" dirty="0" smtClean="0"/>
              <a:t> </a:t>
            </a:r>
            <a:r>
              <a:rPr lang="en-US" b="1" dirty="0" err="1" smtClean="0"/>
              <a:t>integritas</a:t>
            </a:r>
            <a:r>
              <a:rPr lang="en-US" b="1" dirty="0" smtClean="0"/>
              <a:t> </a:t>
            </a:r>
            <a:r>
              <a:rPr lang="en-US" b="1" dirty="0" err="1" smtClean="0"/>
              <a:t>seluruh</a:t>
            </a:r>
            <a:r>
              <a:rPr lang="en-US" b="1" dirty="0" smtClean="0"/>
              <a:t> </a:t>
            </a:r>
            <a:r>
              <a:rPr lang="en-US" b="1" dirty="0" err="1" smtClean="0"/>
              <a:t>kebutuhan</a:t>
            </a:r>
            <a:r>
              <a:rPr lang="en-US" b="1" dirty="0" smtClean="0"/>
              <a:t> </a:t>
            </a:r>
            <a:r>
              <a:rPr lang="en-US" b="1" dirty="0" err="1" smtClean="0"/>
              <a:t>dasar</a:t>
            </a:r>
            <a:endParaRPr lang="en-US" b="1" dirty="0" smtClean="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rPr>
              <a:t>Pelayanan</a:t>
            </a:r>
            <a:r>
              <a:rPr lang="en-US" b="1" dirty="0" smtClean="0">
                <a:solidFill>
                  <a:srgbClr val="FF0000"/>
                </a:solidFill>
              </a:rPr>
              <a:t> </a:t>
            </a:r>
            <a:r>
              <a:rPr lang="en-US" b="1" dirty="0" err="1" smtClean="0">
                <a:solidFill>
                  <a:srgbClr val="FF0000"/>
                </a:solidFill>
              </a:rPr>
              <a:t>Keperawatan</a:t>
            </a:r>
            <a:endParaRPr lang="id-ID" dirty="0"/>
          </a:p>
        </p:txBody>
      </p:sp>
      <p:sp>
        <p:nvSpPr>
          <p:cNvPr id="3" name="Content Placeholder 2"/>
          <p:cNvSpPr>
            <a:spLocks noGrp="1"/>
          </p:cNvSpPr>
          <p:nvPr>
            <p:ph idx="1"/>
          </p:nvPr>
        </p:nvSpPr>
        <p:spPr/>
        <p:txBody>
          <a:bodyPr>
            <a:normAutofit fontScale="85000" lnSpcReduction="20000"/>
          </a:bodyPr>
          <a:lstStyle/>
          <a:p>
            <a:pPr>
              <a:buClr>
                <a:srgbClr val="FF0000"/>
              </a:buClr>
              <a:buFont typeface="Wingdings" pitchFamily="2" charset="2"/>
              <a:buNone/>
              <a:defRPr/>
            </a:pPr>
            <a:r>
              <a:rPr lang="en-US" sz="3600" b="1" dirty="0" err="1" smtClean="0">
                <a:solidFill>
                  <a:srgbClr val="FF0000"/>
                </a:solidFill>
              </a:rPr>
              <a:t>Pelayanan</a:t>
            </a:r>
            <a:r>
              <a:rPr lang="en-US" sz="3600" b="1" dirty="0" smtClean="0">
                <a:solidFill>
                  <a:srgbClr val="FF0000"/>
                </a:solidFill>
              </a:rPr>
              <a:t> </a:t>
            </a:r>
            <a:r>
              <a:rPr lang="en-US" sz="3600" b="1" dirty="0" err="1" smtClean="0">
                <a:solidFill>
                  <a:srgbClr val="FF0000"/>
                </a:solidFill>
              </a:rPr>
              <a:t>Keperawatan</a:t>
            </a:r>
            <a:r>
              <a:rPr lang="en-US" sz="3600" b="1" dirty="0" smtClean="0">
                <a:solidFill>
                  <a:srgbClr val="FF0000"/>
                </a:solidFill>
              </a:rPr>
              <a:t>:</a:t>
            </a:r>
          </a:p>
          <a:p>
            <a:pPr>
              <a:buClr>
                <a:srgbClr val="FF0000"/>
              </a:buClr>
              <a:buFont typeface="Wingdings" pitchFamily="2" charset="2"/>
              <a:buChar char="Ø"/>
              <a:defRPr/>
            </a:pPr>
            <a:r>
              <a:rPr lang="en-US" b="1" dirty="0" err="1" smtClean="0"/>
              <a:t>Upaya</a:t>
            </a:r>
            <a:r>
              <a:rPr lang="en-US" b="1" dirty="0" smtClean="0"/>
              <a:t> yang </a:t>
            </a:r>
            <a:r>
              <a:rPr lang="en-US" b="1" dirty="0" err="1" smtClean="0"/>
              <a:t>dilakukan</a:t>
            </a:r>
            <a:r>
              <a:rPr lang="en-US" b="1" dirty="0" smtClean="0"/>
              <a:t> </a:t>
            </a:r>
            <a:r>
              <a:rPr lang="en-US" b="1" dirty="0" err="1" smtClean="0"/>
              <a:t>karena</a:t>
            </a:r>
            <a:r>
              <a:rPr lang="en-US" b="1" dirty="0" smtClean="0"/>
              <a:t> </a:t>
            </a:r>
            <a:r>
              <a:rPr lang="en-US" b="1" dirty="0" err="1" smtClean="0"/>
              <a:t>adanya</a:t>
            </a:r>
            <a:r>
              <a:rPr lang="en-US" b="1" dirty="0" smtClean="0"/>
              <a:t>  </a:t>
            </a:r>
            <a:r>
              <a:rPr lang="en-US" b="1" dirty="0" err="1" smtClean="0"/>
              <a:t>kelemahan</a:t>
            </a:r>
            <a:r>
              <a:rPr lang="en-US" b="1" dirty="0" smtClean="0"/>
              <a:t> </a:t>
            </a:r>
            <a:r>
              <a:rPr lang="en-US" b="1" dirty="0" err="1" smtClean="0"/>
              <a:t>fisik</a:t>
            </a:r>
            <a:r>
              <a:rPr lang="en-US" b="1" dirty="0" smtClean="0"/>
              <a:t> </a:t>
            </a:r>
            <a:r>
              <a:rPr lang="en-US" b="1" dirty="0" err="1" smtClean="0"/>
              <a:t>dan</a:t>
            </a:r>
            <a:r>
              <a:rPr lang="en-US" b="1" dirty="0" smtClean="0"/>
              <a:t> mental, </a:t>
            </a:r>
            <a:r>
              <a:rPr lang="en-US" b="1" dirty="0" err="1" smtClean="0"/>
              <a:t>keterbatasan</a:t>
            </a:r>
            <a:r>
              <a:rPr lang="en-US" b="1" dirty="0" smtClean="0"/>
              <a:t> </a:t>
            </a:r>
            <a:r>
              <a:rPr lang="en-US" b="1" dirty="0" err="1" smtClean="0"/>
              <a:t>pengetahuan</a:t>
            </a:r>
            <a:r>
              <a:rPr lang="en-US" b="1" dirty="0" smtClean="0"/>
              <a:t>, </a:t>
            </a:r>
            <a:r>
              <a:rPr lang="en-US" b="1" dirty="0" err="1" smtClean="0"/>
              <a:t>serta</a:t>
            </a:r>
            <a:r>
              <a:rPr lang="en-US" b="1" dirty="0" smtClean="0"/>
              <a:t> </a:t>
            </a:r>
            <a:r>
              <a:rPr lang="en-US" b="1" dirty="0" err="1" smtClean="0"/>
              <a:t>kurangnya</a:t>
            </a:r>
            <a:r>
              <a:rPr lang="en-US" b="1" dirty="0" smtClean="0"/>
              <a:t> </a:t>
            </a:r>
            <a:r>
              <a:rPr lang="en-US" b="1" dirty="0" err="1" smtClean="0"/>
              <a:t>kemaauan</a:t>
            </a:r>
            <a:r>
              <a:rPr lang="en-US" b="1" dirty="0" smtClean="0"/>
              <a:t> </a:t>
            </a:r>
            <a:r>
              <a:rPr lang="en-US" b="1" dirty="0" err="1" smtClean="0"/>
              <a:t>menuju</a:t>
            </a:r>
            <a:r>
              <a:rPr lang="en-US" b="1" dirty="0" smtClean="0"/>
              <a:t> </a:t>
            </a:r>
            <a:r>
              <a:rPr lang="en-US" b="1" dirty="0" err="1" smtClean="0"/>
              <a:t>kepada</a:t>
            </a:r>
            <a:r>
              <a:rPr lang="en-US" b="1" dirty="0" smtClean="0"/>
              <a:t> </a:t>
            </a:r>
            <a:r>
              <a:rPr lang="en-US" b="1" dirty="0" err="1" smtClean="0"/>
              <a:t>kemampuan</a:t>
            </a:r>
            <a:r>
              <a:rPr lang="en-US" b="1" dirty="0" smtClean="0"/>
              <a:t> </a:t>
            </a:r>
          </a:p>
          <a:p>
            <a:pPr>
              <a:buClr>
                <a:srgbClr val="FF0000"/>
              </a:buClr>
              <a:buFont typeface="Wingdings" pitchFamily="2" charset="2"/>
              <a:buNone/>
              <a:defRPr/>
            </a:pPr>
            <a:r>
              <a:rPr lang="id-ID" b="1" dirty="0" smtClean="0"/>
              <a:t>     </a:t>
            </a:r>
            <a:r>
              <a:rPr lang="en-US" b="1" dirty="0" err="1" smtClean="0"/>
              <a:t>kegiatan</a:t>
            </a:r>
            <a:r>
              <a:rPr lang="en-US" b="1" dirty="0" smtClean="0"/>
              <a:t> </a:t>
            </a:r>
            <a:r>
              <a:rPr lang="en-US" b="1" dirty="0" err="1" smtClean="0"/>
              <a:t>hidup</a:t>
            </a:r>
            <a:r>
              <a:rPr lang="en-US" b="1" dirty="0" smtClean="0"/>
              <a:t> </a:t>
            </a:r>
            <a:r>
              <a:rPr lang="en-US" b="1" dirty="0" err="1" smtClean="0"/>
              <a:t>sehari-hari</a:t>
            </a:r>
            <a:r>
              <a:rPr lang="en-US" b="1" dirty="0" smtClean="0"/>
              <a:t> </a:t>
            </a:r>
            <a:r>
              <a:rPr lang="en-US" b="1" dirty="0" err="1" smtClean="0"/>
              <a:t>secara</a:t>
            </a:r>
            <a:r>
              <a:rPr lang="en-US" b="1" dirty="0" smtClean="0"/>
              <a:t> </a:t>
            </a:r>
            <a:r>
              <a:rPr lang="en-US" b="1" dirty="0" err="1" smtClean="0"/>
              <a:t>mandiri</a:t>
            </a:r>
            <a:endParaRPr lang="en-US" b="1" dirty="0" smtClean="0"/>
          </a:p>
          <a:p>
            <a:pPr>
              <a:buClr>
                <a:srgbClr val="FF0000"/>
              </a:buClr>
              <a:buFont typeface="Wingdings" pitchFamily="2" charset="2"/>
              <a:buChar char="Ø"/>
              <a:defRPr/>
            </a:pPr>
            <a:r>
              <a:rPr lang="en-US" b="1" dirty="0" err="1" smtClean="0"/>
              <a:t>Kegiatan</a:t>
            </a:r>
            <a:r>
              <a:rPr lang="en-US" b="1" dirty="0" smtClean="0"/>
              <a:t> </a:t>
            </a:r>
            <a:r>
              <a:rPr lang="en-US" b="1" dirty="0" err="1" smtClean="0"/>
              <a:t>dilakukan</a:t>
            </a:r>
            <a:r>
              <a:rPr lang="en-US" b="1" dirty="0" smtClean="0"/>
              <a:t> </a:t>
            </a:r>
            <a:r>
              <a:rPr lang="en-US" b="1" dirty="0" err="1" smtClean="0"/>
              <a:t>dalam</a:t>
            </a:r>
            <a:r>
              <a:rPr lang="en-US" b="1" dirty="0" smtClean="0"/>
              <a:t> </a:t>
            </a:r>
            <a:r>
              <a:rPr lang="en-US" b="1" dirty="0" err="1" smtClean="0"/>
              <a:t>rangka</a:t>
            </a:r>
            <a:r>
              <a:rPr lang="en-US" b="1" dirty="0" smtClean="0"/>
              <a:t> </a:t>
            </a:r>
            <a:r>
              <a:rPr lang="en-US" b="1" dirty="0" err="1" smtClean="0"/>
              <a:t>peningkatan</a:t>
            </a:r>
            <a:r>
              <a:rPr lang="en-US" b="1" dirty="0" smtClean="0"/>
              <a:t> </a:t>
            </a:r>
          </a:p>
          <a:p>
            <a:pPr>
              <a:buClr>
                <a:srgbClr val="FF0000"/>
              </a:buClr>
              <a:buFont typeface="Wingdings" pitchFamily="2" charset="2"/>
              <a:buNone/>
              <a:defRPr/>
            </a:pPr>
            <a:r>
              <a:rPr lang="en-US" b="1" dirty="0" smtClean="0"/>
              <a:t>  </a:t>
            </a:r>
            <a:r>
              <a:rPr lang="id-ID" b="1" dirty="0" smtClean="0"/>
              <a:t>  </a:t>
            </a:r>
            <a:r>
              <a:rPr lang="en-US" b="1" dirty="0" smtClean="0"/>
              <a:t> </a:t>
            </a:r>
            <a:r>
              <a:rPr lang="en-US" b="1" dirty="0" err="1" smtClean="0"/>
              <a:t>kesehatan</a:t>
            </a:r>
            <a:r>
              <a:rPr lang="en-US" b="1" dirty="0" smtClean="0"/>
              <a:t>, </a:t>
            </a:r>
            <a:r>
              <a:rPr lang="en-US" b="1" dirty="0" err="1" smtClean="0"/>
              <a:t>pencegahan</a:t>
            </a:r>
            <a:r>
              <a:rPr lang="en-US" b="1" dirty="0" smtClean="0"/>
              <a:t> </a:t>
            </a:r>
            <a:r>
              <a:rPr lang="en-US" b="1" dirty="0" err="1" smtClean="0"/>
              <a:t>penyakit</a:t>
            </a:r>
            <a:r>
              <a:rPr lang="en-US" b="1" dirty="0" smtClean="0"/>
              <a:t>, </a:t>
            </a:r>
            <a:r>
              <a:rPr lang="en-US" b="1" dirty="0" err="1" smtClean="0"/>
              <a:t>penyembuhan</a:t>
            </a:r>
            <a:r>
              <a:rPr lang="en-US" b="1" dirty="0" smtClean="0"/>
              <a:t>, </a:t>
            </a:r>
          </a:p>
          <a:p>
            <a:pPr>
              <a:buNone/>
              <a:defRPr/>
            </a:pPr>
            <a:r>
              <a:rPr lang="id-ID" b="1" dirty="0" smtClean="0"/>
              <a:t>     </a:t>
            </a:r>
            <a:r>
              <a:rPr lang="en-US" b="1" dirty="0" err="1" smtClean="0"/>
              <a:t>pemulihan</a:t>
            </a:r>
            <a:r>
              <a:rPr lang="en-US" b="1" dirty="0" smtClean="0"/>
              <a:t> </a:t>
            </a:r>
            <a:r>
              <a:rPr lang="en-US" b="1" dirty="0" err="1" smtClean="0"/>
              <a:t>serta</a:t>
            </a:r>
            <a:r>
              <a:rPr lang="en-US" b="1" dirty="0" smtClean="0"/>
              <a:t> </a:t>
            </a:r>
            <a:r>
              <a:rPr lang="en-US" b="1" dirty="0" err="1" smtClean="0"/>
              <a:t>pemeliharaan</a:t>
            </a:r>
            <a:r>
              <a:rPr lang="en-US" b="1" dirty="0" smtClean="0"/>
              <a:t> </a:t>
            </a:r>
            <a:r>
              <a:rPr lang="en-US" b="1" dirty="0" err="1" smtClean="0"/>
              <a:t>kesehatan</a:t>
            </a:r>
            <a:r>
              <a:rPr lang="en-US" b="1" dirty="0" smtClean="0"/>
              <a:t>. </a:t>
            </a:r>
            <a:r>
              <a:rPr lang="en-US" b="1" dirty="0" err="1" smtClean="0"/>
              <a:t>karena</a:t>
            </a:r>
            <a:r>
              <a:rPr lang="en-US" b="1" dirty="0" smtClean="0"/>
              <a:t> </a:t>
            </a:r>
            <a:r>
              <a:rPr lang="en-US" b="1" dirty="0" err="1" smtClean="0"/>
              <a:t>adanya</a:t>
            </a:r>
            <a:r>
              <a:rPr lang="en-US" b="1" dirty="0" smtClean="0"/>
              <a:t>  </a:t>
            </a:r>
            <a:r>
              <a:rPr lang="en-US" b="1" dirty="0" err="1" smtClean="0"/>
              <a:t>kelemahan</a:t>
            </a:r>
            <a:r>
              <a:rPr lang="en-US" b="1" dirty="0" smtClean="0"/>
              <a:t> </a:t>
            </a:r>
            <a:r>
              <a:rPr lang="en-US" b="1" dirty="0" err="1" smtClean="0"/>
              <a:t>fisik</a:t>
            </a:r>
            <a:r>
              <a:rPr lang="en-US" b="1" dirty="0" smtClean="0"/>
              <a:t> </a:t>
            </a:r>
            <a:r>
              <a:rPr lang="en-US" b="1" dirty="0" err="1" smtClean="0"/>
              <a:t>dan</a:t>
            </a:r>
            <a:r>
              <a:rPr lang="en-US" b="1" dirty="0" smtClean="0"/>
              <a:t> mental, </a:t>
            </a:r>
            <a:r>
              <a:rPr lang="en-US" b="1" dirty="0" err="1" smtClean="0"/>
              <a:t>keterbatasan</a:t>
            </a:r>
            <a:r>
              <a:rPr lang="en-US" b="1" dirty="0" smtClean="0"/>
              <a:t> </a:t>
            </a:r>
            <a:r>
              <a:rPr lang="en-US" b="1" dirty="0" err="1" smtClean="0"/>
              <a:t>pengetahuan</a:t>
            </a:r>
            <a:r>
              <a:rPr lang="en-US" b="1" dirty="0" smtClean="0"/>
              <a:t>, </a:t>
            </a:r>
            <a:r>
              <a:rPr lang="en-US" b="1" dirty="0" err="1" smtClean="0"/>
              <a:t>serta</a:t>
            </a:r>
            <a:r>
              <a:rPr lang="en-US" b="1" dirty="0" smtClean="0"/>
              <a:t> </a:t>
            </a:r>
            <a:r>
              <a:rPr lang="en-US" b="1" dirty="0" err="1" smtClean="0"/>
              <a:t>kurangnya</a:t>
            </a:r>
            <a:r>
              <a:rPr lang="en-US" b="1" dirty="0" smtClean="0"/>
              <a:t> </a:t>
            </a:r>
            <a:r>
              <a:rPr lang="en-US" b="1" dirty="0" err="1" smtClean="0"/>
              <a:t>kemaauan</a:t>
            </a:r>
            <a:r>
              <a:rPr lang="en-US" b="1" dirty="0" smtClean="0"/>
              <a:t> </a:t>
            </a:r>
            <a:r>
              <a:rPr lang="en-US" b="1" dirty="0" err="1" smtClean="0"/>
              <a:t>menuju</a:t>
            </a:r>
            <a:r>
              <a:rPr lang="en-US" b="1" dirty="0" smtClean="0"/>
              <a:t> </a:t>
            </a:r>
            <a:r>
              <a:rPr lang="en-US" b="1" dirty="0" err="1" smtClean="0"/>
              <a:t>kepada</a:t>
            </a:r>
            <a:r>
              <a:rPr lang="en-US" b="1" dirty="0" smtClean="0"/>
              <a:t> </a:t>
            </a:r>
            <a:r>
              <a:rPr lang="en-US" b="1" dirty="0" err="1" smtClean="0"/>
              <a:t>kemampuan</a:t>
            </a:r>
            <a:r>
              <a:rPr lang="en-US" b="1" dirty="0" smtClean="0"/>
              <a:t> </a:t>
            </a:r>
            <a:r>
              <a:rPr lang="en-US" b="1" dirty="0" err="1" smtClean="0"/>
              <a:t>kegiatan</a:t>
            </a:r>
            <a:r>
              <a:rPr lang="en-US" b="1" dirty="0" smtClean="0"/>
              <a:t> </a:t>
            </a:r>
            <a:r>
              <a:rPr lang="en-US" b="1" dirty="0" err="1" smtClean="0"/>
              <a:t>hidup</a:t>
            </a:r>
            <a:r>
              <a:rPr lang="en-US" b="1" dirty="0" smtClean="0"/>
              <a:t> </a:t>
            </a:r>
            <a:r>
              <a:rPr lang="en-US" b="1" dirty="0" err="1" smtClean="0"/>
              <a:t>sehari-hari</a:t>
            </a:r>
            <a:r>
              <a:rPr lang="en-US" b="1" dirty="0" smtClean="0"/>
              <a:t> </a:t>
            </a:r>
            <a:r>
              <a:rPr lang="en-US" b="1" dirty="0" err="1" smtClean="0"/>
              <a:t>secara</a:t>
            </a:r>
            <a:r>
              <a:rPr lang="en-US" b="1" dirty="0" smtClean="0"/>
              <a:t> </a:t>
            </a:r>
            <a:r>
              <a:rPr lang="en-US" b="1" dirty="0" err="1" smtClean="0"/>
              <a:t>mandiri</a:t>
            </a:r>
            <a:endParaRPr lang="en-US" b="1" dirty="0" smtClean="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en-US" b="1" dirty="0" err="1" smtClean="0"/>
              <a:t>Asuhan</a:t>
            </a:r>
            <a:r>
              <a:rPr lang="en-US" b="1" dirty="0" smtClean="0"/>
              <a:t> </a:t>
            </a:r>
            <a:r>
              <a:rPr lang="en-US" b="1" dirty="0" err="1" smtClean="0"/>
              <a:t>Keperawatan</a:t>
            </a:r>
            <a:r>
              <a:rPr lang="id-ID" b="1" dirty="0" smtClean="0"/>
              <a:t/>
            </a:r>
            <a:br>
              <a:rPr lang="id-ID" b="1" dirty="0" smtClean="0"/>
            </a:br>
            <a:endParaRPr lang="id-ID" dirty="0"/>
          </a:p>
        </p:txBody>
      </p:sp>
      <p:sp>
        <p:nvSpPr>
          <p:cNvPr id="3" name="Content Placeholder 2"/>
          <p:cNvSpPr>
            <a:spLocks noGrp="1"/>
          </p:cNvSpPr>
          <p:nvPr>
            <p:ph idx="1"/>
          </p:nvPr>
        </p:nvSpPr>
        <p:spPr/>
        <p:txBody>
          <a:bodyPr>
            <a:normAutofit fontScale="92500"/>
          </a:bodyPr>
          <a:lstStyle/>
          <a:p>
            <a:pPr marL="457200" lvl="4" indent="12700">
              <a:buClr>
                <a:srgbClr val="FF0000"/>
              </a:buClr>
              <a:buFont typeface="Wingdings" pitchFamily="2" charset="2"/>
              <a:buNone/>
              <a:defRPr/>
            </a:pPr>
            <a:r>
              <a:rPr lang="en-US" sz="2400" b="1" dirty="0" err="1" smtClean="0"/>
              <a:t>Asuhan</a:t>
            </a:r>
            <a:r>
              <a:rPr lang="en-US" sz="2400" b="1" dirty="0" smtClean="0"/>
              <a:t> </a:t>
            </a:r>
            <a:r>
              <a:rPr lang="en-US" sz="2400" b="1" dirty="0" err="1" smtClean="0"/>
              <a:t>keperawatan</a:t>
            </a:r>
            <a:r>
              <a:rPr lang="en-US" sz="2400" b="1" dirty="0" smtClean="0"/>
              <a:t> </a:t>
            </a:r>
            <a:r>
              <a:rPr lang="en-US" sz="2400" b="1" dirty="0" err="1" smtClean="0"/>
              <a:t>adalah</a:t>
            </a:r>
            <a:r>
              <a:rPr lang="en-US" sz="2400" b="1" dirty="0" smtClean="0"/>
              <a:t> </a:t>
            </a:r>
            <a:r>
              <a:rPr lang="en-US" sz="2400" b="1" dirty="0" err="1" smtClean="0"/>
              <a:t>proses</a:t>
            </a:r>
            <a:r>
              <a:rPr lang="en-US" sz="2400" b="1" dirty="0" smtClean="0"/>
              <a:t> </a:t>
            </a:r>
            <a:r>
              <a:rPr lang="en-US" sz="2400" b="1" dirty="0" err="1" smtClean="0"/>
              <a:t>atau</a:t>
            </a:r>
            <a:r>
              <a:rPr lang="en-US" sz="2400" b="1" dirty="0" smtClean="0"/>
              <a:t> </a:t>
            </a:r>
            <a:r>
              <a:rPr lang="en-US" sz="2400" b="1" dirty="0" err="1" smtClean="0"/>
              <a:t>rangkaian</a:t>
            </a:r>
            <a:r>
              <a:rPr lang="en-US" sz="2400" b="1" dirty="0" smtClean="0"/>
              <a:t> </a:t>
            </a:r>
            <a:r>
              <a:rPr lang="en-US" sz="2400" b="1" dirty="0" err="1" smtClean="0"/>
              <a:t>kegiatan</a:t>
            </a:r>
            <a:r>
              <a:rPr lang="en-US" sz="2400" b="1" dirty="0" smtClean="0"/>
              <a:t> </a:t>
            </a:r>
            <a:r>
              <a:rPr lang="en-US" sz="2400" b="1" dirty="0" err="1" smtClean="0"/>
              <a:t>pada</a:t>
            </a:r>
            <a:r>
              <a:rPr lang="en-US" sz="2400" b="1" dirty="0" smtClean="0"/>
              <a:t> </a:t>
            </a:r>
            <a:r>
              <a:rPr lang="en-US" sz="2400" b="1" dirty="0" err="1" smtClean="0"/>
              <a:t>praktik</a:t>
            </a:r>
            <a:r>
              <a:rPr lang="en-US" sz="2400" b="1" dirty="0" smtClean="0"/>
              <a:t> </a:t>
            </a:r>
            <a:r>
              <a:rPr lang="en-US" sz="2400" b="1" dirty="0" err="1" smtClean="0"/>
              <a:t>keperawatan</a:t>
            </a:r>
            <a:r>
              <a:rPr lang="en-US" sz="2400" b="1" dirty="0" smtClean="0"/>
              <a:t> yang </a:t>
            </a:r>
            <a:r>
              <a:rPr lang="en-US" sz="2400" b="1" dirty="0" err="1" smtClean="0"/>
              <a:t>lansung</a:t>
            </a:r>
            <a:r>
              <a:rPr lang="en-US" sz="2400" b="1" dirty="0" smtClean="0"/>
              <a:t> </a:t>
            </a:r>
            <a:r>
              <a:rPr lang="en-US" sz="2400" b="1" dirty="0" err="1" smtClean="0"/>
              <a:t>diberikan</a:t>
            </a:r>
            <a:r>
              <a:rPr lang="en-US" sz="2400" b="1" dirty="0" smtClean="0"/>
              <a:t> </a:t>
            </a:r>
            <a:r>
              <a:rPr lang="en-US" sz="2400" b="1" dirty="0" err="1" smtClean="0"/>
              <a:t>kepada</a:t>
            </a:r>
            <a:r>
              <a:rPr lang="en-US" sz="2400" b="1" dirty="0" smtClean="0"/>
              <a:t> </a:t>
            </a:r>
            <a:r>
              <a:rPr lang="en-US" sz="2400" b="1" dirty="0" err="1" smtClean="0"/>
              <a:t>klien</a:t>
            </a:r>
            <a:r>
              <a:rPr lang="en-US" sz="2400" b="1" dirty="0" smtClean="0"/>
              <a:t>, </a:t>
            </a:r>
            <a:r>
              <a:rPr lang="en-US" sz="2400" b="1" dirty="0" err="1" smtClean="0"/>
              <a:t>pada</a:t>
            </a:r>
            <a:r>
              <a:rPr lang="en-US" sz="2400" b="1" dirty="0" smtClean="0"/>
              <a:t> </a:t>
            </a:r>
            <a:r>
              <a:rPr lang="en-US" sz="2400" b="1" dirty="0" err="1" smtClean="0"/>
              <a:t>berbagai</a:t>
            </a:r>
            <a:r>
              <a:rPr lang="en-US" sz="2400" b="1" dirty="0" smtClean="0"/>
              <a:t> </a:t>
            </a:r>
            <a:r>
              <a:rPr lang="en-US" sz="2400" b="1" dirty="0" err="1" smtClean="0"/>
              <a:t>tatanan</a:t>
            </a:r>
            <a:r>
              <a:rPr lang="en-US" sz="2400" b="1" dirty="0" smtClean="0"/>
              <a:t> </a:t>
            </a:r>
            <a:r>
              <a:rPr lang="en-US" sz="2400" b="1" dirty="0" err="1" smtClean="0"/>
              <a:t>kesehatan</a:t>
            </a:r>
            <a:r>
              <a:rPr lang="en-US" sz="2400" b="1" dirty="0" smtClean="0"/>
              <a:t> </a:t>
            </a:r>
            <a:r>
              <a:rPr lang="en-US" sz="2400" b="1" dirty="0" err="1" smtClean="0"/>
              <a:t>dengan</a:t>
            </a:r>
            <a:r>
              <a:rPr lang="en-US" sz="2400" b="1" dirty="0" smtClean="0"/>
              <a:t> </a:t>
            </a:r>
            <a:r>
              <a:rPr lang="en-US" sz="2400" b="1" dirty="0" err="1" smtClean="0"/>
              <a:t>menggunakan</a:t>
            </a:r>
            <a:r>
              <a:rPr lang="en-US" sz="2400" b="1" dirty="0" smtClean="0"/>
              <a:t> </a:t>
            </a:r>
            <a:r>
              <a:rPr lang="en-US" sz="2400" b="1" dirty="0" err="1" smtClean="0"/>
              <a:t>metodologi</a:t>
            </a:r>
            <a:r>
              <a:rPr lang="en-US" sz="2400" b="1" dirty="0" smtClean="0"/>
              <a:t> </a:t>
            </a:r>
            <a:r>
              <a:rPr lang="en-US" sz="2400" b="1" dirty="0" err="1" smtClean="0"/>
              <a:t>proses</a:t>
            </a:r>
            <a:r>
              <a:rPr lang="en-US" sz="2400" b="1" dirty="0" smtClean="0"/>
              <a:t> </a:t>
            </a:r>
            <a:r>
              <a:rPr lang="en-US" sz="2400" b="1" dirty="0" err="1" smtClean="0"/>
              <a:t>keperawatan</a:t>
            </a:r>
            <a:r>
              <a:rPr lang="en-US" sz="2400" b="1" dirty="0" smtClean="0"/>
              <a:t> , </a:t>
            </a:r>
            <a:r>
              <a:rPr lang="en-US" sz="2400" b="1" dirty="0" err="1" smtClean="0"/>
              <a:t>berpedoman</a:t>
            </a:r>
            <a:r>
              <a:rPr lang="en-US" sz="2400" b="1" dirty="0" smtClean="0"/>
              <a:t> </a:t>
            </a:r>
            <a:r>
              <a:rPr lang="en-US" sz="2400" b="1" dirty="0" err="1" smtClean="0"/>
              <a:t>pada</a:t>
            </a:r>
            <a:r>
              <a:rPr lang="en-US" sz="2400" b="1" dirty="0" smtClean="0"/>
              <a:t> </a:t>
            </a:r>
            <a:r>
              <a:rPr lang="en-US" sz="2400" b="1" dirty="0" err="1" smtClean="0"/>
              <a:t>standar</a:t>
            </a:r>
            <a:r>
              <a:rPr lang="en-US" sz="2400" b="1" dirty="0" smtClean="0"/>
              <a:t> </a:t>
            </a:r>
            <a:r>
              <a:rPr lang="en-US" sz="2400" b="1" dirty="0" err="1" smtClean="0"/>
              <a:t>keperawatan</a:t>
            </a:r>
            <a:r>
              <a:rPr lang="en-US" sz="2400" b="1" dirty="0" smtClean="0"/>
              <a:t> , </a:t>
            </a:r>
            <a:r>
              <a:rPr lang="en-US" sz="2400" b="1" dirty="0" err="1" smtClean="0"/>
              <a:t>dilandasi</a:t>
            </a:r>
            <a:r>
              <a:rPr lang="en-US" sz="2400" b="1" dirty="0" smtClean="0"/>
              <a:t> </a:t>
            </a:r>
            <a:r>
              <a:rPr lang="en-US" sz="2400" b="1" dirty="0" err="1" smtClean="0"/>
              <a:t>etika</a:t>
            </a:r>
            <a:r>
              <a:rPr lang="en-US" sz="2400" b="1" dirty="0" smtClean="0"/>
              <a:t> </a:t>
            </a:r>
            <a:r>
              <a:rPr lang="en-US" sz="2400" b="1" dirty="0" err="1" smtClean="0"/>
              <a:t>dan</a:t>
            </a:r>
            <a:r>
              <a:rPr lang="en-US" sz="2400" b="1" dirty="0" smtClean="0"/>
              <a:t> </a:t>
            </a:r>
            <a:r>
              <a:rPr lang="en-US" sz="2400" b="1" dirty="0" err="1" smtClean="0"/>
              <a:t>etiket</a:t>
            </a:r>
            <a:r>
              <a:rPr lang="en-US" sz="2400" b="1" dirty="0" smtClean="0"/>
              <a:t> </a:t>
            </a:r>
            <a:r>
              <a:rPr lang="en-US" sz="2400" b="1" dirty="0" err="1" smtClean="0"/>
              <a:t>keperawatan</a:t>
            </a:r>
            <a:r>
              <a:rPr lang="en-US" sz="2400" b="1" dirty="0" smtClean="0"/>
              <a:t>, </a:t>
            </a:r>
            <a:r>
              <a:rPr lang="en-US" sz="2400" b="1" dirty="0" err="1" smtClean="0"/>
              <a:t>dalam</a:t>
            </a:r>
            <a:r>
              <a:rPr lang="en-US" sz="2400" b="1" dirty="0" smtClean="0"/>
              <a:t> </a:t>
            </a:r>
            <a:r>
              <a:rPr lang="en-US" sz="2400" b="1" dirty="0" err="1" smtClean="0"/>
              <a:t>lingkup</a:t>
            </a:r>
            <a:r>
              <a:rPr lang="en-US" sz="2400" b="1" dirty="0" smtClean="0"/>
              <a:t>  </a:t>
            </a:r>
            <a:r>
              <a:rPr lang="en-US" sz="2400" b="1" dirty="0" err="1" smtClean="0"/>
              <a:t>wewenang</a:t>
            </a:r>
            <a:r>
              <a:rPr lang="en-US" sz="2400" b="1" dirty="0" smtClean="0"/>
              <a:t> </a:t>
            </a:r>
            <a:r>
              <a:rPr lang="en-US" sz="2400" b="1" dirty="0" err="1" smtClean="0"/>
              <a:t>serta</a:t>
            </a:r>
            <a:r>
              <a:rPr lang="en-US" sz="2400" b="1" dirty="0" smtClean="0"/>
              <a:t> </a:t>
            </a:r>
            <a:r>
              <a:rPr lang="en-US" sz="2400" b="1" dirty="0" err="1" smtClean="0"/>
              <a:t>tanggung</a:t>
            </a:r>
            <a:r>
              <a:rPr lang="en-US" sz="2400" b="1" dirty="0" smtClean="0"/>
              <a:t> </a:t>
            </a:r>
            <a:r>
              <a:rPr lang="en-US" sz="2400" b="1" dirty="0" err="1" smtClean="0"/>
              <a:t>jawab</a:t>
            </a:r>
            <a:r>
              <a:rPr lang="en-US" sz="2400" b="1" dirty="0" smtClean="0"/>
              <a:t> </a:t>
            </a:r>
            <a:r>
              <a:rPr lang="en-US" sz="2400" b="1" dirty="0" err="1" smtClean="0"/>
              <a:t>keperawatan</a:t>
            </a:r>
            <a:r>
              <a:rPr lang="en-US" sz="2400" b="1" dirty="0" smtClean="0"/>
              <a:t> </a:t>
            </a:r>
            <a:r>
              <a:rPr lang="en-US" sz="2400" b="1" dirty="0" err="1" smtClean="0"/>
              <a:t>sesuai</a:t>
            </a:r>
            <a:r>
              <a:rPr lang="en-US" sz="2400" b="1" dirty="0" smtClean="0"/>
              <a:t> </a:t>
            </a:r>
            <a:r>
              <a:rPr lang="en-US" sz="2400" b="1" dirty="0" err="1" smtClean="0"/>
              <a:t>dengan</a:t>
            </a:r>
            <a:r>
              <a:rPr lang="en-US" sz="2400" b="1" dirty="0" smtClean="0"/>
              <a:t> </a:t>
            </a:r>
            <a:r>
              <a:rPr lang="en-US" sz="2400" b="1" dirty="0" err="1" smtClean="0"/>
              <a:t>posisi</a:t>
            </a:r>
            <a:r>
              <a:rPr lang="en-US" sz="2400" b="1" dirty="0" smtClean="0"/>
              <a:t> </a:t>
            </a:r>
            <a:r>
              <a:rPr lang="en-US" sz="2400" b="1" dirty="0" err="1" smtClean="0"/>
              <a:t>tugas</a:t>
            </a:r>
            <a:r>
              <a:rPr lang="en-US" sz="2400" b="1" dirty="0" smtClean="0"/>
              <a:t> </a:t>
            </a:r>
            <a:r>
              <a:rPr lang="en-US" sz="2400" b="1" dirty="0" err="1" smtClean="0"/>
              <a:t>dan</a:t>
            </a:r>
            <a:r>
              <a:rPr lang="en-US" sz="2400" b="1" dirty="0" smtClean="0"/>
              <a:t> </a:t>
            </a:r>
            <a:r>
              <a:rPr lang="en-US" sz="2400" b="1" dirty="0" err="1" smtClean="0"/>
              <a:t>tingkat</a:t>
            </a:r>
            <a:r>
              <a:rPr lang="en-US" sz="2400" b="1" dirty="0" smtClean="0"/>
              <a:t> </a:t>
            </a:r>
            <a:r>
              <a:rPr lang="en-US" sz="2400" b="1" dirty="0" err="1" smtClean="0"/>
              <a:t>kompetensi</a:t>
            </a:r>
            <a:r>
              <a:rPr lang="en-US" sz="2400" b="1" dirty="0" smtClean="0"/>
              <a:t> yang </a:t>
            </a:r>
            <a:r>
              <a:rPr lang="en-US" sz="2400" b="1" dirty="0" err="1" smtClean="0"/>
              <a:t>dimiliki</a:t>
            </a:r>
            <a:r>
              <a:rPr lang="en-US" sz="2400" b="1" dirty="0" smtClean="0"/>
              <a:t> ( novice – advance beginner – </a:t>
            </a:r>
            <a:r>
              <a:rPr lang="en-US" sz="2400" b="1" dirty="0" smtClean="0">
                <a:solidFill>
                  <a:srgbClr val="FFFFFF"/>
                </a:solidFill>
              </a:rPr>
              <a:t>competent – proficient to expert )</a:t>
            </a:r>
          </a:p>
          <a:p>
            <a:pPr marL="457200" lvl="4" indent="12700">
              <a:buClr>
                <a:srgbClr val="FF0000"/>
              </a:buClr>
              <a:buFont typeface="Wingdings" pitchFamily="2" charset="2"/>
              <a:buNone/>
              <a:defRPr/>
            </a:pPr>
            <a:endParaRPr lang="en-US" sz="2400" dirty="0" smtClean="0">
              <a:solidFill>
                <a:srgbClr val="FFFFFF"/>
              </a:solidFill>
            </a:endParaRPr>
          </a:p>
          <a:p>
            <a:endParaRPr lang="id-ID" b="1" dirty="0" smtClean="0"/>
          </a:p>
          <a:p>
            <a:pPr>
              <a:buNone/>
            </a:pPr>
            <a:r>
              <a:rPr lang="id-ID" b="1" dirty="0" smtClean="0"/>
              <a:t> </a:t>
            </a:r>
            <a:r>
              <a:rPr lang="id-ID" b="1" dirty="0" smtClean="0"/>
              <a:t>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0000" lnSpcReduction="20000"/>
          </a:bodyPr>
          <a:lstStyle/>
          <a:p>
            <a:pPr>
              <a:defRPr/>
            </a:pPr>
            <a:r>
              <a:rPr lang="en-US" b="1" dirty="0" err="1" smtClean="0">
                <a:solidFill>
                  <a:srgbClr val="FF0000"/>
                </a:solidFill>
              </a:rPr>
              <a:t>Standar</a:t>
            </a:r>
            <a:r>
              <a:rPr lang="en-US" b="1" dirty="0" smtClean="0"/>
              <a:t> :  </a:t>
            </a:r>
            <a:r>
              <a:rPr lang="en-US" b="1" dirty="0" err="1" smtClean="0"/>
              <a:t>ukuran</a:t>
            </a:r>
            <a:r>
              <a:rPr lang="en-US" b="1" dirty="0" smtClean="0"/>
              <a:t> </a:t>
            </a:r>
            <a:r>
              <a:rPr lang="en-US" b="1" dirty="0" err="1" smtClean="0"/>
              <a:t>ata</a:t>
            </a:r>
            <a:r>
              <a:rPr lang="en-US" b="1" dirty="0" smtClean="0"/>
              <a:t> </a:t>
            </a:r>
            <a:r>
              <a:rPr lang="en-US" b="1" dirty="0" err="1" smtClean="0"/>
              <a:t>patokan</a:t>
            </a:r>
            <a:r>
              <a:rPr lang="en-US" b="1" dirty="0" smtClean="0"/>
              <a:t> yang </a:t>
            </a:r>
            <a:r>
              <a:rPr lang="en-US" b="1" dirty="0" err="1" smtClean="0"/>
              <a:t>dijadikan</a:t>
            </a:r>
            <a:r>
              <a:rPr lang="en-US" b="1" dirty="0" smtClean="0"/>
              <a:t> </a:t>
            </a:r>
            <a:r>
              <a:rPr lang="en-US" b="1" dirty="0" err="1" smtClean="0"/>
              <a:t>acuan</a:t>
            </a:r>
            <a:endParaRPr lang="en-US" b="1" dirty="0" smtClean="0"/>
          </a:p>
          <a:p>
            <a:pPr>
              <a:defRPr/>
            </a:pPr>
            <a:endParaRPr lang="en-US" b="1" dirty="0" smtClean="0"/>
          </a:p>
          <a:p>
            <a:pPr>
              <a:defRPr/>
            </a:pPr>
            <a:r>
              <a:rPr lang="en-US" b="1" dirty="0" err="1" smtClean="0">
                <a:solidFill>
                  <a:srgbClr val="FF0000"/>
                </a:solidFill>
              </a:rPr>
              <a:t>Kompetensi</a:t>
            </a:r>
            <a:r>
              <a:rPr lang="en-US" b="1" dirty="0" smtClean="0">
                <a:solidFill>
                  <a:srgbClr val="FF0000"/>
                </a:solidFill>
              </a:rPr>
              <a:t> </a:t>
            </a:r>
            <a:r>
              <a:rPr lang="en-US" b="1" dirty="0" err="1" smtClean="0"/>
              <a:t>seorang</a:t>
            </a:r>
            <a:r>
              <a:rPr lang="en-US" b="1" dirty="0" smtClean="0"/>
              <a:t> </a:t>
            </a:r>
            <a:r>
              <a:rPr lang="en-US" b="1" dirty="0" err="1" smtClean="0"/>
              <a:t>perawat</a:t>
            </a:r>
            <a:r>
              <a:rPr lang="en-US" b="1" dirty="0" smtClean="0"/>
              <a:t>: </a:t>
            </a:r>
            <a:r>
              <a:rPr lang="en-US" b="1" dirty="0" err="1" smtClean="0"/>
              <a:t>adalah</a:t>
            </a:r>
            <a:r>
              <a:rPr lang="en-US" b="1" dirty="0" smtClean="0"/>
              <a:t> </a:t>
            </a:r>
            <a:r>
              <a:rPr lang="en-US" b="1" dirty="0" err="1" smtClean="0"/>
              <a:t>pengetahuan</a:t>
            </a:r>
            <a:r>
              <a:rPr lang="en-US" b="1" dirty="0" smtClean="0"/>
              <a:t>, </a:t>
            </a:r>
          </a:p>
          <a:p>
            <a:pPr indent="15875">
              <a:buNone/>
              <a:defRPr/>
            </a:pPr>
            <a:r>
              <a:rPr lang="en-US" b="1" dirty="0" err="1" smtClean="0"/>
              <a:t>keterampilan</a:t>
            </a:r>
            <a:r>
              <a:rPr lang="en-US" b="1" dirty="0" smtClean="0"/>
              <a:t> , </a:t>
            </a:r>
            <a:r>
              <a:rPr lang="en-US" b="1" dirty="0" err="1" smtClean="0"/>
              <a:t>sikap</a:t>
            </a:r>
            <a:r>
              <a:rPr lang="en-US" b="1" dirty="0" smtClean="0"/>
              <a:t> </a:t>
            </a:r>
            <a:r>
              <a:rPr lang="en-US" b="1" dirty="0" err="1" smtClean="0"/>
              <a:t>dan</a:t>
            </a:r>
            <a:r>
              <a:rPr lang="en-US" b="1" dirty="0" smtClean="0"/>
              <a:t> </a:t>
            </a:r>
            <a:r>
              <a:rPr lang="en-US" b="1" dirty="0" err="1" smtClean="0"/>
              <a:t>judment</a:t>
            </a:r>
            <a:r>
              <a:rPr lang="en-US" b="1" dirty="0" smtClean="0"/>
              <a:t>/</a:t>
            </a:r>
            <a:r>
              <a:rPr lang="en-US" b="1" dirty="0" err="1" smtClean="0"/>
              <a:t>pertimbangan</a:t>
            </a:r>
            <a:r>
              <a:rPr lang="en-US" b="1" dirty="0" smtClean="0"/>
              <a:t> yang </a:t>
            </a:r>
          </a:p>
          <a:p>
            <a:pPr indent="15875">
              <a:buNone/>
              <a:defRPr/>
            </a:pPr>
            <a:r>
              <a:rPr lang="en-US" b="1" dirty="0" err="1" smtClean="0"/>
              <a:t>terintegrasi</a:t>
            </a:r>
            <a:r>
              <a:rPr lang="en-US" b="1" dirty="0" smtClean="0"/>
              <a:t> yang </a:t>
            </a:r>
            <a:r>
              <a:rPr lang="en-US" b="1" dirty="0" err="1" smtClean="0"/>
              <a:t>harus</a:t>
            </a:r>
            <a:r>
              <a:rPr lang="en-US" b="1" dirty="0" smtClean="0"/>
              <a:t> </a:t>
            </a:r>
            <a:r>
              <a:rPr lang="en-US" b="1" dirty="0" err="1" smtClean="0"/>
              <a:t>dimilik</a:t>
            </a:r>
            <a:r>
              <a:rPr lang="en-US" b="1" dirty="0" smtClean="0"/>
              <a:t>/</a:t>
            </a:r>
            <a:r>
              <a:rPr lang="en-US" b="1" dirty="0" err="1" smtClean="0"/>
              <a:t>dipersyarakatkan</a:t>
            </a:r>
            <a:r>
              <a:rPr lang="en-US" b="1" dirty="0" smtClean="0"/>
              <a:t> </a:t>
            </a:r>
            <a:r>
              <a:rPr lang="en-US" b="1" dirty="0" err="1" smtClean="0"/>
              <a:t>untuk</a:t>
            </a:r>
            <a:r>
              <a:rPr lang="en-US" b="1" dirty="0" smtClean="0"/>
              <a:t> </a:t>
            </a:r>
          </a:p>
          <a:p>
            <a:pPr indent="15875">
              <a:buNone/>
              <a:defRPr/>
            </a:pPr>
            <a:r>
              <a:rPr lang="en-US" b="1" dirty="0" err="1" smtClean="0"/>
              <a:t>melakukan</a:t>
            </a:r>
            <a:r>
              <a:rPr lang="en-US" b="1" dirty="0" smtClean="0"/>
              <a:t> </a:t>
            </a:r>
            <a:r>
              <a:rPr lang="en-US" b="1" dirty="0" err="1" smtClean="0"/>
              <a:t>tindakan</a:t>
            </a:r>
            <a:r>
              <a:rPr lang="en-US" b="1" dirty="0" smtClean="0"/>
              <a:t> </a:t>
            </a:r>
            <a:r>
              <a:rPr lang="en-US" b="1" dirty="0" err="1" smtClean="0"/>
              <a:t>secara</a:t>
            </a:r>
            <a:r>
              <a:rPr lang="en-US" b="1" dirty="0" smtClean="0"/>
              <a:t> </a:t>
            </a:r>
            <a:r>
              <a:rPr lang="en-US" b="1" dirty="0" err="1" smtClean="0"/>
              <a:t>benar</a:t>
            </a:r>
            <a:r>
              <a:rPr lang="en-US" b="1" dirty="0" smtClean="0"/>
              <a:t> </a:t>
            </a:r>
            <a:r>
              <a:rPr lang="en-US" b="1" dirty="0" err="1" smtClean="0"/>
              <a:t>dan</a:t>
            </a:r>
            <a:r>
              <a:rPr lang="en-US" b="1" dirty="0" smtClean="0"/>
              <a:t> </a:t>
            </a:r>
            <a:r>
              <a:rPr lang="en-US" b="1" dirty="0" err="1" smtClean="0"/>
              <a:t>baik</a:t>
            </a:r>
            <a:r>
              <a:rPr lang="en-US" b="1" dirty="0" smtClean="0"/>
              <a:t> </a:t>
            </a:r>
            <a:r>
              <a:rPr lang="en-US" b="1" dirty="0" err="1" smtClean="0"/>
              <a:t>dalam</a:t>
            </a:r>
            <a:r>
              <a:rPr lang="en-US" b="1" dirty="0" smtClean="0"/>
              <a:t> </a:t>
            </a:r>
            <a:r>
              <a:rPr lang="en-US" b="1" dirty="0" err="1" smtClean="0"/>
              <a:t>lingkup</a:t>
            </a:r>
            <a:r>
              <a:rPr lang="en-US" b="1" dirty="0" smtClean="0"/>
              <a:t> </a:t>
            </a:r>
          </a:p>
          <a:p>
            <a:pPr indent="15875">
              <a:buNone/>
              <a:defRPr/>
            </a:pPr>
            <a:r>
              <a:rPr lang="en-US" b="1" dirty="0" err="1" smtClean="0"/>
              <a:t>praktik</a:t>
            </a:r>
            <a:r>
              <a:rPr lang="en-US" b="1" dirty="0" smtClean="0"/>
              <a:t> </a:t>
            </a:r>
            <a:r>
              <a:rPr lang="en-US" b="1" dirty="0" err="1" smtClean="0"/>
              <a:t>keperawatan</a:t>
            </a:r>
            <a:endParaRPr lang="en-US" b="1" dirty="0" smtClean="0"/>
          </a:p>
          <a:p>
            <a:pPr>
              <a:defRPr/>
            </a:pPr>
            <a:endParaRPr lang="en-US" b="1" dirty="0" smtClean="0"/>
          </a:p>
          <a:p>
            <a:pPr>
              <a:defRPr/>
            </a:pPr>
            <a:r>
              <a:rPr lang="en-US" b="1" dirty="0" err="1" smtClean="0">
                <a:solidFill>
                  <a:srgbClr val="FF0000"/>
                </a:solidFill>
              </a:rPr>
              <a:t>Standar</a:t>
            </a:r>
            <a:r>
              <a:rPr lang="en-US" b="1" dirty="0" smtClean="0">
                <a:solidFill>
                  <a:srgbClr val="FF0000"/>
                </a:solidFill>
              </a:rPr>
              <a:t> </a:t>
            </a:r>
            <a:r>
              <a:rPr lang="en-US" b="1" dirty="0" err="1" smtClean="0">
                <a:solidFill>
                  <a:srgbClr val="FF0000"/>
                </a:solidFill>
              </a:rPr>
              <a:t>Kompetensi</a:t>
            </a:r>
            <a:r>
              <a:rPr lang="en-US" b="1" dirty="0" smtClean="0"/>
              <a:t>: </a:t>
            </a:r>
            <a:r>
              <a:rPr lang="en-US" b="1" dirty="0" err="1" smtClean="0"/>
              <a:t>perumusan</a:t>
            </a:r>
            <a:r>
              <a:rPr lang="en-US" b="1" dirty="0" smtClean="0"/>
              <a:t> </a:t>
            </a:r>
            <a:r>
              <a:rPr lang="en-US" b="1" dirty="0" err="1" smtClean="0"/>
              <a:t>tentang</a:t>
            </a:r>
            <a:r>
              <a:rPr lang="en-US" b="1" dirty="0" smtClean="0"/>
              <a:t> </a:t>
            </a:r>
            <a:r>
              <a:rPr lang="en-US" b="1" dirty="0" err="1" smtClean="0"/>
              <a:t>kemampuan</a:t>
            </a:r>
            <a:r>
              <a:rPr lang="en-US" b="1" dirty="0" smtClean="0"/>
              <a:t> </a:t>
            </a:r>
          </a:p>
          <a:p>
            <a:pPr>
              <a:buNone/>
              <a:defRPr/>
            </a:pPr>
            <a:r>
              <a:rPr lang="id-ID" b="1" dirty="0" smtClean="0"/>
              <a:t>      </a:t>
            </a:r>
            <a:r>
              <a:rPr lang="en-US" b="1" dirty="0" smtClean="0"/>
              <a:t>yang </a:t>
            </a:r>
            <a:r>
              <a:rPr lang="en-US" b="1" dirty="0" err="1" smtClean="0"/>
              <a:t>harus</a:t>
            </a:r>
            <a:r>
              <a:rPr lang="en-US" b="1" dirty="0" smtClean="0"/>
              <a:t> </a:t>
            </a:r>
            <a:r>
              <a:rPr lang="en-US" b="1" dirty="0" err="1" smtClean="0"/>
              <a:t>dimilik</a:t>
            </a:r>
            <a:r>
              <a:rPr lang="en-US" b="1" dirty="0" smtClean="0"/>
              <a:t> </a:t>
            </a:r>
            <a:r>
              <a:rPr lang="en-US" b="1" dirty="0" err="1" smtClean="0"/>
              <a:t>seseorang</a:t>
            </a:r>
            <a:r>
              <a:rPr lang="en-US" b="1" dirty="0" smtClean="0"/>
              <a:t> </a:t>
            </a:r>
            <a:r>
              <a:rPr lang="en-US" b="1" dirty="0" err="1" smtClean="0"/>
              <a:t>untuk</a:t>
            </a:r>
            <a:r>
              <a:rPr lang="en-US" b="1" dirty="0" smtClean="0"/>
              <a:t> </a:t>
            </a:r>
            <a:r>
              <a:rPr lang="en-US" b="1" dirty="0" err="1" smtClean="0"/>
              <a:t>melakukan</a:t>
            </a:r>
            <a:r>
              <a:rPr lang="en-US" b="1" dirty="0" smtClean="0"/>
              <a:t> </a:t>
            </a:r>
            <a:r>
              <a:rPr lang="en-US" b="1" dirty="0" err="1" smtClean="0"/>
              <a:t>suatu</a:t>
            </a:r>
            <a:r>
              <a:rPr lang="en-US" b="1" dirty="0" smtClean="0"/>
              <a:t> </a:t>
            </a:r>
            <a:r>
              <a:rPr lang="en-US" b="1" dirty="0" err="1" smtClean="0"/>
              <a:t>tugas</a:t>
            </a:r>
            <a:endParaRPr lang="en-US" b="1" dirty="0" smtClean="0"/>
          </a:p>
          <a:p>
            <a:pPr>
              <a:buNone/>
              <a:defRPr/>
            </a:pPr>
            <a:r>
              <a:rPr lang="id-ID" b="1" dirty="0" smtClean="0"/>
              <a:t>      </a:t>
            </a:r>
            <a:r>
              <a:rPr lang="en-US" b="1" dirty="0" err="1" smtClean="0"/>
              <a:t>atau</a:t>
            </a:r>
            <a:r>
              <a:rPr lang="en-US" b="1" dirty="0" smtClean="0"/>
              <a:t> </a:t>
            </a:r>
            <a:r>
              <a:rPr lang="en-US" b="1" dirty="0" err="1" smtClean="0"/>
              <a:t>pekerjaan</a:t>
            </a:r>
            <a:r>
              <a:rPr lang="en-US" b="1" dirty="0" smtClean="0"/>
              <a:t> yang </a:t>
            </a:r>
            <a:r>
              <a:rPr lang="en-US" b="1" dirty="0" err="1" smtClean="0"/>
              <a:t>didasari</a:t>
            </a:r>
            <a:r>
              <a:rPr lang="en-US" b="1" dirty="0" smtClean="0"/>
              <a:t> </a:t>
            </a:r>
            <a:r>
              <a:rPr lang="en-US" b="1" dirty="0" err="1" smtClean="0"/>
              <a:t>atas</a:t>
            </a:r>
            <a:r>
              <a:rPr lang="en-US" b="1" dirty="0" smtClean="0"/>
              <a:t> </a:t>
            </a:r>
            <a:r>
              <a:rPr lang="en-US" b="1" dirty="0" err="1" smtClean="0"/>
              <a:t>pengetahuan</a:t>
            </a:r>
            <a:r>
              <a:rPr lang="en-US" b="1" dirty="0" smtClean="0"/>
              <a:t>, </a:t>
            </a:r>
            <a:r>
              <a:rPr lang="en-US" b="1" dirty="0" err="1" smtClean="0"/>
              <a:t>keterampilan</a:t>
            </a:r>
            <a:endParaRPr lang="en-US" b="1" dirty="0" smtClean="0"/>
          </a:p>
          <a:p>
            <a:pPr>
              <a:buNone/>
              <a:defRPr/>
            </a:pPr>
            <a:r>
              <a:rPr lang="id-ID" b="1" dirty="0" smtClean="0"/>
              <a:t>      </a:t>
            </a:r>
            <a:r>
              <a:rPr lang="en-US" b="1" dirty="0" err="1" smtClean="0"/>
              <a:t>dan</a:t>
            </a:r>
            <a:r>
              <a:rPr lang="en-US" b="1" dirty="0" smtClean="0"/>
              <a:t> </a:t>
            </a:r>
            <a:r>
              <a:rPr lang="en-US" b="1" dirty="0" err="1" smtClean="0"/>
              <a:t>sikap</a:t>
            </a:r>
            <a:r>
              <a:rPr lang="en-US" b="1" dirty="0" smtClean="0"/>
              <a:t> </a:t>
            </a:r>
            <a:r>
              <a:rPr lang="en-US" b="1" dirty="0" err="1" smtClean="0"/>
              <a:t>kerja</a:t>
            </a:r>
            <a:r>
              <a:rPr lang="en-US" b="1" dirty="0" smtClean="0"/>
              <a:t> </a:t>
            </a:r>
            <a:r>
              <a:rPr lang="en-US" b="1" dirty="0" err="1" smtClean="0"/>
              <a:t>sesuai</a:t>
            </a:r>
            <a:r>
              <a:rPr lang="en-US" b="1" dirty="0" smtClean="0"/>
              <a:t> </a:t>
            </a:r>
            <a:r>
              <a:rPr lang="en-US" b="1" dirty="0" err="1" smtClean="0"/>
              <a:t>dengan</a:t>
            </a:r>
            <a:r>
              <a:rPr lang="en-US" b="1" dirty="0" smtClean="0"/>
              <a:t> </a:t>
            </a:r>
            <a:r>
              <a:rPr lang="en-US" b="1" dirty="0" err="1" smtClean="0"/>
              <a:t>unjuk</a:t>
            </a:r>
            <a:r>
              <a:rPr lang="en-US" b="1" dirty="0" smtClean="0"/>
              <a:t> </a:t>
            </a:r>
            <a:r>
              <a:rPr lang="en-US" b="1" dirty="0" err="1" smtClean="0"/>
              <a:t>kerja</a:t>
            </a:r>
            <a:r>
              <a:rPr lang="en-US" b="1" dirty="0" smtClean="0"/>
              <a:t> yang </a:t>
            </a:r>
            <a:r>
              <a:rPr lang="en-US" b="1" dirty="0" err="1" smtClean="0"/>
              <a:t>dipersyaratkan</a:t>
            </a:r>
            <a:endParaRPr lang="en-US" b="1" dirty="0" smtClean="0"/>
          </a:p>
          <a:p>
            <a:pPr>
              <a:defRPr/>
            </a:pPr>
            <a:endParaRPr lang="en-US" sz="1100" dirty="0" smtClean="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0000"/>
                </a:solidFill>
              </a:rPr>
              <a:t/>
            </a:r>
            <a:br>
              <a:rPr lang="id-ID" b="1" dirty="0" smtClean="0">
                <a:solidFill>
                  <a:srgbClr val="FF0000"/>
                </a:solidFill>
              </a:rPr>
            </a:br>
            <a:r>
              <a:rPr lang="id-ID" b="1" dirty="0" smtClean="0">
                <a:solidFill>
                  <a:srgbClr val="FF0000"/>
                </a:solidFill>
              </a:rPr>
              <a:t/>
            </a:r>
            <a:br>
              <a:rPr lang="id-ID" b="1" dirty="0" smtClean="0">
                <a:solidFill>
                  <a:srgbClr val="FF0000"/>
                </a:solidFill>
              </a:rPr>
            </a:br>
            <a:r>
              <a:rPr lang="en-US" b="1" dirty="0" err="1" smtClean="0">
                <a:solidFill>
                  <a:srgbClr val="FF0000"/>
                </a:solidFill>
              </a:rPr>
              <a:t>Praktik</a:t>
            </a:r>
            <a:r>
              <a:rPr lang="en-US" b="1" dirty="0" smtClean="0">
                <a:solidFill>
                  <a:srgbClr val="FF0000"/>
                </a:solidFill>
              </a:rPr>
              <a:t> </a:t>
            </a:r>
            <a:r>
              <a:rPr lang="en-US" b="1" dirty="0" err="1" smtClean="0">
                <a:solidFill>
                  <a:srgbClr val="FF0000"/>
                </a:solidFill>
              </a:rPr>
              <a:t>Keperawatan</a:t>
            </a:r>
            <a:r>
              <a:rPr lang="en-US" b="1" dirty="0" smtClean="0">
                <a:solidFill>
                  <a:srgbClr val="FF0000"/>
                </a:solidFill>
              </a:rPr>
              <a:t/>
            </a:r>
            <a:br>
              <a:rPr lang="en-US" b="1" dirty="0" smtClean="0">
                <a:solidFill>
                  <a:srgbClr val="FF0000"/>
                </a:solidFill>
              </a:rPr>
            </a:br>
            <a:endParaRPr lang="id-ID"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None/>
              <a:defRPr/>
            </a:pPr>
            <a:r>
              <a:rPr lang="en-US" b="1" dirty="0" err="1" smtClean="0"/>
              <a:t>Tindakan</a:t>
            </a:r>
            <a:r>
              <a:rPr lang="en-US" b="1" dirty="0" smtClean="0"/>
              <a:t> </a:t>
            </a:r>
            <a:r>
              <a:rPr lang="en-US" b="1" dirty="0" err="1" smtClean="0"/>
              <a:t>mandiri</a:t>
            </a:r>
            <a:r>
              <a:rPr lang="en-US" b="1" dirty="0" smtClean="0"/>
              <a:t> </a:t>
            </a:r>
            <a:r>
              <a:rPr lang="en-US" b="1" dirty="0" err="1" smtClean="0"/>
              <a:t>perawat</a:t>
            </a:r>
            <a:r>
              <a:rPr lang="en-US" b="1" dirty="0" smtClean="0"/>
              <a:t> </a:t>
            </a:r>
            <a:r>
              <a:rPr lang="en-US" b="1" dirty="0" err="1" smtClean="0"/>
              <a:t>profesional</a:t>
            </a:r>
            <a:r>
              <a:rPr lang="en-US" b="1" dirty="0" smtClean="0"/>
              <a:t> </a:t>
            </a:r>
            <a:r>
              <a:rPr lang="en-US" b="1" dirty="0" err="1" smtClean="0"/>
              <a:t>melalui</a:t>
            </a:r>
            <a:r>
              <a:rPr lang="en-US" b="1" dirty="0" smtClean="0"/>
              <a:t> </a:t>
            </a:r>
            <a:r>
              <a:rPr lang="en-US" b="1" dirty="0" err="1" smtClean="0"/>
              <a:t>kerjasama</a:t>
            </a:r>
            <a:r>
              <a:rPr lang="en-US" b="1" dirty="0" smtClean="0"/>
              <a:t> </a:t>
            </a:r>
            <a:r>
              <a:rPr lang="en-US" b="1" dirty="0" err="1" smtClean="0"/>
              <a:t>berbentuk</a:t>
            </a:r>
            <a:r>
              <a:rPr lang="en-US" b="1" dirty="0" smtClean="0"/>
              <a:t> </a:t>
            </a:r>
            <a:r>
              <a:rPr lang="en-US" b="1" dirty="0" err="1" smtClean="0"/>
              <a:t>kolaborasi</a:t>
            </a:r>
            <a:r>
              <a:rPr lang="en-US" b="1" dirty="0" smtClean="0"/>
              <a:t> </a:t>
            </a:r>
            <a:r>
              <a:rPr lang="en-US" b="1" dirty="0" err="1" smtClean="0"/>
              <a:t>dengan</a:t>
            </a:r>
            <a:r>
              <a:rPr lang="en-US" b="1" dirty="0" smtClean="0"/>
              <a:t> </a:t>
            </a:r>
            <a:r>
              <a:rPr lang="en-US" b="1" dirty="0" err="1" smtClean="0"/>
              <a:t>klien</a:t>
            </a:r>
            <a:r>
              <a:rPr lang="en-US" b="1" dirty="0" smtClean="0"/>
              <a:t> </a:t>
            </a:r>
            <a:r>
              <a:rPr lang="en-US" b="1" dirty="0" err="1" smtClean="0"/>
              <a:t>dan</a:t>
            </a:r>
            <a:r>
              <a:rPr lang="en-US" b="1" dirty="0" smtClean="0"/>
              <a:t> </a:t>
            </a:r>
            <a:r>
              <a:rPr lang="en-US" b="1" dirty="0" err="1" smtClean="0"/>
              <a:t>tenaga</a:t>
            </a:r>
            <a:r>
              <a:rPr lang="en-US" b="1" dirty="0" smtClean="0"/>
              <a:t> </a:t>
            </a:r>
            <a:r>
              <a:rPr lang="en-US" b="1" dirty="0" err="1" smtClean="0"/>
              <a:t>kesehatan</a:t>
            </a:r>
            <a:r>
              <a:rPr lang="en-US" b="1" dirty="0" smtClean="0"/>
              <a:t> </a:t>
            </a:r>
            <a:r>
              <a:rPr lang="en-US" b="1" dirty="0" err="1" smtClean="0"/>
              <a:t>lainnya</a:t>
            </a:r>
            <a:r>
              <a:rPr lang="en-US" b="1" dirty="0" smtClean="0"/>
              <a:t> </a:t>
            </a:r>
            <a:r>
              <a:rPr lang="en-US" b="1" dirty="0" err="1" smtClean="0"/>
              <a:t>dalam</a:t>
            </a:r>
            <a:r>
              <a:rPr lang="en-US" b="1" dirty="0" smtClean="0"/>
              <a:t> </a:t>
            </a:r>
            <a:r>
              <a:rPr lang="en-US" b="1" dirty="0" err="1" smtClean="0"/>
              <a:t>memberikan</a:t>
            </a:r>
            <a:r>
              <a:rPr lang="en-US" b="1" dirty="0" smtClean="0"/>
              <a:t> </a:t>
            </a:r>
            <a:r>
              <a:rPr lang="en-US" b="1" dirty="0" err="1" smtClean="0"/>
              <a:t>asuhan</a:t>
            </a:r>
            <a:r>
              <a:rPr lang="en-US" b="1" dirty="0" smtClean="0"/>
              <a:t> </a:t>
            </a:r>
            <a:r>
              <a:rPr lang="en-US" b="1" dirty="0" err="1" smtClean="0"/>
              <a:t>keperawatan</a:t>
            </a:r>
            <a:r>
              <a:rPr lang="en-US" b="1" dirty="0" smtClean="0"/>
              <a:t> </a:t>
            </a:r>
            <a:r>
              <a:rPr lang="en-US" b="1" dirty="0" err="1" smtClean="0"/>
              <a:t>sesuai</a:t>
            </a:r>
            <a:r>
              <a:rPr lang="en-US" b="1" dirty="0" smtClean="0"/>
              <a:t> </a:t>
            </a:r>
            <a:r>
              <a:rPr lang="en-US" b="1" dirty="0" err="1" smtClean="0"/>
              <a:t>lingkup</a:t>
            </a:r>
            <a:r>
              <a:rPr lang="en-US" b="1" dirty="0" smtClean="0"/>
              <a:t> </a:t>
            </a:r>
            <a:r>
              <a:rPr lang="en-US" b="1" dirty="0" err="1" smtClean="0"/>
              <a:t>wewenang</a:t>
            </a:r>
            <a:r>
              <a:rPr lang="en-US" b="1" dirty="0" smtClean="0"/>
              <a:t> </a:t>
            </a:r>
            <a:r>
              <a:rPr lang="en-US" b="1" dirty="0" err="1" smtClean="0"/>
              <a:t>dan</a:t>
            </a:r>
            <a:r>
              <a:rPr lang="en-US" b="1" dirty="0" smtClean="0"/>
              <a:t> </a:t>
            </a:r>
            <a:r>
              <a:rPr lang="en-US" b="1" dirty="0" err="1" smtClean="0"/>
              <a:t>tangungjawabnya</a:t>
            </a:r>
            <a:r>
              <a:rPr lang="en-US" b="1" dirty="0" smtClean="0"/>
              <a:t>. </a:t>
            </a:r>
          </a:p>
          <a:p>
            <a:pPr>
              <a:buFont typeface="Wingdings" pitchFamily="2" charset="2"/>
              <a:buNone/>
              <a:defRPr/>
            </a:pPr>
            <a:r>
              <a:rPr lang="en-US" b="1" dirty="0" err="1" smtClean="0"/>
              <a:t>Praktik</a:t>
            </a:r>
            <a:r>
              <a:rPr lang="en-US" b="1" dirty="0" smtClean="0"/>
              <a:t> </a:t>
            </a:r>
            <a:r>
              <a:rPr lang="en-US" b="1" dirty="0" err="1" smtClean="0"/>
              <a:t>keperawatan</a:t>
            </a:r>
            <a:r>
              <a:rPr lang="en-US" b="1" dirty="0" smtClean="0"/>
              <a:t> </a:t>
            </a:r>
            <a:r>
              <a:rPr lang="en-US" b="1" dirty="0" err="1" smtClean="0"/>
              <a:t>profesional</a:t>
            </a:r>
            <a:r>
              <a:rPr lang="en-US" b="1" dirty="0" smtClean="0"/>
              <a:t> </a:t>
            </a:r>
            <a:r>
              <a:rPr lang="en-US" b="1" dirty="0" err="1" smtClean="0"/>
              <a:t>mengunakan</a:t>
            </a:r>
            <a:r>
              <a:rPr lang="en-US" b="1" dirty="0" smtClean="0"/>
              <a:t> </a:t>
            </a:r>
            <a:r>
              <a:rPr lang="en-US" b="1" dirty="0" err="1" smtClean="0"/>
              <a:t>pengetahuan</a:t>
            </a:r>
            <a:r>
              <a:rPr lang="en-US" b="1" dirty="0" smtClean="0"/>
              <a:t> </a:t>
            </a:r>
            <a:r>
              <a:rPr lang="en-US" b="1" dirty="0" err="1" smtClean="0"/>
              <a:t>teoritik</a:t>
            </a:r>
            <a:r>
              <a:rPr lang="en-US" b="1" dirty="0" smtClean="0"/>
              <a:t> yang </a:t>
            </a:r>
            <a:r>
              <a:rPr lang="en-US" b="1" dirty="0" err="1" smtClean="0"/>
              <a:t>mantap</a:t>
            </a:r>
            <a:r>
              <a:rPr lang="en-US" b="1" dirty="0" smtClean="0"/>
              <a:t> </a:t>
            </a:r>
            <a:r>
              <a:rPr lang="en-US" b="1" dirty="0" err="1" smtClean="0"/>
              <a:t>dan</a:t>
            </a:r>
            <a:r>
              <a:rPr lang="en-US" b="1" dirty="0" smtClean="0"/>
              <a:t> </a:t>
            </a:r>
            <a:r>
              <a:rPr lang="en-US" b="1" dirty="0" err="1" smtClean="0"/>
              <a:t>kokoh</a:t>
            </a:r>
            <a:r>
              <a:rPr lang="en-US" b="1" dirty="0" smtClean="0"/>
              <a:t> </a:t>
            </a:r>
            <a:r>
              <a:rPr lang="en-US" b="1" dirty="0" err="1" smtClean="0"/>
              <a:t>dari</a:t>
            </a:r>
            <a:r>
              <a:rPr lang="en-US" b="1" dirty="0" smtClean="0"/>
              <a:t> </a:t>
            </a:r>
            <a:r>
              <a:rPr lang="en-US" b="1" dirty="0" err="1" smtClean="0"/>
              <a:t>berbagai</a:t>
            </a:r>
            <a:r>
              <a:rPr lang="en-US" b="1" dirty="0" smtClean="0"/>
              <a:t> </a:t>
            </a:r>
            <a:r>
              <a:rPr lang="en-US" b="1" dirty="0" err="1" smtClean="0"/>
              <a:t>ilmu</a:t>
            </a:r>
            <a:r>
              <a:rPr lang="en-US" b="1" dirty="0" smtClean="0"/>
              <a:t> </a:t>
            </a:r>
            <a:r>
              <a:rPr lang="en-US" b="1" dirty="0" err="1" smtClean="0"/>
              <a:t>dasar</a:t>
            </a:r>
            <a:r>
              <a:rPr lang="en-US" b="1" dirty="0" smtClean="0"/>
              <a:t> ( </a:t>
            </a:r>
            <a:r>
              <a:rPr lang="en-US" b="1" dirty="0" err="1" smtClean="0"/>
              <a:t>biologi</a:t>
            </a:r>
            <a:r>
              <a:rPr lang="en-US" b="1" dirty="0" smtClean="0"/>
              <a:t>, </a:t>
            </a:r>
            <a:r>
              <a:rPr lang="en-US" b="1" dirty="0" err="1" smtClean="0"/>
              <a:t>fisika</a:t>
            </a:r>
            <a:r>
              <a:rPr lang="en-US" b="1" dirty="0" smtClean="0"/>
              <a:t>, </a:t>
            </a:r>
            <a:r>
              <a:rPr lang="en-US" b="1" dirty="0" err="1" smtClean="0"/>
              <a:t>biomedik</a:t>
            </a:r>
            <a:r>
              <a:rPr lang="en-US" b="1" dirty="0" smtClean="0"/>
              <a:t>, </a:t>
            </a:r>
            <a:r>
              <a:rPr lang="en-US" b="1" dirty="0" err="1" smtClean="0"/>
              <a:t>prilaku</a:t>
            </a:r>
            <a:r>
              <a:rPr lang="en-US" b="1" dirty="0" smtClean="0"/>
              <a:t> </a:t>
            </a:r>
            <a:r>
              <a:rPr lang="en-US" b="1" dirty="0" err="1" smtClean="0"/>
              <a:t>dan</a:t>
            </a:r>
            <a:r>
              <a:rPr lang="en-US" b="1" dirty="0" smtClean="0"/>
              <a:t> </a:t>
            </a:r>
            <a:r>
              <a:rPr lang="en-US" b="1" dirty="0" err="1" smtClean="0"/>
              <a:t>sosial</a:t>
            </a:r>
            <a:r>
              <a:rPr lang="en-US" b="1" dirty="0" smtClean="0"/>
              <a:t>) </a:t>
            </a:r>
            <a:r>
              <a:rPr lang="en-US" b="1" dirty="0" err="1" smtClean="0"/>
              <a:t>dan</a:t>
            </a:r>
            <a:r>
              <a:rPr lang="en-US" b="1" dirty="0" smtClean="0"/>
              <a:t> </a:t>
            </a:r>
            <a:r>
              <a:rPr lang="en-US" b="1" dirty="0" err="1" smtClean="0"/>
              <a:t>ilmu</a:t>
            </a:r>
            <a:r>
              <a:rPr lang="en-US" b="1" dirty="0" smtClean="0"/>
              <a:t> </a:t>
            </a:r>
            <a:r>
              <a:rPr lang="en-US" b="1" dirty="0" err="1" smtClean="0"/>
              <a:t>keperawatan</a:t>
            </a:r>
            <a:r>
              <a:rPr lang="en-US" b="1" dirty="0" smtClean="0"/>
              <a:t> </a:t>
            </a:r>
            <a:r>
              <a:rPr lang="en-US" b="1" dirty="0" err="1" smtClean="0"/>
              <a:t>sebagai</a:t>
            </a:r>
            <a:r>
              <a:rPr lang="en-US" b="1" dirty="0" smtClean="0"/>
              <a:t> </a:t>
            </a:r>
            <a:r>
              <a:rPr lang="en-US" b="1" dirty="0" err="1" smtClean="0"/>
              <a:t>landasan</a:t>
            </a:r>
            <a:r>
              <a:rPr lang="en-US" b="1" dirty="0" smtClean="0"/>
              <a:t> </a:t>
            </a:r>
            <a:r>
              <a:rPr lang="en-US" b="1" dirty="0" err="1" smtClean="0"/>
              <a:t>untuk</a:t>
            </a:r>
            <a:r>
              <a:rPr lang="en-US" b="1" dirty="0" smtClean="0"/>
              <a:t> </a:t>
            </a:r>
            <a:r>
              <a:rPr lang="en-US" b="1" dirty="0" err="1" smtClean="0"/>
              <a:t>melakukan</a:t>
            </a:r>
            <a:r>
              <a:rPr lang="en-US" b="1" dirty="0" smtClean="0"/>
              <a:t> </a:t>
            </a:r>
            <a:r>
              <a:rPr lang="en-US" b="1" dirty="0" err="1" smtClean="0"/>
              <a:t>pengkajian</a:t>
            </a:r>
            <a:r>
              <a:rPr lang="en-US" b="1" dirty="0" smtClean="0"/>
              <a:t>, </a:t>
            </a:r>
            <a:r>
              <a:rPr lang="en-US" b="1" dirty="0" err="1" smtClean="0"/>
              <a:t>diagnosa</a:t>
            </a:r>
            <a:r>
              <a:rPr lang="en-US" b="1" dirty="0" smtClean="0"/>
              <a:t>, </a:t>
            </a:r>
            <a:r>
              <a:rPr lang="en-US" b="1" dirty="0" err="1" smtClean="0"/>
              <a:t>menyusun</a:t>
            </a:r>
            <a:r>
              <a:rPr lang="en-US" b="1" dirty="0" smtClean="0"/>
              <a:t> </a:t>
            </a:r>
            <a:r>
              <a:rPr lang="en-US" b="1" dirty="0" err="1" smtClean="0"/>
              <a:t>perencanaan</a:t>
            </a:r>
            <a:r>
              <a:rPr lang="en-US" b="1" dirty="0" smtClean="0"/>
              <a:t>, </a:t>
            </a:r>
            <a:r>
              <a:rPr lang="en-US" b="1" dirty="0" err="1" smtClean="0"/>
              <a:t>melaksanakan</a:t>
            </a:r>
            <a:r>
              <a:rPr lang="en-US" b="1" dirty="0" smtClean="0"/>
              <a:t> </a:t>
            </a:r>
            <a:r>
              <a:rPr lang="en-US" b="1" dirty="0" err="1" smtClean="0"/>
              <a:t>asuhan</a:t>
            </a:r>
            <a:r>
              <a:rPr lang="en-US" b="1" dirty="0" smtClean="0"/>
              <a:t> </a:t>
            </a:r>
            <a:r>
              <a:rPr lang="en-US" b="1" dirty="0" err="1" smtClean="0"/>
              <a:t>keperawatan</a:t>
            </a:r>
            <a:r>
              <a:rPr lang="en-US" b="1" dirty="0" smtClean="0"/>
              <a:t> </a:t>
            </a:r>
            <a:r>
              <a:rPr lang="en-US" b="1" dirty="0" err="1" smtClean="0"/>
              <a:t>dan</a:t>
            </a:r>
            <a:r>
              <a:rPr lang="en-US" b="1" dirty="0" smtClean="0"/>
              <a:t> </a:t>
            </a:r>
            <a:r>
              <a:rPr lang="en-US" b="1" dirty="0" err="1" smtClean="0"/>
              <a:t>evaluasi</a:t>
            </a:r>
            <a:r>
              <a:rPr lang="en-US" b="1" dirty="0" smtClean="0"/>
              <a:t> </a:t>
            </a:r>
            <a:r>
              <a:rPr lang="en-US" b="1" dirty="0" err="1" smtClean="0"/>
              <a:t>hasil</a:t>
            </a:r>
            <a:r>
              <a:rPr lang="en-US" b="1" dirty="0" smtClean="0"/>
              <a:t> </a:t>
            </a:r>
            <a:r>
              <a:rPr lang="en-US" b="1" dirty="0" err="1" smtClean="0"/>
              <a:t>tindakan</a:t>
            </a:r>
            <a:r>
              <a:rPr lang="en-US" b="1" dirty="0" smtClean="0"/>
              <a:t> </a:t>
            </a:r>
            <a:r>
              <a:rPr lang="en-US" b="1" dirty="0" err="1" smtClean="0"/>
              <a:t>keperawatan</a:t>
            </a:r>
            <a:r>
              <a:rPr lang="en-US" b="1" dirty="0" smtClean="0"/>
              <a:t>, </a:t>
            </a:r>
            <a:r>
              <a:rPr lang="en-US" b="1" dirty="0" err="1" smtClean="0"/>
              <a:t>dan</a:t>
            </a:r>
            <a:r>
              <a:rPr lang="en-US" b="1" dirty="0" smtClean="0"/>
              <a:t> </a:t>
            </a:r>
            <a:r>
              <a:rPr lang="en-US" b="1" dirty="0" err="1" smtClean="0"/>
              <a:t>mengadakan</a:t>
            </a:r>
            <a:r>
              <a:rPr lang="en-US" b="1" dirty="0" smtClean="0"/>
              <a:t> </a:t>
            </a:r>
            <a:r>
              <a:rPr lang="en-US" b="1" dirty="0" err="1" smtClean="0"/>
              <a:t>penyusuaian</a:t>
            </a:r>
            <a:r>
              <a:rPr lang="en-US" b="1" dirty="0" smtClean="0"/>
              <a:t> </a:t>
            </a:r>
            <a:r>
              <a:rPr lang="en-US" b="1" dirty="0" err="1" smtClean="0"/>
              <a:t>rencana</a:t>
            </a:r>
            <a:r>
              <a:rPr lang="en-US" b="1" dirty="0" smtClean="0"/>
              <a:t> </a:t>
            </a:r>
            <a:r>
              <a:rPr lang="en-US" b="1" dirty="0" err="1" smtClean="0"/>
              <a:t>keperawatan</a:t>
            </a:r>
            <a:r>
              <a:rPr lang="en-US" b="1" dirty="0" smtClean="0"/>
              <a:t> </a:t>
            </a:r>
            <a:r>
              <a:rPr lang="en-US" b="1" dirty="0" err="1" smtClean="0"/>
              <a:t>untuk</a:t>
            </a:r>
            <a:r>
              <a:rPr lang="en-US" b="1" dirty="0" smtClean="0"/>
              <a:t> </a:t>
            </a:r>
            <a:r>
              <a:rPr lang="en-US" b="1" dirty="0" err="1" smtClean="0"/>
              <a:t>menentukan</a:t>
            </a:r>
            <a:r>
              <a:rPr lang="en-US" b="1" dirty="0" smtClean="0"/>
              <a:t> </a:t>
            </a:r>
            <a:r>
              <a:rPr lang="en-US" b="1" dirty="0" err="1" smtClean="0"/>
              <a:t>tindakan</a:t>
            </a:r>
            <a:r>
              <a:rPr lang="en-US" b="1" dirty="0" smtClean="0"/>
              <a:t> </a:t>
            </a:r>
            <a:r>
              <a:rPr lang="en-US" b="1" dirty="0" err="1" smtClean="0"/>
              <a:t>selanjutnya</a:t>
            </a:r>
            <a:endParaRPr lang="id-ID"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t/>
            </a:r>
            <a:br>
              <a:rPr lang="id-ID"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br>
            <a:r>
              <a:rPr lang="id-ID"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t/>
            </a:r>
            <a:br>
              <a:rPr lang="id-ID"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br>
            <a:r>
              <a:rPr lang="sv-SE" sz="4000" b="1" kern="10" dirty="0" smtClean="0">
                <a:ln w="9525">
                  <a:solidFill>
                    <a:srgbClr val="FF3300"/>
                  </a:solidFill>
                  <a:round/>
                  <a:headEnd/>
                  <a:tailEnd/>
                </a:ln>
                <a:latin typeface="Times New Roman"/>
                <a:cs typeface="Times New Roman"/>
              </a:rPr>
              <a:t>Model </a:t>
            </a:r>
            <a:r>
              <a:rPr lang="sv-SE" sz="4000" b="1" kern="10" dirty="0" smtClean="0">
                <a:ln w="9525">
                  <a:solidFill>
                    <a:srgbClr val="FF3300"/>
                  </a:solidFill>
                  <a:round/>
                  <a:headEnd/>
                  <a:tailEnd/>
                </a:ln>
                <a:latin typeface="Times New Roman"/>
                <a:cs typeface="Times New Roman"/>
              </a:rPr>
              <a:t>Konseptual </a:t>
            </a:r>
            <a:br>
              <a:rPr lang="sv-SE" sz="4000" b="1" kern="10" dirty="0" smtClean="0">
                <a:ln w="9525">
                  <a:solidFill>
                    <a:srgbClr val="FF3300"/>
                  </a:solidFill>
                  <a:round/>
                  <a:headEnd/>
                  <a:tailEnd/>
                </a:ln>
                <a:latin typeface="Times New Roman"/>
                <a:cs typeface="Times New Roman"/>
              </a:rPr>
            </a:br>
            <a:r>
              <a:rPr lang="sv-SE" sz="4000" b="1" kern="10" dirty="0" smtClean="0">
                <a:ln w="9525">
                  <a:solidFill>
                    <a:srgbClr val="FF3300"/>
                  </a:solidFill>
                  <a:round/>
                  <a:headEnd/>
                  <a:tailEnd/>
                </a:ln>
                <a:latin typeface="Times New Roman"/>
                <a:cs typeface="Times New Roman"/>
              </a:rPr>
              <a:t>Pemberian Asuhan Keperawatan</a:t>
            </a:r>
            <a:r>
              <a:rPr lang="id-ID"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t/>
            </a:r>
            <a:br>
              <a:rPr lang="id-ID"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br>
            <a:endParaRPr lang="id-ID" dirty="0"/>
          </a:p>
        </p:txBody>
      </p:sp>
      <p:sp>
        <p:nvSpPr>
          <p:cNvPr id="3" name="Content Placeholder 2"/>
          <p:cNvSpPr>
            <a:spLocks noGrp="1"/>
          </p:cNvSpPr>
          <p:nvPr>
            <p:ph idx="1"/>
          </p:nvPr>
        </p:nvSpPr>
        <p:spPr>
          <a:xfrm>
            <a:off x="457200" y="1905000"/>
            <a:ext cx="8229600" cy="4221163"/>
          </a:xfrm>
        </p:spPr>
        <p:txBody>
          <a:bodyPr/>
          <a:lstStyle/>
          <a:p>
            <a:pPr algn="just">
              <a:buNone/>
            </a:pPr>
            <a:r>
              <a:rPr lang="en-US" b="1" dirty="0" smtClean="0"/>
              <a:t>Model </a:t>
            </a:r>
            <a:r>
              <a:rPr lang="en-US" b="1" dirty="0" err="1" smtClean="0"/>
              <a:t>pemberian</a:t>
            </a:r>
            <a:r>
              <a:rPr lang="en-US" b="1" dirty="0" smtClean="0"/>
              <a:t> </a:t>
            </a:r>
            <a:r>
              <a:rPr lang="en-US" b="1" dirty="0" err="1" smtClean="0"/>
              <a:t>asuhan</a:t>
            </a:r>
            <a:r>
              <a:rPr lang="en-US" b="1" dirty="0" smtClean="0"/>
              <a:t> </a:t>
            </a:r>
            <a:r>
              <a:rPr lang="en-US" b="1" dirty="0" err="1" smtClean="0"/>
              <a:t>keperawatan</a:t>
            </a:r>
            <a:r>
              <a:rPr lang="en-US" b="1" dirty="0" smtClean="0"/>
              <a:t> yang </a:t>
            </a:r>
          </a:p>
          <a:p>
            <a:pPr algn="just">
              <a:buNone/>
            </a:pPr>
            <a:r>
              <a:rPr lang="en-US" b="1" dirty="0" err="1" smtClean="0"/>
              <a:t>dibangun</a:t>
            </a:r>
            <a:r>
              <a:rPr lang="en-US" b="1" dirty="0" smtClean="0"/>
              <a:t> </a:t>
            </a:r>
            <a:r>
              <a:rPr lang="en-US" b="1" dirty="0" err="1" smtClean="0"/>
              <a:t>atas</a:t>
            </a:r>
            <a:r>
              <a:rPr lang="en-US" b="1" dirty="0" smtClean="0"/>
              <a:t> </a:t>
            </a:r>
            <a:r>
              <a:rPr lang="en-US" b="1" dirty="0" err="1" smtClean="0"/>
              <a:t>pandangan</a:t>
            </a:r>
            <a:r>
              <a:rPr lang="id-ID" b="1" dirty="0" smtClean="0"/>
              <a:t> </a:t>
            </a:r>
            <a:r>
              <a:rPr lang="en-US" b="1" dirty="0" smtClean="0"/>
              <a:t>/</a:t>
            </a:r>
            <a:r>
              <a:rPr lang="id-ID" b="1" dirty="0" smtClean="0"/>
              <a:t> </a:t>
            </a:r>
            <a:r>
              <a:rPr lang="en-US" b="1" dirty="0" err="1" smtClean="0"/>
              <a:t>pengetahuan</a:t>
            </a:r>
            <a:r>
              <a:rPr lang="en-US" b="1" dirty="0" smtClean="0"/>
              <a:t> </a:t>
            </a:r>
            <a:r>
              <a:rPr lang="en-US" b="1" dirty="0" err="1" smtClean="0"/>
              <a:t>teoritik</a:t>
            </a:r>
            <a:r>
              <a:rPr lang="id-ID" b="1" dirty="0" smtClean="0"/>
              <a:t> </a:t>
            </a:r>
            <a:r>
              <a:rPr lang="en-US" b="1" dirty="0" err="1" smtClean="0"/>
              <a:t>para</a:t>
            </a:r>
            <a:r>
              <a:rPr lang="en-US" b="1" dirty="0" smtClean="0"/>
              <a:t> </a:t>
            </a:r>
            <a:r>
              <a:rPr lang="en-US" b="1" dirty="0" err="1" smtClean="0"/>
              <a:t>pakar</a:t>
            </a:r>
            <a:r>
              <a:rPr lang="en-US" b="1" dirty="0" smtClean="0"/>
              <a:t> </a:t>
            </a:r>
            <a:r>
              <a:rPr lang="en-US" b="1" dirty="0" err="1" smtClean="0"/>
              <a:t>keperawatan</a:t>
            </a:r>
            <a:r>
              <a:rPr lang="en-US" b="1" dirty="0" smtClean="0"/>
              <a:t> </a:t>
            </a:r>
            <a:r>
              <a:rPr lang="en-US" b="1" dirty="0" err="1" smtClean="0"/>
              <a:t>tentang</a:t>
            </a:r>
            <a:r>
              <a:rPr lang="en-US" b="1" dirty="0" smtClean="0"/>
              <a:t> </a:t>
            </a:r>
            <a:r>
              <a:rPr lang="en-US" b="1" dirty="0" err="1" smtClean="0"/>
              <a:t>keperawatan</a:t>
            </a:r>
            <a:r>
              <a:rPr lang="en-US" b="1" dirty="0" smtClean="0"/>
              <a:t> </a:t>
            </a:r>
            <a:r>
              <a:rPr lang="en-US" b="1" dirty="0" err="1" smtClean="0"/>
              <a:t>bertolak</a:t>
            </a:r>
            <a:r>
              <a:rPr lang="en-US" b="1" dirty="0" smtClean="0"/>
              <a:t> </a:t>
            </a:r>
            <a:r>
              <a:rPr lang="en-US" b="1" dirty="0" err="1" smtClean="0"/>
              <a:t>dari</a:t>
            </a:r>
            <a:r>
              <a:rPr lang="en-US" b="1" dirty="0" smtClean="0"/>
              <a:t> </a:t>
            </a:r>
            <a:r>
              <a:rPr lang="en-US" b="1" dirty="0" err="1" smtClean="0"/>
              <a:t>paradigma</a:t>
            </a:r>
            <a:r>
              <a:rPr lang="en-US" b="1" dirty="0" smtClean="0"/>
              <a:t> </a:t>
            </a:r>
            <a:r>
              <a:rPr lang="en-US" b="1" dirty="0" err="1" smtClean="0"/>
              <a:t>keperawatan</a:t>
            </a:r>
            <a:endParaRPr lang="en-US" b="1" dirty="0" smtClean="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id-ID" kern="10" dirty="0" smtClean="0">
                <a:ln w="9525">
                  <a:solidFill>
                    <a:srgbClr val="FF3300"/>
                  </a:solidFill>
                  <a:round/>
                  <a:headEnd/>
                  <a:tailEnd/>
                </a:ln>
                <a:solidFill>
                  <a:srgbClr val="0000FF"/>
                </a:solidFill>
                <a:latin typeface="Times New Roman"/>
                <a:cs typeface="Times New Roman"/>
              </a:rPr>
              <a:t/>
            </a:r>
            <a:br>
              <a:rPr lang="id-ID" kern="10" dirty="0" smtClean="0">
                <a:ln w="9525">
                  <a:solidFill>
                    <a:srgbClr val="FF3300"/>
                  </a:solidFill>
                  <a:round/>
                  <a:headEnd/>
                  <a:tailEnd/>
                </a:ln>
                <a:solidFill>
                  <a:srgbClr val="0000FF"/>
                </a:solidFill>
                <a:latin typeface="Times New Roman"/>
                <a:cs typeface="Times New Roman"/>
              </a:rPr>
            </a:br>
            <a:r>
              <a:rPr lang="id-ID" kern="10" dirty="0" smtClean="0">
                <a:ln w="9525">
                  <a:solidFill>
                    <a:srgbClr val="FF3300"/>
                  </a:solidFill>
                  <a:round/>
                  <a:headEnd/>
                  <a:tailEnd/>
                </a:ln>
                <a:solidFill>
                  <a:srgbClr val="0000FF"/>
                </a:solidFill>
                <a:latin typeface="Times New Roman"/>
                <a:cs typeface="Times New Roman"/>
              </a:rPr>
              <a:t/>
            </a:r>
            <a:br>
              <a:rPr lang="id-ID" kern="10" dirty="0" smtClean="0">
                <a:ln w="9525">
                  <a:solidFill>
                    <a:srgbClr val="FF3300"/>
                  </a:solidFill>
                  <a:round/>
                  <a:headEnd/>
                  <a:tailEnd/>
                </a:ln>
                <a:solidFill>
                  <a:srgbClr val="0000FF"/>
                </a:solidFill>
                <a:latin typeface="Times New Roman"/>
                <a:cs typeface="Times New Roman"/>
              </a:rPr>
            </a:br>
            <a:r>
              <a:rPr lang="id-ID" sz="3600" kern="10" dirty="0" smtClean="0">
                <a:ln w="9525">
                  <a:solidFill>
                    <a:srgbClr val="FF3300"/>
                  </a:solidFill>
                  <a:round/>
                  <a:headEnd/>
                  <a:tailEnd/>
                </a:ln>
                <a:solidFill>
                  <a:srgbClr val="0000FF"/>
                </a:solidFill>
                <a:latin typeface="Times New Roman"/>
                <a:cs typeface="Times New Roman"/>
              </a:rPr>
              <a:t>Model </a:t>
            </a:r>
            <a:r>
              <a:rPr lang="id-ID" sz="3600" kern="10" dirty="0" smtClean="0">
                <a:ln w="9525">
                  <a:solidFill>
                    <a:srgbClr val="FF3300"/>
                  </a:solidFill>
                  <a:round/>
                  <a:headEnd/>
                  <a:tailEnd/>
                </a:ln>
                <a:solidFill>
                  <a:srgbClr val="0000FF"/>
                </a:solidFill>
                <a:latin typeface="Times New Roman"/>
                <a:cs typeface="Times New Roman"/>
              </a:rPr>
              <a:t>Konseptual dan Praktek Keperawatan</a:t>
            </a:r>
            <a:r>
              <a:rPr lang="id-ID" kern="10" dirty="0" smtClean="0">
                <a:ln w="9525">
                  <a:solidFill>
                    <a:srgbClr val="FF3300"/>
                  </a:solidFill>
                  <a:round/>
                  <a:headEnd/>
                  <a:tailEnd/>
                </a:ln>
                <a:solidFill>
                  <a:srgbClr val="0000FF"/>
                </a:solidFill>
                <a:latin typeface="Times New Roman"/>
                <a:cs typeface="Times New Roman"/>
              </a:rPr>
              <a:t/>
            </a:r>
            <a:br>
              <a:rPr lang="id-ID" kern="10" dirty="0" smtClean="0">
                <a:ln w="9525">
                  <a:solidFill>
                    <a:srgbClr val="FF3300"/>
                  </a:solidFill>
                  <a:round/>
                  <a:headEnd/>
                  <a:tailEnd/>
                </a:ln>
                <a:solidFill>
                  <a:srgbClr val="0000FF"/>
                </a:solidFill>
                <a:latin typeface="Times New Roman"/>
                <a:cs typeface="Times New Roman"/>
              </a:rPr>
            </a:br>
            <a:endParaRPr lang="id-ID" dirty="0"/>
          </a:p>
        </p:txBody>
      </p:sp>
      <p:sp>
        <p:nvSpPr>
          <p:cNvPr id="3" name="Content Placeholder 2"/>
          <p:cNvSpPr>
            <a:spLocks noGrp="1"/>
          </p:cNvSpPr>
          <p:nvPr>
            <p:ph idx="1"/>
          </p:nvPr>
        </p:nvSpPr>
        <p:spPr/>
        <p:txBody>
          <a:bodyPr>
            <a:normAutofit fontScale="92500"/>
          </a:bodyPr>
          <a:lstStyle/>
          <a:p>
            <a:pPr>
              <a:buFontTx/>
              <a:buAutoNum type="arabicPeriod"/>
              <a:defRPr/>
            </a:pPr>
            <a:r>
              <a:rPr lang="en-US" b="1" dirty="0" err="1" smtClean="0"/>
              <a:t>Complemetary</a:t>
            </a:r>
            <a:r>
              <a:rPr lang="en-US" b="1" dirty="0" smtClean="0"/>
              <a:t> – </a:t>
            </a:r>
            <a:r>
              <a:rPr lang="en-US" b="1" dirty="0" err="1" smtClean="0"/>
              <a:t>Supplemetary</a:t>
            </a:r>
            <a:r>
              <a:rPr lang="en-US" b="1" dirty="0" smtClean="0"/>
              <a:t> Model (Henderson)</a:t>
            </a:r>
          </a:p>
          <a:p>
            <a:pPr>
              <a:buFontTx/>
              <a:buAutoNum type="arabicPeriod"/>
              <a:defRPr/>
            </a:pPr>
            <a:r>
              <a:rPr lang="en-US" b="1" dirty="0" smtClean="0"/>
              <a:t>Self Care Model (Orem)</a:t>
            </a:r>
          </a:p>
          <a:p>
            <a:pPr>
              <a:buFontTx/>
              <a:buAutoNum type="arabicPeriod"/>
              <a:defRPr/>
            </a:pPr>
            <a:r>
              <a:rPr lang="en-US" b="1" dirty="0" smtClean="0"/>
              <a:t>Interpersonal Process Model (</a:t>
            </a:r>
            <a:r>
              <a:rPr lang="en-US" b="1" dirty="0" err="1" smtClean="0"/>
              <a:t>Peplau</a:t>
            </a:r>
            <a:r>
              <a:rPr lang="en-US" b="1" dirty="0" smtClean="0"/>
              <a:t>)</a:t>
            </a:r>
          </a:p>
          <a:p>
            <a:pPr>
              <a:buFontTx/>
              <a:buAutoNum type="arabicPeriod"/>
              <a:defRPr/>
            </a:pPr>
            <a:r>
              <a:rPr lang="en-US" b="1" dirty="0" smtClean="0"/>
              <a:t>Health Care System Model ( Betty </a:t>
            </a:r>
            <a:r>
              <a:rPr lang="en-US" b="1" dirty="0" err="1" smtClean="0"/>
              <a:t>Neuman</a:t>
            </a:r>
            <a:r>
              <a:rPr lang="en-US" b="1" dirty="0" smtClean="0"/>
              <a:t>)</a:t>
            </a:r>
          </a:p>
          <a:p>
            <a:pPr>
              <a:buFontTx/>
              <a:buAutoNum type="arabicPeriod"/>
              <a:defRPr/>
            </a:pPr>
            <a:r>
              <a:rPr lang="en-US" b="1" dirty="0" smtClean="0"/>
              <a:t>Adaptation Model (Roy)</a:t>
            </a:r>
          </a:p>
          <a:p>
            <a:pPr>
              <a:buFontTx/>
              <a:buAutoNum type="arabicPeriod"/>
              <a:defRPr/>
            </a:pPr>
            <a:r>
              <a:rPr lang="en-US" b="1" dirty="0" smtClean="0"/>
              <a:t>Caring Model (Jean Watson)</a:t>
            </a:r>
          </a:p>
          <a:p>
            <a:pPr>
              <a:buFontTx/>
              <a:buAutoNum type="arabicPeriod"/>
              <a:defRPr/>
            </a:pPr>
            <a:r>
              <a:rPr lang="en-US" b="1" dirty="0" err="1" smtClean="0"/>
              <a:t>Transcultural</a:t>
            </a:r>
            <a:r>
              <a:rPr lang="en-US" b="1" dirty="0" smtClean="0"/>
              <a:t> Care Model ( </a:t>
            </a:r>
            <a:r>
              <a:rPr lang="en-US" b="1" dirty="0" err="1" smtClean="0"/>
              <a:t>Madelline</a:t>
            </a:r>
            <a:r>
              <a:rPr lang="en-US" b="1" dirty="0" smtClean="0"/>
              <a:t> </a:t>
            </a:r>
            <a:r>
              <a:rPr lang="en-US" b="1" dirty="0" err="1" smtClean="0"/>
              <a:t>Leninger</a:t>
            </a:r>
            <a:r>
              <a:rPr lang="en-US" b="1" dirty="0" smtClean="0"/>
              <a:t>)</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t/>
            </a:r>
            <a:br>
              <a:rPr lang="id-ID" sz="3200" kern="10" dirty="0" smtClean="0">
                <a:ln w="9525">
                  <a:solidFill>
                    <a:srgbClr val="FF3300"/>
                  </a:solidFill>
                  <a:round/>
                  <a:headEnd/>
                  <a:tailEnd/>
                </a:ln>
                <a:gradFill rotWithShape="1">
                  <a:gsLst>
                    <a:gs pos="0">
                      <a:srgbClr val="0000FF"/>
                    </a:gs>
                    <a:gs pos="100000">
                      <a:srgbClr val="FFFF00"/>
                    </a:gs>
                  </a:gsLst>
                  <a:lin ang="5400000" scaled="1"/>
                </a:gradFill>
                <a:latin typeface="Times New Roman"/>
                <a:cs typeface="Times New Roman"/>
              </a:rPr>
            </a:br>
            <a:r>
              <a:rPr lang="id-ID" sz="3200" b="1" kern="10" dirty="0" smtClean="0">
                <a:ln w="9525">
                  <a:solidFill>
                    <a:srgbClr val="FF3300"/>
                  </a:solidFill>
                  <a:round/>
                  <a:headEnd/>
                  <a:tailEnd/>
                </a:ln>
                <a:latin typeface="Times New Roman"/>
                <a:cs typeface="Times New Roman"/>
              </a:rPr>
              <a:t>Acuan </a:t>
            </a:r>
            <a:r>
              <a:rPr lang="id-ID" sz="3200" b="1" kern="10" dirty="0" smtClean="0">
                <a:ln w="9525">
                  <a:solidFill>
                    <a:srgbClr val="FF3300"/>
                  </a:solidFill>
                  <a:round/>
                  <a:headEnd/>
                  <a:tailEnd/>
                </a:ln>
                <a:latin typeface="Times New Roman"/>
                <a:cs typeface="Times New Roman"/>
              </a:rPr>
              <a:t>Pengembangan Model </a:t>
            </a:r>
            <a:br>
              <a:rPr lang="id-ID" sz="3200" b="1" kern="10" dirty="0" smtClean="0">
                <a:ln w="9525">
                  <a:solidFill>
                    <a:srgbClr val="FF3300"/>
                  </a:solidFill>
                  <a:round/>
                  <a:headEnd/>
                  <a:tailEnd/>
                </a:ln>
                <a:latin typeface="Times New Roman"/>
                <a:cs typeface="Times New Roman"/>
              </a:rPr>
            </a:br>
            <a:r>
              <a:rPr lang="id-ID" sz="3200" b="1" kern="10" dirty="0" smtClean="0">
                <a:ln w="9525">
                  <a:solidFill>
                    <a:srgbClr val="FF3300"/>
                  </a:solidFill>
                  <a:round/>
                  <a:headEnd/>
                  <a:tailEnd/>
                </a:ln>
                <a:latin typeface="Times New Roman"/>
                <a:cs typeface="Times New Roman"/>
              </a:rPr>
              <a:t>Konseptual Keperawatan</a:t>
            </a:r>
            <a:endParaRPr lang="id-ID" sz="3200" b="1" dirty="0"/>
          </a:p>
        </p:txBody>
      </p:sp>
      <p:sp>
        <p:nvSpPr>
          <p:cNvPr id="3" name="Content Placeholder 2"/>
          <p:cNvSpPr>
            <a:spLocks noGrp="1"/>
          </p:cNvSpPr>
          <p:nvPr>
            <p:ph idx="1"/>
          </p:nvPr>
        </p:nvSpPr>
        <p:spPr>
          <a:xfrm>
            <a:off x="1676400" y="1905000"/>
            <a:ext cx="7010400" cy="4221163"/>
          </a:xfrm>
        </p:spPr>
        <p:txBody>
          <a:bodyPr>
            <a:normAutofit fontScale="92500" lnSpcReduction="20000"/>
          </a:bodyPr>
          <a:lstStyle/>
          <a:p>
            <a:pPr>
              <a:defRPr/>
            </a:pPr>
            <a:r>
              <a:rPr lang="en-US" sz="2800" b="1" dirty="0" err="1" smtClean="0"/>
              <a:t>Empat</a:t>
            </a:r>
            <a:r>
              <a:rPr lang="en-US" sz="2800" b="1" dirty="0" smtClean="0"/>
              <a:t> (4) </a:t>
            </a:r>
            <a:r>
              <a:rPr lang="en-US" sz="2800" b="1" dirty="0" err="1" smtClean="0"/>
              <a:t>Konsep</a:t>
            </a:r>
            <a:r>
              <a:rPr lang="en-US" sz="2800" b="1" dirty="0" smtClean="0"/>
              <a:t> </a:t>
            </a:r>
            <a:r>
              <a:rPr lang="en-US" sz="2800" b="1" dirty="0" err="1" smtClean="0"/>
              <a:t>Utama</a:t>
            </a:r>
            <a:endParaRPr lang="en-US" sz="2800" b="1" dirty="0" smtClean="0"/>
          </a:p>
          <a:p>
            <a:pPr lvl="4">
              <a:defRPr/>
            </a:pPr>
            <a:r>
              <a:rPr lang="en-US" b="1" dirty="0" smtClean="0"/>
              <a:t>*</a:t>
            </a:r>
            <a:r>
              <a:rPr lang="en-US" b="1" dirty="0" err="1" smtClean="0"/>
              <a:t>Manusia</a:t>
            </a:r>
            <a:endParaRPr lang="en-US" b="1" dirty="0" smtClean="0"/>
          </a:p>
          <a:p>
            <a:pPr lvl="4">
              <a:defRPr/>
            </a:pPr>
            <a:r>
              <a:rPr lang="en-US" b="1" dirty="0" smtClean="0"/>
              <a:t>*</a:t>
            </a:r>
            <a:r>
              <a:rPr lang="en-US" b="1" dirty="0" err="1" smtClean="0"/>
              <a:t>Lingkungan</a:t>
            </a:r>
            <a:r>
              <a:rPr lang="en-US" b="1" dirty="0" smtClean="0"/>
              <a:t>/</a:t>
            </a:r>
            <a:r>
              <a:rPr lang="en-US" b="1" dirty="0" err="1" smtClean="0"/>
              <a:t>Masyarakat</a:t>
            </a:r>
            <a:endParaRPr lang="en-US" b="1" dirty="0" smtClean="0"/>
          </a:p>
          <a:p>
            <a:pPr lvl="4">
              <a:defRPr/>
            </a:pPr>
            <a:r>
              <a:rPr lang="en-US" b="1" dirty="0" smtClean="0"/>
              <a:t>*</a:t>
            </a:r>
            <a:r>
              <a:rPr lang="en-US" b="1" dirty="0" err="1" smtClean="0"/>
              <a:t>Kesehatan</a:t>
            </a:r>
            <a:r>
              <a:rPr lang="en-US" b="1" dirty="0" smtClean="0"/>
              <a:t> </a:t>
            </a:r>
          </a:p>
          <a:p>
            <a:pPr lvl="4">
              <a:defRPr/>
            </a:pPr>
            <a:r>
              <a:rPr lang="en-US" b="1" dirty="0" smtClean="0"/>
              <a:t>*</a:t>
            </a:r>
            <a:r>
              <a:rPr lang="en-US" b="1" dirty="0" err="1" smtClean="0"/>
              <a:t>Keperawatan</a:t>
            </a:r>
            <a:endParaRPr lang="en-US" b="1" dirty="0" smtClean="0"/>
          </a:p>
          <a:p>
            <a:pPr>
              <a:defRPr/>
            </a:pPr>
            <a:r>
              <a:rPr lang="en-US" sz="2800" b="1" dirty="0" err="1" smtClean="0"/>
              <a:t>Tujuh</a:t>
            </a:r>
            <a:r>
              <a:rPr lang="en-US" sz="2800" b="1" dirty="0" smtClean="0"/>
              <a:t> (7) </a:t>
            </a:r>
            <a:r>
              <a:rPr lang="en-US" sz="2800" b="1" dirty="0" err="1" smtClean="0"/>
              <a:t>Elemen</a:t>
            </a:r>
            <a:r>
              <a:rPr lang="en-US" sz="2800" b="1" dirty="0" smtClean="0"/>
              <a:t> </a:t>
            </a:r>
            <a:r>
              <a:rPr lang="en-US" sz="2800" b="1" dirty="0" err="1" smtClean="0"/>
              <a:t>Utama</a:t>
            </a:r>
            <a:endParaRPr lang="en-US" sz="2800" b="1" dirty="0" smtClean="0"/>
          </a:p>
          <a:p>
            <a:pPr lvl="4">
              <a:buClr>
                <a:srgbClr val="00FFFF"/>
              </a:buClr>
              <a:buFont typeface="Wingdings" pitchFamily="2" charset="2"/>
              <a:buChar char="§"/>
              <a:defRPr/>
            </a:pPr>
            <a:r>
              <a:rPr lang="en-US" b="1" dirty="0" err="1" smtClean="0"/>
              <a:t>Tujuan</a:t>
            </a:r>
            <a:r>
              <a:rPr lang="en-US" b="1" dirty="0" smtClean="0"/>
              <a:t> </a:t>
            </a:r>
            <a:r>
              <a:rPr lang="en-US" b="1" dirty="0" err="1" smtClean="0"/>
              <a:t>Asuhan</a:t>
            </a:r>
            <a:r>
              <a:rPr lang="en-US" b="1" dirty="0" smtClean="0"/>
              <a:t> </a:t>
            </a:r>
            <a:r>
              <a:rPr lang="en-US" b="1" dirty="0" err="1" smtClean="0"/>
              <a:t>Keperawatan</a:t>
            </a:r>
            <a:endParaRPr lang="en-US" b="1" dirty="0" smtClean="0"/>
          </a:p>
          <a:p>
            <a:pPr lvl="4">
              <a:buClr>
                <a:srgbClr val="00FFFF"/>
              </a:buClr>
              <a:buFont typeface="Wingdings" pitchFamily="2" charset="2"/>
              <a:buChar char="§"/>
              <a:defRPr/>
            </a:pPr>
            <a:r>
              <a:rPr lang="en-US" b="1" dirty="0" err="1" smtClean="0"/>
              <a:t>Klien</a:t>
            </a:r>
            <a:endParaRPr lang="en-US" b="1" dirty="0" smtClean="0"/>
          </a:p>
          <a:p>
            <a:pPr lvl="4">
              <a:buClr>
                <a:srgbClr val="00FFFF"/>
              </a:buClr>
              <a:buFont typeface="Wingdings" pitchFamily="2" charset="2"/>
              <a:buChar char="§"/>
              <a:defRPr/>
            </a:pPr>
            <a:r>
              <a:rPr lang="en-US" b="1" dirty="0" err="1" smtClean="0"/>
              <a:t>Peran</a:t>
            </a:r>
            <a:r>
              <a:rPr lang="en-US" b="1" dirty="0" smtClean="0"/>
              <a:t> </a:t>
            </a:r>
            <a:r>
              <a:rPr lang="en-US" b="1" dirty="0" err="1" smtClean="0"/>
              <a:t>Ners</a:t>
            </a:r>
            <a:endParaRPr lang="en-US" b="1" dirty="0" smtClean="0"/>
          </a:p>
          <a:p>
            <a:pPr lvl="4">
              <a:buClr>
                <a:srgbClr val="00FFFF"/>
              </a:buClr>
              <a:buFont typeface="Wingdings" pitchFamily="2" charset="2"/>
              <a:buChar char="§"/>
              <a:defRPr/>
            </a:pPr>
            <a:r>
              <a:rPr lang="en-US" b="1" dirty="0" err="1" smtClean="0"/>
              <a:t>Sumber</a:t>
            </a:r>
            <a:r>
              <a:rPr lang="en-US" b="1" dirty="0" smtClean="0"/>
              <a:t> </a:t>
            </a:r>
            <a:r>
              <a:rPr lang="en-US" b="1" dirty="0" err="1" smtClean="0"/>
              <a:t>Masalah</a:t>
            </a:r>
            <a:endParaRPr lang="en-US" b="1" dirty="0" smtClean="0"/>
          </a:p>
          <a:p>
            <a:pPr lvl="4">
              <a:buClr>
                <a:srgbClr val="00FFFF"/>
              </a:buClr>
              <a:buFont typeface="Wingdings" pitchFamily="2" charset="2"/>
              <a:buChar char="§"/>
              <a:defRPr/>
            </a:pPr>
            <a:r>
              <a:rPr lang="en-US" b="1" dirty="0" err="1" smtClean="0"/>
              <a:t>Fokus</a:t>
            </a:r>
            <a:r>
              <a:rPr lang="en-US" b="1" dirty="0" smtClean="0"/>
              <a:t> </a:t>
            </a:r>
            <a:r>
              <a:rPr lang="en-US" b="1" dirty="0" err="1" smtClean="0"/>
              <a:t>Intervensi</a:t>
            </a:r>
            <a:endParaRPr lang="en-US" b="1" dirty="0" smtClean="0"/>
          </a:p>
          <a:p>
            <a:pPr lvl="4">
              <a:buClr>
                <a:srgbClr val="00FFFF"/>
              </a:buClr>
              <a:buFont typeface="Wingdings" pitchFamily="2" charset="2"/>
              <a:buChar char="§"/>
              <a:defRPr/>
            </a:pPr>
            <a:r>
              <a:rPr lang="en-US" b="1" dirty="0" smtClean="0"/>
              <a:t>Cara </a:t>
            </a:r>
            <a:r>
              <a:rPr lang="en-US" b="1" dirty="0" err="1" smtClean="0"/>
              <a:t>Intervensi</a:t>
            </a:r>
            <a:endParaRPr lang="en-US" b="1" dirty="0" smtClean="0"/>
          </a:p>
          <a:p>
            <a:pPr lvl="4">
              <a:buClr>
                <a:srgbClr val="00FFFF"/>
              </a:buClr>
              <a:buFont typeface="Wingdings" pitchFamily="2" charset="2"/>
              <a:buChar char="§"/>
              <a:defRPr/>
            </a:pPr>
            <a:r>
              <a:rPr lang="en-US" b="1" dirty="0" err="1" smtClean="0"/>
              <a:t>Konsekuensi</a:t>
            </a:r>
            <a:endParaRPr lang="en-US" b="1"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7"/>
          <p:cNvPicPr>
            <a:picLocks noGrp="1" noChangeAspect="1"/>
          </p:cNvPicPr>
          <p:nvPr>
            <p:ph idx="1"/>
          </p:nvPr>
        </p:nvPicPr>
        <p:blipFill>
          <a:blip r:embed="rId4" cstate="print"/>
          <a:srcRect/>
          <a:stretch>
            <a:fillRect/>
          </a:stretch>
        </p:blipFill>
        <p:spPr>
          <a:xfrm>
            <a:off x="0" y="1524000"/>
            <a:ext cx="9144000" cy="4840287"/>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id-ID" b="1" dirty="0" smtClean="0"/>
              <a:t/>
            </a:r>
            <a:br>
              <a:rPr lang="id-ID" b="1" dirty="0" smtClean="0"/>
            </a:br>
            <a:r>
              <a:rPr lang="id-ID" b="1" dirty="0" smtClean="0"/>
              <a:t/>
            </a:r>
            <a:br>
              <a:rPr lang="id-ID" b="1" dirty="0" smtClean="0"/>
            </a:br>
            <a:r>
              <a:rPr lang="en-US" sz="3600" b="1" dirty="0" smtClean="0">
                <a:latin typeface="Algerian" pitchFamily="82" charset="0"/>
              </a:rPr>
              <a:t>Model </a:t>
            </a:r>
            <a:r>
              <a:rPr lang="en-US" sz="3600" b="1" dirty="0" err="1" smtClean="0">
                <a:latin typeface="Algerian" pitchFamily="82" charset="0"/>
              </a:rPr>
              <a:t>Konseptual</a:t>
            </a:r>
            <a:r>
              <a:rPr lang="en-US" sz="3600" b="1" dirty="0" smtClean="0">
                <a:latin typeface="Algerian" pitchFamily="82" charset="0"/>
              </a:rPr>
              <a:t> </a:t>
            </a:r>
            <a:r>
              <a:rPr lang="en-US" sz="3600" b="1" dirty="0" err="1" smtClean="0">
                <a:latin typeface="Algerian" pitchFamily="82" charset="0"/>
              </a:rPr>
              <a:t>Keperawatan</a:t>
            </a:r>
            <a:r>
              <a:rPr lang="en-US" b="1" dirty="0" smtClean="0"/>
              <a:t/>
            </a:r>
            <a:br>
              <a:rPr lang="en-US" b="1" dirty="0" smtClean="0"/>
            </a:br>
            <a:endParaRPr lang="id-ID" dirty="0"/>
          </a:p>
        </p:txBody>
      </p:sp>
      <p:sp>
        <p:nvSpPr>
          <p:cNvPr id="3" name="Content Placeholder 2"/>
          <p:cNvSpPr>
            <a:spLocks noGrp="1"/>
          </p:cNvSpPr>
          <p:nvPr>
            <p:ph idx="1"/>
          </p:nvPr>
        </p:nvSpPr>
        <p:spPr>
          <a:xfrm>
            <a:off x="533400" y="1066800"/>
            <a:ext cx="8229600" cy="5135563"/>
          </a:xfrm>
        </p:spPr>
        <p:txBody>
          <a:bodyPr>
            <a:normAutofit/>
          </a:bodyPr>
          <a:lstStyle/>
          <a:p>
            <a:pPr>
              <a:buNone/>
              <a:defRPr/>
            </a:pPr>
            <a:r>
              <a:rPr lang="en-US" b="1" u="sng" dirty="0" err="1" smtClean="0"/>
              <a:t>Manusia</a:t>
            </a:r>
            <a:r>
              <a:rPr lang="en-US" b="1" u="sng" dirty="0" smtClean="0"/>
              <a:t>: </a:t>
            </a:r>
            <a:r>
              <a:rPr lang="en-US" b="1" dirty="0" smtClean="0"/>
              <a:t> </a:t>
            </a:r>
            <a:r>
              <a:rPr lang="en-US" b="1" dirty="0" err="1" smtClean="0"/>
              <a:t>Mahluk</a:t>
            </a:r>
            <a:r>
              <a:rPr lang="en-US" b="1" dirty="0" smtClean="0"/>
              <a:t> yang </a:t>
            </a:r>
            <a:r>
              <a:rPr lang="en-US" b="1" dirty="0" err="1" smtClean="0"/>
              <a:t>utuh</a:t>
            </a:r>
            <a:r>
              <a:rPr lang="en-US" b="1" dirty="0" smtClean="0"/>
              <a:t> </a:t>
            </a:r>
            <a:r>
              <a:rPr lang="en-US" b="1" dirty="0" err="1" smtClean="0"/>
              <a:t>lengkap</a:t>
            </a:r>
            <a:r>
              <a:rPr lang="en-US" b="1" dirty="0" smtClean="0"/>
              <a:t> </a:t>
            </a:r>
            <a:r>
              <a:rPr lang="en-US" b="1" dirty="0" err="1" smtClean="0"/>
              <a:t>dan</a:t>
            </a:r>
            <a:r>
              <a:rPr lang="en-US" b="1" dirty="0" smtClean="0"/>
              <a:t> </a:t>
            </a:r>
            <a:r>
              <a:rPr lang="en-US" b="1" dirty="0" err="1" smtClean="0"/>
              <a:t>mandiri</a:t>
            </a:r>
            <a:r>
              <a:rPr lang="en-US" b="1" dirty="0" smtClean="0"/>
              <a:t> yang </a:t>
            </a:r>
            <a:r>
              <a:rPr lang="id-ID" b="1" dirty="0" smtClean="0"/>
              <a:t> </a:t>
            </a:r>
            <a:r>
              <a:rPr lang="en-US" b="1" dirty="0" err="1" smtClean="0"/>
              <a:t>mempunyai</a:t>
            </a:r>
            <a:r>
              <a:rPr lang="en-US" b="1" dirty="0" smtClean="0"/>
              <a:t> </a:t>
            </a:r>
            <a:r>
              <a:rPr lang="en-US" b="1" dirty="0" smtClean="0"/>
              <a:t>20 </a:t>
            </a:r>
            <a:r>
              <a:rPr lang="en-US" b="1" dirty="0" err="1" smtClean="0"/>
              <a:t>kebutuhan</a:t>
            </a:r>
            <a:r>
              <a:rPr lang="en-US" b="1" dirty="0" smtClean="0"/>
              <a:t> </a:t>
            </a:r>
            <a:r>
              <a:rPr lang="en-US" b="1" dirty="0" err="1" smtClean="0"/>
              <a:t>dasar</a:t>
            </a:r>
            <a:r>
              <a:rPr lang="en-US" b="1" dirty="0" smtClean="0"/>
              <a:t> : </a:t>
            </a:r>
            <a:r>
              <a:rPr lang="en-US" b="1" dirty="0" err="1" smtClean="0"/>
              <a:t>bernapas</a:t>
            </a:r>
            <a:r>
              <a:rPr lang="en-US" b="1" dirty="0" smtClean="0"/>
              <a:t>,</a:t>
            </a:r>
            <a:r>
              <a:rPr lang="id-ID" b="1" dirty="0" smtClean="0"/>
              <a:t> </a:t>
            </a:r>
            <a:r>
              <a:rPr lang="en-US" b="1" dirty="0" err="1" smtClean="0"/>
              <a:t>makan</a:t>
            </a:r>
            <a:r>
              <a:rPr lang="en-US" b="1" dirty="0" smtClean="0"/>
              <a:t> </a:t>
            </a:r>
            <a:r>
              <a:rPr lang="en-US" b="1" dirty="0" err="1" smtClean="0"/>
              <a:t>dan</a:t>
            </a:r>
            <a:r>
              <a:rPr lang="en-US" b="1" dirty="0" smtClean="0"/>
              <a:t> </a:t>
            </a:r>
            <a:r>
              <a:rPr lang="en-US" b="1" dirty="0" err="1" smtClean="0"/>
              <a:t>minum</a:t>
            </a:r>
            <a:r>
              <a:rPr lang="en-US" b="1" dirty="0" smtClean="0"/>
              <a:t>, </a:t>
            </a:r>
            <a:r>
              <a:rPr lang="en-US" b="1" dirty="0" err="1" smtClean="0"/>
              <a:t>eliminasi</a:t>
            </a:r>
            <a:r>
              <a:rPr lang="en-US" b="1" dirty="0" smtClean="0"/>
              <a:t>, </a:t>
            </a:r>
            <a:r>
              <a:rPr lang="en-US" b="1" dirty="0" err="1" smtClean="0"/>
              <a:t>tidur</a:t>
            </a:r>
            <a:r>
              <a:rPr lang="en-US" b="1" dirty="0" smtClean="0"/>
              <a:t> </a:t>
            </a:r>
            <a:r>
              <a:rPr lang="en-US" b="1" dirty="0" err="1" smtClean="0"/>
              <a:t>dan</a:t>
            </a:r>
            <a:r>
              <a:rPr lang="en-US" b="1" dirty="0" smtClean="0"/>
              <a:t> </a:t>
            </a:r>
            <a:r>
              <a:rPr lang="en-US" b="1" dirty="0" err="1" smtClean="0"/>
              <a:t>istirahat</a:t>
            </a:r>
            <a:r>
              <a:rPr lang="en-US" b="1" dirty="0" smtClean="0"/>
              <a:t>, </a:t>
            </a:r>
            <a:r>
              <a:rPr lang="en-US" b="1" dirty="0" err="1" smtClean="0"/>
              <a:t>berpakaian</a:t>
            </a:r>
            <a:r>
              <a:rPr lang="en-US" b="1" dirty="0" smtClean="0"/>
              <a:t>, </a:t>
            </a:r>
            <a:r>
              <a:rPr lang="en-US" b="1" dirty="0" err="1" smtClean="0"/>
              <a:t>mempertahankan</a:t>
            </a:r>
            <a:r>
              <a:rPr lang="en-US" b="1" dirty="0" smtClean="0"/>
              <a:t> </a:t>
            </a:r>
            <a:r>
              <a:rPr lang="en-US" b="1" dirty="0" err="1" smtClean="0"/>
              <a:t>suhu</a:t>
            </a:r>
            <a:r>
              <a:rPr lang="id-ID" b="1" dirty="0" smtClean="0"/>
              <a:t> </a:t>
            </a:r>
            <a:r>
              <a:rPr lang="en-US" b="1" dirty="0" err="1" smtClean="0"/>
              <a:t>Tubuh</a:t>
            </a:r>
            <a:r>
              <a:rPr lang="en-US" b="1" dirty="0" smtClean="0"/>
              <a:t>, </a:t>
            </a:r>
            <a:r>
              <a:rPr lang="en-US" b="1" dirty="0" err="1" smtClean="0"/>
              <a:t>menjaga</a:t>
            </a:r>
            <a:r>
              <a:rPr lang="en-US" b="1" dirty="0" smtClean="0"/>
              <a:t> </a:t>
            </a:r>
            <a:r>
              <a:rPr lang="en-US" b="1" dirty="0" err="1" smtClean="0"/>
              <a:t>kebersihan</a:t>
            </a:r>
            <a:r>
              <a:rPr lang="en-US" b="1" dirty="0" smtClean="0"/>
              <a:t>, </a:t>
            </a:r>
            <a:r>
              <a:rPr lang="en-US" b="1" dirty="0" err="1" smtClean="0"/>
              <a:t>menghindari</a:t>
            </a:r>
            <a:r>
              <a:rPr lang="en-US" b="1" dirty="0" smtClean="0"/>
              <a:t> </a:t>
            </a:r>
            <a:r>
              <a:rPr lang="en-US" b="1" dirty="0" err="1" smtClean="0"/>
              <a:t>bahaya</a:t>
            </a:r>
            <a:r>
              <a:rPr lang="en-US" b="1" dirty="0" smtClean="0"/>
              <a:t>, </a:t>
            </a:r>
            <a:r>
              <a:rPr lang="en-US" b="1" dirty="0" err="1" smtClean="0"/>
              <a:t>berkomunikasi</a:t>
            </a:r>
            <a:r>
              <a:rPr lang="en-US" b="1" dirty="0" smtClean="0"/>
              <a:t>,</a:t>
            </a:r>
          </a:p>
          <a:p>
            <a:pPr>
              <a:buNone/>
              <a:defRPr/>
            </a:pPr>
            <a:r>
              <a:rPr lang="id-ID" b="1" dirty="0" smtClean="0"/>
              <a:t>    </a:t>
            </a:r>
            <a:r>
              <a:rPr lang="en-US" b="1" dirty="0" err="1" smtClean="0"/>
              <a:t>Bekerja</a:t>
            </a:r>
            <a:r>
              <a:rPr lang="en-US" b="1" dirty="0" smtClean="0"/>
              <a:t>, </a:t>
            </a:r>
            <a:r>
              <a:rPr lang="en-US" b="1" dirty="0" err="1" smtClean="0"/>
              <a:t>bermain</a:t>
            </a:r>
            <a:r>
              <a:rPr lang="en-US" b="1" dirty="0" smtClean="0"/>
              <a:t>, </a:t>
            </a:r>
            <a:r>
              <a:rPr lang="en-US" b="1" dirty="0" err="1" smtClean="0"/>
              <a:t>belajar</a:t>
            </a:r>
            <a:r>
              <a:rPr lang="en-US" b="1" dirty="0" smtClean="0"/>
              <a:t>, spiritual, </a:t>
            </a:r>
            <a:r>
              <a:rPr lang="en-US" b="1" dirty="0" err="1" smtClean="0"/>
              <a:t>kultural</a:t>
            </a:r>
            <a:r>
              <a:rPr lang="en-US" b="1" dirty="0" smtClean="0"/>
              <a:t>, </a:t>
            </a:r>
            <a:r>
              <a:rPr lang="en-US" b="1" dirty="0" err="1" smtClean="0"/>
              <a:t>konsep</a:t>
            </a:r>
            <a:r>
              <a:rPr lang="en-US" b="1" dirty="0" smtClean="0"/>
              <a:t> </a:t>
            </a:r>
            <a:r>
              <a:rPr lang="en-US" b="1" dirty="0" err="1" smtClean="0"/>
              <a:t>diri</a:t>
            </a:r>
            <a:r>
              <a:rPr lang="en-US" b="1" dirty="0" smtClean="0"/>
              <a:t>, </a:t>
            </a:r>
            <a:r>
              <a:rPr lang="en-US" b="1" dirty="0" err="1" smtClean="0"/>
              <a:t>fungsi</a:t>
            </a:r>
            <a:r>
              <a:rPr lang="en-US" b="1" dirty="0" smtClean="0"/>
              <a:t> </a:t>
            </a:r>
            <a:r>
              <a:rPr lang="en-US" b="1" dirty="0" err="1" smtClean="0"/>
              <a:t>peran</a:t>
            </a:r>
            <a:r>
              <a:rPr lang="en-US" b="1" dirty="0" smtClean="0"/>
              <a:t>, </a:t>
            </a:r>
            <a:r>
              <a:rPr lang="en-US" b="1" dirty="0" err="1" smtClean="0"/>
              <a:t>bertanggungjawab</a:t>
            </a:r>
            <a:r>
              <a:rPr lang="en-US" b="1" dirty="0" smtClean="0"/>
              <a:t> </a:t>
            </a:r>
            <a:r>
              <a:rPr lang="en-US" b="1" dirty="0" err="1" smtClean="0"/>
              <a:t>pada</a:t>
            </a:r>
            <a:r>
              <a:rPr lang="en-US" b="1" dirty="0" smtClean="0"/>
              <a:t> </a:t>
            </a:r>
            <a:r>
              <a:rPr lang="en-US" b="1" dirty="0" err="1" smtClean="0"/>
              <a:t>diri</a:t>
            </a:r>
            <a:r>
              <a:rPr lang="en-US" b="1" dirty="0" smtClean="0"/>
              <a:t> </a:t>
            </a:r>
            <a:r>
              <a:rPr lang="en-US" b="1" dirty="0" err="1" smtClean="0"/>
              <a:t>sendiri</a:t>
            </a:r>
            <a:r>
              <a:rPr lang="en-US" b="1" dirty="0" smtClean="0"/>
              <a:t> </a:t>
            </a:r>
            <a:r>
              <a:rPr lang="en-US" b="1" dirty="0" err="1" smtClean="0"/>
              <a:t>dan</a:t>
            </a:r>
            <a:r>
              <a:rPr lang="id-ID" b="1" dirty="0" smtClean="0"/>
              <a:t> </a:t>
            </a:r>
            <a:r>
              <a:rPr lang="en-US" b="1" dirty="0" err="1" smtClean="0"/>
              <a:t>hubungan</a:t>
            </a:r>
            <a:r>
              <a:rPr lang="en-US" b="1" dirty="0" smtClean="0"/>
              <a:t> </a:t>
            </a:r>
            <a:r>
              <a:rPr lang="id-ID" b="1" dirty="0" smtClean="0"/>
              <a:t> </a:t>
            </a:r>
            <a:r>
              <a:rPr lang="en-US" b="1" dirty="0" err="1" smtClean="0"/>
              <a:t>interdepensi</a:t>
            </a:r>
            <a:endParaRPr lang="en-US" b="1" u="sng" dirty="0" smtClean="0"/>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en-US" sz="3100" b="1" dirty="0" smtClean="0">
                <a:latin typeface="Algerian" pitchFamily="82" charset="0"/>
              </a:rPr>
              <a:t>Model </a:t>
            </a:r>
            <a:r>
              <a:rPr lang="en-US" sz="3100" b="1" dirty="0" err="1" smtClean="0">
                <a:latin typeface="Algerian" pitchFamily="82" charset="0"/>
              </a:rPr>
              <a:t>Konseptual</a:t>
            </a:r>
            <a:r>
              <a:rPr lang="en-US" sz="3100" b="1" dirty="0" smtClean="0">
                <a:latin typeface="Algerian" pitchFamily="82" charset="0"/>
              </a:rPr>
              <a:t> </a:t>
            </a:r>
            <a:r>
              <a:rPr lang="en-US" sz="3100" b="1" dirty="0" err="1" smtClean="0">
                <a:latin typeface="Algerian" pitchFamily="82" charset="0"/>
              </a:rPr>
              <a:t>Keperawatan</a:t>
            </a:r>
            <a:r>
              <a:rPr lang="en-US" b="1" dirty="0" smtClean="0"/>
              <a:t/>
            </a:r>
            <a:br>
              <a:rPr lang="en-US" b="1" dirty="0" smtClean="0"/>
            </a:br>
            <a:endParaRPr lang="id-ID" dirty="0"/>
          </a:p>
        </p:txBody>
      </p:sp>
      <p:sp>
        <p:nvSpPr>
          <p:cNvPr id="3" name="Content Placeholder 2"/>
          <p:cNvSpPr>
            <a:spLocks noGrp="1"/>
          </p:cNvSpPr>
          <p:nvPr>
            <p:ph idx="1"/>
          </p:nvPr>
        </p:nvSpPr>
        <p:spPr/>
        <p:txBody>
          <a:bodyPr/>
          <a:lstStyle/>
          <a:p>
            <a:pPr>
              <a:defRPr/>
            </a:pPr>
            <a:r>
              <a:rPr lang="en-US" b="1" u="sng" dirty="0" err="1" smtClean="0"/>
              <a:t>Lingkungan</a:t>
            </a:r>
            <a:r>
              <a:rPr lang="en-US" b="1" u="sng" dirty="0" smtClean="0"/>
              <a:t>/</a:t>
            </a:r>
            <a:r>
              <a:rPr lang="en-US" b="1" u="sng" dirty="0" err="1" smtClean="0"/>
              <a:t>masyarakat</a:t>
            </a:r>
            <a:r>
              <a:rPr lang="en-US" b="1" u="sng" dirty="0" smtClean="0"/>
              <a:t>:  </a:t>
            </a:r>
            <a:r>
              <a:rPr lang="en-US" b="1" dirty="0" smtClean="0"/>
              <a:t> </a:t>
            </a:r>
            <a:r>
              <a:rPr lang="en-US" b="1" dirty="0" err="1" smtClean="0"/>
              <a:t>Semua</a:t>
            </a:r>
            <a:r>
              <a:rPr lang="en-US" b="1" dirty="0" smtClean="0"/>
              <a:t> </a:t>
            </a:r>
            <a:r>
              <a:rPr lang="en-US" b="1" dirty="0" err="1" smtClean="0"/>
              <a:t>faktor</a:t>
            </a:r>
            <a:r>
              <a:rPr lang="en-US" b="1" dirty="0" smtClean="0"/>
              <a:t> internal </a:t>
            </a:r>
            <a:r>
              <a:rPr lang="en-US" b="1" dirty="0" err="1" smtClean="0"/>
              <a:t>dan</a:t>
            </a:r>
            <a:r>
              <a:rPr lang="en-US" b="1" dirty="0" smtClean="0"/>
              <a:t> </a:t>
            </a:r>
            <a:r>
              <a:rPr lang="en-US" b="1" dirty="0" err="1" smtClean="0"/>
              <a:t>eksternal</a:t>
            </a:r>
            <a:r>
              <a:rPr lang="en-US" b="1" dirty="0" smtClean="0"/>
              <a:t> </a:t>
            </a:r>
            <a:r>
              <a:rPr lang="en-US" b="1" dirty="0" smtClean="0"/>
              <a:t>yang </a:t>
            </a:r>
            <a:r>
              <a:rPr lang="en-US" b="1" dirty="0" err="1" smtClean="0"/>
              <a:t>saling</a:t>
            </a:r>
            <a:r>
              <a:rPr lang="en-US" b="1" dirty="0" smtClean="0"/>
              <a:t> </a:t>
            </a:r>
            <a:r>
              <a:rPr lang="en-US" b="1" dirty="0" err="1" smtClean="0"/>
              <a:t>berpengaruh</a:t>
            </a:r>
            <a:r>
              <a:rPr lang="en-US" b="1" dirty="0" smtClean="0"/>
              <a:t> </a:t>
            </a:r>
            <a:r>
              <a:rPr lang="en-US" b="1" dirty="0" err="1" smtClean="0"/>
              <a:t>sehingga</a:t>
            </a:r>
            <a:r>
              <a:rPr lang="en-US" b="1" dirty="0" smtClean="0"/>
              <a:t> </a:t>
            </a:r>
            <a:r>
              <a:rPr lang="en-US" b="1" dirty="0" err="1" smtClean="0"/>
              <a:t>klien</a:t>
            </a:r>
            <a:r>
              <a:rPr lang="en-US" b="1" dirty="0" smtClean="0"/>
              <a:t> </a:t>
            </a:r>
            <a:r>
              <a:rPr lang="en-US" b="1" dirty="0" err="1" smtClean="0"/>
              <a:t>dapat</a:t>
            </a:r>
            <a:r>
              <a:rPr lang="id-ID" b="1" dirty="0" smtClean="0"/>
              <a:t> </a:t>
            </a:r>
            <a:r>
              <a:rPr lang="en-US" b="1" dirty="0" err="1" smtClean="0"/>
              <a:t>mempertahankan</a:t>
            </a:r>
            <a:r>
              <a:rPr lang="en-US" b="1" dirty="0" smtClean="0"/>
              <a:t> </a:t>
            </a:r>
            <a:r>
              <a:rPr lang="en-US" b="1" dirty="0" err="1" smtClean="0"/>
              <a:t>keseimbangan</a:t>
            </a:r>
            <a:r>
              <a:rPr lang="en-US" b="1" dirty="0" smtClean="0"/>
              <a:t> yang </a:t>
            </a:r>
            <a:r>
              <a:rPr lang="en-US" b="1" dirty="0" err="1" smtClean="0"/>
              <a:t>harmonis</a:t>
            </a:r>
            <a:endParaRPr lang="en-US" b="1" dirty="0" smtClean="0"/>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en-US" b="1" dirty="0" smtClean="0"/>
              <a:t>Model </a:t>
            </a:r>
            <a:r>
              <a:rPr lang="en-US" b="1" dirty="0" err="1" smtClean="0"/>
              <a:t>Konseptual</a:t>
            </a:r>
            <a:r>
              <a:rPr lang="en-US" b="1" dirty="0" smtClean="0"/>
              <a:t> </a:t>
            </a:r>
            <a:r>
              <a:rPr lang="en-US" b="1" dirty="0" err="1" smtClean="0"/>
              <a:t>Keperawatan</a:t>
            </a:r>
            <a:r>
              <a:rPr lang="en-US" b="1" dirty="0" smtClean="0"/>
              <a:t/>
            </a:r>
            <a:br>
              <a:rPr lang="en-US" b="1" dirty="0" smtClean="0"/>
            </a:br>
            <a:endParaRPr lang="id-ID" dirty="0"/>
          </a:p>
        </p:txBody>
      </p:sp>
      <p:sp>
        <p:nvSpPr>
          <p:cNvPr id="3" name="Content Placeholder 2"/>
          <p:cNvSpPr>
            <a:spLocks noGrp="1"/>
          </p:cNvSpPr>
          <p:nvPr>
            <p:ph idx="1"/>
          </p:nvPr>
        </p:nvSpPr>
        <p:spPr/>
        <p:txBody>
          <a:bodyPr/>
          <a:lstStyle/>
          <a:p>
            <a:pPr>
              <a:defRPr/>
            </a:pPr>
            <a:r>
              <a:rPr lang="en-US" b="1" u="sng" dirty="0" err="1" smtClean="0"/>
              <a:t>Kesehatan</a:t>
            </a:r>
            <a:r>
              <a:rPr lang="en-US" b="1" u="sng" dirty="0" smtClean="0"/>
              <a:t>: </a:t>
            </a:r>
            <a:r>
              <a:rPr lang="en-US" b="1" dirty="0" smtClean="0"/>
              <a:t> </a:t>
            </a:r>
            <a:r>
              <a:rPr lang="en-US" b="1" dirty="0" err="1" smtClean="0"/>
              <a:t>Kemampuan</a:t>
            </a:r>
            <a:r>
              <a:rPr lang="en-US" b="1" dirty="0" smtClean="0"/>
              <a:t> </a:t>
            </a:r>
            <a:r>
              <a:rPr lang="en-US" b="1" dirty="0" err="1" smtClean="0"/>
              <a:t>individu</a:t>
            </a:r>
            <a:r>
              <a:rPr lang="en-US" b="1" dirty="0" smtClean="0"/>
              <a:t> </a:t>
            </a:r>
            <a:r>
              <a:rPr lang="en-US" b="1" dirty="0" err="1" smtClean="0"/>
              <a:t>untuk</a:t>
            </a:r>
            <a:r>
              <a:rPr lang="en-US" b="1" dirty="0" smtClean="0"/>
              <a:t> </a:t>
            </a:r>
            <a:r>
              <a:rPr lang="en-US" b="1" dirty="0" err="1" smtClean="0"/>
              <a:t>melakukan</a:t>
            </a:r>
            <a:r>
              <a:rPr lang="en-US" b="1" dirty="0" smtClean="0"/>
              <a:t> </a:t>
            </a:r>
          </a:p>
          <a:p>
            <a:pPr>
              <a:defRPr/>
            </a:pPr>
            <a:r>
              <a:rPr lang="en-US" b="1" dirty="0" smtClean="0"/>
              <a:t>20 </a:t>
            </a:r>
            <a:r>
              <a:rPr lang="en-US" b="1" dirty="0" err="1" smtClean="0"/>
              <a:t>komponen</a:t>
            </a:r>
            <a:r>
              <a:rPr lang="en-US" b="1" dirty="0" smtClean="0"/>
              <a:t> </a:t>
            </a:r>
            <a:r>
              <a:rPr lang="en-US" b="1" dirty="0" err="1" smtClean="0"/>
              <a:t>asuhan</a:t>
            </a:r>
            <a:r>
              <a:rPr lang="en-US" b="1" dirty="0" smtClean="0"/>
              <a:t> </a:t>
            </a:r>
            <a:r>
              <a:rPr lang="en-US" b="1" dirty="0" err="1" smtClean="0"/>
              <a:t>keperawatan</a:t>
            </a:r>
            <a:r>
              <a:rPr lang="en-US" b="1" dirty="0" smtClean="0"/>
              <a:t> </a:t>
            </a:r>
            <a:r>
              <a:rPr lang="en-US" b="1" dirty="0" err="1" smtClean="0"/>
              <a:t>tanpa</a:t>
            </a:r>
            <a:r>
              <a:rPr lang="en-US" b="1" dirty="0" smtClean="0"/>
              <a:t> </a:t>
            </a:r>
            <a:r>
              <a:rPr lang="en-US" b="1" dirty="0" err="1" smtClean="0"/>
              <a:t>bantuan</a:t>
            </a:r>
            <a:r>
              <a:rPr lang="en-US" b="1" dirty="0" smtClean="0"/>
              <a:t> </a:t>
            </a:r>
            <a:r>
              <a:rPr lang="en-US" b="1" dirty="0" err="1" smtClean="0"/>
              <a:t>sesuai</a:t>
            </a:r>
            <a:r>
              <a:rPr lang="en-US" b="1" dirty="0" smtClean="0"/>
              <a:t> </a:t>
            </a:r>
          </a:p>
          <a:p>
            <a:pPr>
              <a:defRPr/>
            </a:pPr>
            <a:r>
              <a:rPr lang="en-US" b="1" dirty="0" err="1" smtClean="0"/>
              <a:t>dengan</a:t>
            </a:r>
            <a:r>
              <a:rPr lang="en-US" b="1" dirty="0" smtClean="0"/>
              <a:t> </a:t>
            </a:r>
            <a:r>
              <a:rPr lang="en-US" b="1" dirty="0" err="1" smtClean="0"/>
              <a:t>tingkat</a:t>
            </a:r>
            <a:r>
              <a:rPr lang="en-US" b="1" dirty="0" smtClean="0"/>
              <a:t> </a:t>
            </a:r>
            <a:r>
              <a:rPr lang="en-US" b="1" dirty="0" err="1" smtClean="0"/>
              <a:t>perkembangannya</a:t>
            </a:r>
            <a:endParaRPr lang="en-US" b="1" dirty="0" smtClean="0"/>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en-US" sz="3600" b="1" dirty="0" smtClean="0">
                <a:latin typeface="Algerian" pitchFamily="82" charset="0"/>
              </a:rPr>
              <a:t>Model </a:t>
            </a:r>
            <a:r>
              <a:rPr lang="en-US" sz="3600" b="1" dirty="0" err="1" smtClean="0">
                <a:latin typeface="Algerian" pitchFamily="82" charset="0"/>
              </a:rPr>
              <a:t>Konseptual</a:t>
            </a:r>
            <a:r>
              <a:rPr lang="en-US" sz="3600" b="1" dirty="0" smtClean="0">
                <a:latin typeface="Algerian" pitchFamily="82" charset="0"/>
              </a:rPr>
              <a:t> </a:t>
            </a:r>
            <a:r>
              <a:rPr lang="en-US" sz="3600" b="1" dirty="0" err="1" smtClean="0">
                <a:latin typeface="Algerian" pitchFamily="82" charset="0"/>
              </a:rPr>
              <a:t>Keperawatan</a:t>
            </a:r>
            <a:r>
              <a:rPr lang="en-US" b="1" dirty="0" smtClean="0"/>
              <a:t/>
            </a:r>
            <a:br>
              <a:rPr lang="en-US" b="1" dirty="0" smtClean="0"/>
            </a:br>
            <a:endParaRPr lang="id-ID" dirty="0"/>
          </a:p>
        </p:txBody>
      </p:sp>
      <p:sp>
        <p:nvSpPr>
          <p:cNvPr id="3" name="Content Placeholder 2"/>
          <p:cNvSpPr>
            <a:spLocks noGrp="1"/>
          </p:cNvSpPr>
          <p:nvPr>
            <p:ph idx="1"/>
          </p:nvPr>
        </p:nvSpPr>
        <p:spPr>
          <a:xfrm>
            <a:off x="457200" y="1981200"/>
            <a:ext cx="8229600" cy="4144963"/>
          </a:xfrm>
        </p:spPr>
        <p:txBody>
          <a:bodyPr/>
          <a:lstStyle/>
          <a:p>
            <a:pPr>
              <a:defRPr/>
            </a:pPr>
            <a:r>
              <a:rPr lang="en-US" b="1" u="sng" dirty="0" err="1" smtClean="0"/>
              <a:t>Keperawatan</a:t>
            </a:r>
            <a:r>
              <a:rPr lang="en-US" b="1" u="sng" dirty="0" smtClean="0"/>
              <a:t>:</a:t>
            </a:r>
            <a:r>
              <a:rPr lang="en-US" b="1" dirty="0" smtClean="0"/>
              <a:t> </a:t>
            </a:r>
            <a:r>
              <a:rPr lang="en-US" b="1" dirty="0" err="1" smtClean="0"/>
              <a:t>Membantu</a:t>
            </a:r>
            <a:r>
              <a:rPr lang="en-US" b="1" dirty="0" smtClean="0"/>
              <a:t> </a:t>
            </a:r>
            <a:r>
              <a:rPr lang="en-US" b="1" dirty="0" err="1" smtClean="0"/>
              <a:t>klien</a:t>
            </a:r>
            <a:r>
              <a:rPr lang="en-US" b="1" dirty="0" smtClean="0"/>
              <a:t> </a:t>
            </a:r>
            <a:r>
              <a:rPr lang="en-US" b="1" dirty="0" err="1" smtClean="0"/>
              <a:t>baik</a:t>
            </a:r>
            <a:r>
              <a:rPr lang="en-US" b="1" dirty="0" smtClean="0"/>
              <a:t> </a:t>
            </a:r>
            <a:r>
              <a:rPr lang="en-US" b="1" dirty="0" err="1" smtClean="0"/>
              <a:t>sakit</a:t>
            </a:r>
            <a:r>
              <a:rPr lang="en-US" b="1" dirty="0" smtClean="0"/>
              <a:t> </a:t>
            </a:r>
            <a:r>
              <a:rPr lang="en-US" b="1" dirty="0" err="1" smtClean="0"/>
              <a:t>atau</a:t>
            </a:r>
            <a:r>
              <a:rPr lang="en-US" b="1" dirty="0" smtClean="0"/>
              <a:t> </a:t>
            </a:r>
            <a:r>
              <a:rPr lang="en-US" b="1" dirty="0" err="1" smtClean="0"/>
              <a:t>sehat</a:t>
            </a:r>
            <a:r>
              <a:rPr lang="en-US" b="1" dirty="0" smtClean="0"/>
              <a:t>, </a:t>
            </a:r>
          </a:p>
          <a:p>
            <a:pPr>
              <a:defRPr/>
            </a:pPr>
            <a:r>
              <a:rPr lang="en-US" b="1" dirty="0" err="1" smtClean="0"/>
              <a:t>saat</a:t>
            </a:r>
            <a:r>
              <a:rPr lang="en-US" b="1" dirty="0" smtClean="0"/>
              <a:t> </a:t>
            </a:r>
            <a:r>
              <a:rPr lang="en-US" b="1" dirty="0" err="1" smtClean="0"/>
              <a:t>pemulihan</a:t>
            </a:r>
            <a:r>
              <a:rPr lang="en-US" b="1" dirty="0" smtClean="0"/>
              <a:t> </a:t>
            </a:r>
            <a:r>
              <a:rPr lang="en-US" b="1" dirty="0" err="1" smtClean="0"/>
              <a:t>atau</a:t>
            </a:r>
            <a:r>
              <a:rPr lang="en-US" b="1" dirty="0" smtClean="0"/>
              <a:t> </a:t>
            </a:r>
            <a:r>
              <a:rPr lang="en-US" b="1" dirty="0" err="1" smtClean="0"/>
              <a:t>meninggal</a:t>
            </a:r>
            <a:r>
              <a:rPr lang="en-US" b="1" dirty="0" smtClean="0"/>
              <a:t>. </a:t>
            </a:r>
            <a:r>
              <a:rPr lang="en-US" b="1" dirty="0" err="1" smtClean="0"/>
              <a:t>Membantu</a:t>
            </a:r>
            <a:r>
              <a:rPr lang="en-US" b="1" dirty="0" smtClean="0"/>
              <a:t> </a:t>
            </a:r>
            <a:r>
              <a:rPr lang="en-US" b="1" dirty="0" err="1" smtClean="0"/>
              <a:t>klien</a:t>
            </a:r>
            <a:r>
              <a:rPr lang="en-US" b="1" dirty="0" smtClean="0"/>
              <a:t> </a:t>
            </a:r>
            <a:r>
              <a:rPr lang="en-US" b="1" dirty="0" err="1" smtClean="0"/>
              <a:t>mandiri</a:t>
            </a:r>
            <a:r>
              <a:rPr lang="en-US" b="1" dirty="0" smtClean="0"/>
              <a:t> </a:t>
            </a:r>
            <a:r>
              <a:rPr lang="en-US" b="1" dirty="0" err="1" smtClean="0"/>
              <a:t>Secepat</a:t>
            </a:r>
            <a:r>
              <a:rPr lang="en-US" b="1" dirty="0" smtClean="0"/>
              <a:t> </a:t>
            </a:r>
            <a:r>
              <a:rPr lang="en-US" b="1" dirty="0" err="1" smtClean="0"/>
              <a:t>mungkin</a:t>
            </a:r>
            <a:endParaRPr lang="en-US" sz="4000" b="1" u="sng" dirty="0" smtClean="0"/>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b="1" dirty="0" smtClean="0"/>
              <a:t/>
            </a:r>
            <a:br>
              <a:rPr lang="id-ID" b="1" dirty="0" smtClean="0"/>
            </a:br>
            <a:r>
              <a:rPr lang="id-ID" b="1" dirty="0" smtClean="0"/>
              <a:t/>
            </a:r>
            <a:br>
              <a:rPr lang="id-ID" b="1" dirty="0" smtClean="0"/>
            </a:br>
            <a:r>
              <a:rPr lang="en-US" sz="3600" b="1" dirty="0" smtClean="0">
                <a:latin typeface="Algerian" pitchFamily="82" charset="0"/>
              </a:rPr>
              <a:t>Model </a:t>
            </a:r>
            <a:r>
              <a:rPr lang="en-US" sz="3600" b="1" dirty="0" err="1" smtClean="0">
                <a:latin typeface="Algerian" pitchFamily="82" charset="0"/>
              </a:rPr>
              <a:t>Konseptual</a:t>
            </a:r>
            <a:r>
              <a:rPr lang="en-US" sz="3600" b="1" dirty="0" smtClean="0">
                <a:latin typeface="Algerian" pitchFamily="82" charset="0"/>
              </a:rPr>
              <a:t> </a:t>
            </a:r>
            <a:r>
              <a:rPr lang="en-US" sz="3600" b="1" dirty="0" err="1" smtClean="0">
                <a:latin typeface="Algerian" pitchFamily="82" charset="0"/>
              </a:rPr>
              <a:t>Keperawatan</a:t>
            </a:r>
            <a:r>
              <a:rPr lang="en-US" sz="3600" b="1" dirty="0" smtClean="0">
                <a:latin typeface="Algerian" pitchFamily="82" charset="0"/>
              </a:rPr>
              <a:t> </a:t>
            </a:r>
            <a:r>
              <a:rPr lang="id-ID" sz="3600" b="1" dirty="0" smtClean="0">
                <a:latin typeface="Algerian" pitchFamily="82" charset="0"/>
              </a:rPr>
              <a:t/>
            </a:r>
            <a:br>
              <a:rPr lang="id-ID" sz="3600" b="1" dirty="0" smtClean="0">
                <a:latin typeface="Algerian" pitchFamily="82" charset="0"/>
              </a:rPr>
            </a:br>
            <a:r>
              <a:rPr lang="en-US" sz="3600" b="1" dirty="0" smtClean="0">
                <a:latin typeface="Algerian" pitchFamily="82" charset="0"/>
              </a:rPr>
              <a:t>(</a:t>
            </a:r>
            <a:r>
              <a:rPr lang="en-US" sz="3600" b="1" dirty="0" smtClean="0">
                <a:latin typeface="Algerian" pitchFamily="82" charset="0"/>
              </a:rPr>
              <a:t>7 </a:t>
            </a:r>
            <a:r>
              <a:rPr lang="en-US" sz="3600" b="1" dirty="0" err="1" smtClean="0">
                <a:latin typeface="Algerian" pitchFamily="82" charset="0"/>
              </a:rPr>
              <a:t>elemen</a:t>
            </a:r>
            <a:r>
              <a:rPr lang="en-US" sz="3600" b="1" dirty="0" smtClean="0">
                <a:latin typeface="Algerian" pitchFamily="82" charset="0"/>
              </a:rPr>
              <a:t>)</a:t>
            </a:r>
            <a:r>
              <a:rPr lang="en-US" b="1" dirty="0" smtClean="0">
                <a:latin typeface="Algerian" pitchFamily="82" charset="0"/>
              </a:rPr>
              <a:t/>
            </a:r>
            <a:br>
              <a:rPr lang="en-US" b="1" dirty="0" smtClean="0">
                <a:latin typeface="Algerian" pitchFamily="82" charset="0"/>
              </a:rPr>
            </a:br>
            <a:endParaRPr lang="id-ID" dirty="0">
              <a:latin typeface="Algerian" pitchFamily="82" charset="0"/>
            </a:endParaRPr>
          </a:p>
        </p:txBody>
      </p:sp>
      <p:sp>
        <p:nvSpPr>
          <p:cNvPr id="3" name="Content Placeholder 2"/>
          <p:cNvSpPr>
            <a:spLocks noGrp="1"/>
          </p:cNvSpPr>
          <p:nvPr>
            <p:ph idx="1"/>
          </p:nvPr>
        </p:nvSpPr>
        <p:spPr>
          <a:xfrm>
            <a:off x="457200" y="2133600"/>
            <a:ext cx="8229600" cy="3992563"/>
          </a:xfrm>
        </p:spPr>
        <p:txBody>
          <a:bodyPr>
            <a:normAutofit fontScale="92500" lnSpcReduction="20000"/>
          </a:bodyPr>
          <a:lstStyle/>
          <a:p>
            <a:pPr>
              <a:defRPr/>
            </a:pPr>
            <a:r>
              <a:rPr lang="en-US" b="1" u="sng" dirty="0" err="1" smtClean="0"/>
              <a:t>Tujuan</a:t>
            </a:r>
            <a:r>
              <a:rPr lang="en-US" b="1" u="sng" dirty="0" smtClean="0"/>
              <a:t> </a:t>
            </a:r>
            <a:r>
              <a:rPr lang="en-US" b="1" u="sng" dirty="0" err="1" smtClean="0"/>
              <a:t>asuhan</a:t>
            </a:r>
            <a:r>
              <a:rPr lang="en-US" b="1" u="sng" dirty="0" smtClean="0"/>
              <a:t> </a:t>
            </a:r>
            <a:r>
              <a:rPr lang="en-US" b="1" u="sng" dirty="0" err="1" smtClean="0"/>
              <a:t>Keperawatan</a:t>
            </a:r>
            <a:r>
              <a:rPr lang="en-US" b="1" u="sng" dirty="0" smtClean="0"/>
              <a:t>; </a:t>
            </a:r>
            <a:r>
              <a:rPr lang="en-US" b="1" dirty="0" smtClean="0"/>
              <a:t> </a:t>
            </a:r>
            <a:r>
              <a:rPr lang="en-US" b="1" dirty="0" err="1" smtClean="0"/>
              <a:t>Kemandirian</a:t>
            </a:r>
            <a:r>
              <a:rPr lang="en-US" b="1" dirty="0" smtClean="0"/>
              <a:t> </a:t>
            </a:r>
            <a:r>
              <a:rPr lang="en-US" b="1" dirty="0" err="1" smtClean="0"/>
              <a:t>dalam</a:t>
            </a:r>
            <a:r>
              <a:rPr lang="en-US" b="1" dirty="0" smtClean="0"/>
              <a:t> </a:t>
            </a:r>
            <a:r>
              <a:rPr lang="en-US" b="1" dirty="0" err="1" smtClean="0"/>
              <a:t>memenuhi</a:t>
            </a:r>
            <a:r>
              <a:rPr lang="id-ID" b="1" dirty="0" smtClean="0"/>
              <a:t> </a:t>
            </a:r>
            <a:r>
              <a:rPr lang="en-US" b="1" dirty="0" smtClean="0"/>
              <a:t>20 </a:t>
            </a:r>
            <a:r>
              <a:rPr lang="en-US" b="1" dirty="0" err="1" smtClean="0"/>
              <a:t>kebutuhan</a:t>
            </a:r>
            <a:r>
              <a:rPr lang="en-US" b="1" dirty="0" smtClean="0"/>
              <a:t> </a:t>
            </a:r>
            <a:r>
              <a:rPr lang="en-US" b="1" dirty="0" err="1" smtClean="0"/>
              <a:t>dasar</a:t>
            </a:r>
            <a:endParaRPr lang="en-US" b="1" dirty="0" smtClean="0"/>
          </a:p>
          <a:p>
            <a:pPr>
              <a:defRPr/>
            </a:pPr>
            <a:endParaRPr lang="en-US" sz="1100" b="1" dirty="0" smtClean="0"/>
          </a:p>
          <a:p>
            <a:pPr>
              <a:defRPr/>
            </a:pPr>
            <a:r>
              <a:rPr lang="en-US" b="1" dirty="0" err="1" smtClean="0"/>
              <a:t>Klien</a:t>
            </a:r>
            <a:r>
              <a:rPr lang="en-US" b="1" dirty="0" smtClean="0"/>
              <a:t>: </a:t>
            </a:r>
            <a:r>
              <a:rPr lang="en-US" b="1" dirty="0" err="1" smtClean="0"/>
              <a:t>Manusia</a:t>
            </a:r>
            <a:r>
              <a:rPr lang="en-US" b="1" dirty="0" smtClean="0"/>
              <a:t> yang </a:t>
            </a:r>
            <a:r>
              <a:rPr lang="en-US" b="1" dirty="0" err="1" smtClean="0"/>
              <a:t>utuh</a:t>
            </a:r>
            <a:r>
              <a:rPr lang="en-US" b="1" dirty="0" smtClean="0"/>
              <a:t> , </a:t>
            </a:r>
            <a:r>
              <a:rPr lang="en-US" b="1" dirty="0" err="1" smtClean="0"/>
              <a:t>lengkap</a:t>
            </a:r>
            <a:r>
              <a:rPr lang="en-US" b="1" dirty="0" smtClean="0"/>
              <a:t> </a:t>
            </a:r>
            <a:r>
              <a:rPr lang="en-US" b="1" dirty="0" err="1" smtClean="0"/>
              <a:t>dan</a:t>
            </a:r>
            <a:r>
              <a:rPr lang="en-US" b="1" dirty="0" smtClean="0"/>
              <a:t> </a:t>
            </a:r>
            <a:r>
              <a:rPr lang="en-US" b="1" dirty="0" err="1" smtClean="0"/>
              <a:t>mandiri</a:t>
            </a:r>
            <a:r>
              <a:rPr lang="en-US" b="1" dirty="0" smtClean="0"/>
              <a:t> yang </a:t>
            </a:r>
            <a:r>
              <a:rPr lang="en-US" b="1" dirty="0" err="1" smtClean="0"/>
              <a:t>mem</a:t>
            </a:r>
            <a:r>
              <a:rPr lang="id-ID" b="1" dirty="0" smtClean="0"/>
              <a:t> </a:t>
            </a:r>
            <a:r>
              <a:rPr lang="en-US" b="1" dirty="0" err="1" smtClean="0"/>
              <a:t>punyai</a:t>
            </a:r>
            <a:r>
              <a:rPr lang="en-US" b="1" dirty="0" smtClean="0"/>
              <a:t> </a:t>
            </a:r>
            <a:r>
              <a:rPr lang="en-US" b="1" dirty="0" smtClean="0"/>
              <a:t>20 </a:t>
            </a:r>
            <a:r>
              <a:rPr lang="en-US" b="1" dirty="0" err="1" smtClean="0"/>
              <a:t>kebutuhan</a:t>
            </a:r>
            <a:r>
              <a:rPr lang="en-US" b="1" dirty="0" smtClean="0"/>
              <a:t> </a:t>
            </a:r>
            <a:r>
              <a:rPr lang="en-US" b="1" dirty="0" err="1" smtClean="0"/>
              <a:t>dasar</a:t>
            </a:r>
            <a:endParaRPr lang="en-US" b="1" dirty="0" smtClean="0"/>
          </a:p>
          <a:p>
            <a:pPr>
              <a:defRPr/>
            </a:pPr>
            <a:endParaRPr lang="en-US" sz="1100" b="1" dirty="0" smtClean="0"/>
          </a:p>
          <a:p>
            <a:pPr>
              <a:defRPr/>
            </a:pPr>
            <a:r>
              <a:rPr lang="en-US" b="1" dirty="0" err="1" smtClean="0"/>
              <a:t>Peran</a:t>
            </a:r>
            <a:r>
              <a:rPr lang="en-US" b="1" dirty="0" smtClean="0"/>
              <a:t> </a:t>
            </a:r>
            <a:r>
              <a:rPr lang="en-US" b="1" dirty="0" err="1" smtClean="0"/>
              <a:t>Ners</a:t>
            </a:r>
            <a:r>
              <a:rPr lang="en-US" b="1" dirty="0" smtClean="0"/>
              <a:t>: </a:t>
            </a:r>
            <a:r>
              <a:rPr lang="en-US" b="1" dirty="0" err="1" smtClean="0"/>
              <a:t>peran</a:t>
            </a:r>
            <a:r>
              <a:rPr lang="en-US" b="1" dirty="0" smtClean="0"/>
              <a:t> </a:t>
            </a:r>
            <a:r>
              <a:rPr lang="en-US" b="1" dirty="0" err="1" smtClean="0"/>
              <a:t>pelengkap</a:t>
            </a:r>
            <a:r>
              <a:rPr lang="en-US" b="1" dirty="0" smtClean="0"/>
              <a:t>/ </a:t>
            </a:r>
            <a:r>
              <a:rPr lang="en-US" b="1" dirty="0" err="1" smtClean="0"/>
              <a:t>tmbahanuntuk</a:t>
            </a:r>
            <a:r>
              <a:rPr lang="en-US" b="1" dirty="0" smtClean="0"/>
              <a:t> </a:t>
            </a:r>
            <a:r>
              <a:rPr lang="en-US" b="1" dirty="0" err="1" smtClean="0"/>
              <a:t>mempertahankan</a:t>
            </a:r>
            <a:endParaRPr lang="en-US" b="1" dirty="0" smtClean="0"/>
          </a:p>
          <a:p>
            <a:pPr>
              <a:defRPr/>
            </a:pPr>
            <a:r>
              <a:rPr lang="en-US" b="1" dirty="0" err="1" smtClean="0"/>
              <a:t>Atau</a:t>
            </a:r>
            <a:r>
              <a:rPr lang="en-US" b="1" dirty="0" smtClean="0"/>
              <a:t> </a:t>
            </a:r>
            <a:r>
              <a:rPr lang="en-US" b="1" dirty="0" err="1" smtClean="0"/>
              <a:t>memulihkan</a:t>
            </a:r>
            <a:r>
              <a:rPr lang="en-US" b="1" dirty="0" smtClean="0"/>
              <a:t> </a:t>
            </a:r>
            <a:r>
              <a:rPr lang="en-US" b="1" dirty="0" err="1" smtClean="0"/>
              <a:t>kemandirian</a:t>
            </a:r>
            <a:r>
              <a:rPr lang="en-US" b="1" dirty="0" smtClean="0"/>
              <a:t> </a:t>
            </a:r>
            <a:r>
              <a:rPr lang="en-US" b="1" dirty="0" err="1" smtClean="0"/>
              <a:t>dalam</a:t>
            </a:r>
            <a:r>
              <a:rPr lang="en-US" b="1" dirty="0" smtClean="0"/>
              <a:t> </a:t>
            </a:r>
            <a:r>
              <a:rPr lang="en-US" b="1" dirty="0" err="1" smtClean="0"/>
              <a:t>pemenuhan</a:t>
            </a:r>
            <a:r>
              <a:rPr lang="id-ID" b="1" dirty="0" smtClean="0"/>
              <a:t> </a:t>
            </a:r>
            <a:r>
              <a:rPr lang="en-US" b="1" dirty="0" smtClean="0"/>
              <a:t>20 </a:t>
            </a:r>
            <a:r>
              <a:rPr lang="en-US" b="1" dirty="0" err="1" smtClean="0"/>
              <a:t>kebutuhan</a:t>
            </a:r>
            <a:r>
              <a:rPr lang="en-US" b="1" dirty="0" smtClean="0"/>
              <a:t> </a:t>
            </a:r>
            <a:r>
              <a:rPr lang="en-US" b="1" dirty="0" err="1" smtClean="0"/>
              <a:t>dasar</a:t>
            </a:r>
            <a:endParaRPr lang="en-US" b="1" dirty="0" smtClean="0"/>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id-ID" b="1" dirty="0" smtClean="0"/>
              <a:t/>
            </a:r>
            <a:br>
              <a:rPr lang="id-ID" b="1" dirty="0" smtClean="0"/>
            </a:br>
            <a:r>
              <a:rPr lang="en-US" sz="3600" b="1" dirty="0" smtClean="0">
                <a:latin typeface="Algerian" pitchFamily="82" charset="0"/>
              </a:rPr>
              <a:t>Model </a:t>
            </a:r>
            <a:r>
              <a:rPr lang="en-US" sz="3600" b="1" dirty="0" err="1" smtClean="0">
                <a:latin typeface="Algerian" pitchFamily="82" charset="0"/>
              </a:rPr>
              <a:t>Konseptual</a:t>
            </a:r>
            <a:r>
              <a:rPr lang="en-US" sz="3600" b="1" dirty="0" smtClean="0">
                <a:latin typeface="Algerian" pitchFamily="82" charset="0"/>
              </a:rPr>
              <a:t> </a:t>
            </a:r>
            <a:r>
              <a:rPr lang="en-US" sz="3600" b="1" dirty="0" err="1" smtClean="0">
                <a:latin typeface="Algerian" pitchFamily="82" charset="0"/>
              </a:rPr>
              <a:t>Keperawatan</a:t>
            </a:r>
            <a:r>
              <a:rPr lang="en-US" sz="3600" b="1" dirty="0" smtClean="0">
                <a:latin typeface="Algerian" pitchFamily="82" charset="0"/>
              </a:rPr>
              <a:t> </a:t>
            </a:r>
            <a:r>
              <a:rPr lang="id-ID" sz="3600" b="1" dirty="0" smtClean="0">
                <a:latin typeface="Algerian" pitchFamily="82" charset="0"/>
              </a:rPr>
              <a:t/>
            </a:r>
            <a:br>
              <a:rPr lang="id-ID" sz="3600" b="1" dirty="0" smtClean="0">
                <a:latin typeface="Algerian" pitchFamily="82" charset="0"/>
              </a:rPr>
            </a:br>
            <a:r>
              <a:rPr lang="en-US" sz="3600" b="1" dirty="0" smtClean="0">
                <a:latin typeface="Algerian" pitchFamily="82" charset="0"/>
              </a:rPr>
              <a:t>(</a:t>
            </a:r>
            <a:r>
              <a:rPr lang="en-US" sz="3600" b="1" dirty="0" smtClean="0">
                <a:latin typeface="Algerian" pitchFamily="82" charset="0"/>
              </a:rPr>
              <a:t>7 </a:t>
            </a:r>
            <a:r>
              <a:rPr lang="en-US" sz="3600" b="1" dirty="0" err="1" smtClean="0">
                <a:latin typeface="Algerian" pitchFamily="82" charset="0"/>
              </a:rPr>
              <a:t>elemen</a:t>
            </a:r>
            <a:r>
              <a:rPr lang="en-US" sz="3600" b="1" dirty="0" smtClean="0"/>
              <a:t>)</a:t>
            </a:r>
            <a:r>
              <a:rPr lang="en-US" b="1" dirty="0" smtClean="0"/>
              <a:t/>
            </a:r>
            <a:br>
              <a:rPr lang="en-US" b="1" dirty="0" smtClean="0"/>
            </a:br>
            <a:endParaRPr lang="id-ID" dirty="0"/>
          </a:p>
        </p:txBody>
      </p:sp>
      <p:sp>
        <p:nvSpPr>
          <p:cNvPr id="3" name="Content Placeholder 2"/>
          <p:cNvSpPr>
            <a:spLocks noGrp="1"/>
          </p:cNvSpPr>
          <p:nvPr>
            <p:ph idx="1"/>
          </p:nvPr>
        </p:nvSpPr>
        <p:spPr>
          <a:xfrm>
            <a:off x="457200" y="1828800"/>
            <a:ext cx="8229600" cy="4297363"/>
          </a:xfrm>
        </p:spPr>
        <p:txBody>
          <a:bodyPr>
            <a:normAutofit fontScale="70000" lnSpcReduction="20000"/>
          </a:bodyPr>
          <a:lstStyle/>
          <a:p>
            <a:pPr>
              <a:buNone/>
              <a:defRPr/>
            </a:pPr>
            <a:endParaRPr lang="en-US" sz="4000" b="1" dirty="0" smtClean="0"/>
          </a:p>
          <a:p>
            <a:pPr>
              <a:defRPr/>
            </a:pPr>
            <a:r>
              <a:rPr lang="en-US" b="1" u="sng" dirty="0" err="1" smtClean="0"/>
              <a:t>Sumber</a:t>
            </a:r>
            <a:r>
              <a:rPr lang="en-US" b="1" u="sng" dirty="0" smtClean="0"/>
              <a:t> </a:t>
            </a:r>
            <a:r>
              <a:rPr lang="en-US" b="1" u="sng" dirty="0" err="1" smtClean="0"/>
              <a:t>kesulitan</a:t>
            </a:r>
            <a:r>
              <a:rPr lang="en-US" b="1" u="sng" dirty="0" smtClean="0"/>
              <a:t>/</a:t>
            </a:r>
            <a:r>
              <a:rPr lang="en-US" b="1" u="sng" dirty="0" err="1" smtClean="0"/>
              <a:t>masalah</a:t>
            </a:r>
            <a:r>
              <a:rPr lang="en-US" b="1" u="sng" dirty="0" smtClean="0"/>
              <a:t> </a:t>
            </a:r>
            <a:r>
              <a:rPr lang="en-US" b="1" u="sng" dirty="0" err="1" smtClean="0"/>
              <a:t>keperawatan</a:t>
            </a:r>
            <a:r>
              <a:rPr lang="en-US" b="1" u="sng" dirty="0" smtClean="0"/>
              <a:t>: </a:t>
            </a:r>
            <a:r>
              <a:rPr lang="en-US" b="1" dirty="0" smtClean="0"/>
              <a:t> </a:t>
            </a:r>
            <a:r>
              <a:rPr lang="en-US" b="1" dirty="0" err="1" smtClean="0"/>
              <a:t>tidak</a:t>
            </a:r>
            <a:r>
              <a:rPr lang="en-US" b="1" dirty="0" smtClean="0"/>
              <a:t> </a:t>
            </a:r>
            <a:r>
              <a:rPr lang="en-US" b="1" dirty="0" err="1" smtClean="0"/>
              <a:t>mempunyai</a:t>
            </a:r>
            <a:r>
              <a:rPr lang="en-US" b="1" dirty="0" smtClean="0"/>
              <a:t> </a:t>
            </a:r>
            <a:r>
              <a:rPr lang="id-ID" b="1" dirty="0" smtClean="0"/>
              <a:t> </a:t>
            </a:r>
            <a:r>
              <a:rPr lang="en-US" b="1" dirty="0" err="1" smtClean="0"/>
              <a:t>Kekuatan</a:t>
            </a:r>
            <a:r>
              <a:rPr lang="en-US" b="1" dirty="0" smtClean="0"/>
              <a:t> </a:t>
            </a:r>
            <a:r>
              <a:rPr lang="en-US" b="1" dirty="0" smtClean="0"/>
              <a:t>/ </a:t>
            </a:r>
            <a:r>
              <a:rPr lang="en-US" b="1" dirty="0" err="1" smtClean="0"/>
              <a:t>kemampuan</a:t>
            </a:r>
            <a:r>
              <a:rPr lang="en-US" b="1" dirty="0" smtClean="0"/>
              <a:t> , </a:t>
            </a:r>
            <a:r>
              <a:rPr lang="en-US" b="1" dirty="0" err="1" smtClean="0"/>
              <a:t>kemaauan</a:t>
            </a:r>
            <a:r>
              <a:rPr lang="en-US" b="1" dirty="0" smtClean="0"/>
              <a:t> </a:t>
            </a:r>
            <a:r>
              <a:rPr lang="en-US" b="1" dirty="0" err="1" smtClean="0"/>
              <a:t>atau</a:t>
            </a:r>
            <a:r>
              <a:rPr lang="en-US" b="1" dirty="0" smtClean="0"/>
              <a:t> </a:t>
            </a:r>
            <a:r>
              <a:rPr lang="en-US" b="1" dirty="0" err="1" smtClean="0"/>
              <a:t>pengetahuan</a:t>
            </a:r>
            <a:endParaRPr lang="en-US" b="1" dirty="0" smtClean="0"/>
          </a:p>
          <a:p>
            <a:pPr>
              <a:defRPr/>
            </a:pPr>
            <a:endParaRPr lang="en-US" sz="1100" b="1" dirty="0" smtClean="0"/>
          </a:p>
          <a:p>
            <a:pPr>
              <a:defRPr/>
            </a:pPr>
            <a:r>
              <a:rPr lang="en-US" b="1" dirty="0" err="1" smtClean="0"/>
              <a:t>Fokus</a:t>
            </a:r>
            <a:r>
              <a:rPr lang="en-US" b="1" dirty="0" smtClean="0"/>
              <a:t> </a:t>
            </a:r>
            <a:r>
              <a:rPr lang="en-US" b="1" dirty="0" err="1" smtClean="0"/>
              <a:t>Intervensi</a:t>
            </a:r>
            <a:r>
              <a:rPr lang="en-US" b="1" dirty="0" smtClean="0"/>
              <a:t>: </a:t>
            </a:r>
            <a:r>
              <a:rPr lang="en-US" b="1" dirty="0" err="1" smtClean="0"/>
              <a:t>Defisit</a:t>
            </a:r>
            <a:r>
              <a:rPr lang="en-US" b="1" dirty="0" smtClean="0"/>
              <a:t> yang </a:t>
            </a:r>
            <a:r>
              <a:rPr lang="en-US" b="1" dirty="0" err="1" smtClean="0"/>
              <a:t>merupakan</a:t>
            </a:r>
            <a:r>
              <a:rPr lang="en-US" b="1" dirty="0" smtClean="0"/>
              <a:t> </a:t>
            </a:r>
            <a:r>
              <a:rPr lang="en-US" b="1" dirty="0" err="1" smtClean="0"/>
              <a:t>sumber</a:t>
            </a:r>
            <a:r>
              <a:rPr lang="en-US" b="1" dirty="0" smtClean="0"/>
              <a:t> </a:t>
            </a:r>
            <a:r>
              <a:rPr lang="en-US" b="1" dirty="0" err="1" smtClean="0"/>
              <a:t>kesulitan</a:t>
            </a:r>
            <a:r>
              <a:rPr lang="en-US" b="1" dirty="0" smtClean="0"/>
              <a:t>/ </a:t>
            </a:r>
            <a:r>
              <a:rPr lang="en-US" b="1" dirty="0" err="1" smtClean="0"/>
              <a:t>masalah</a:t>
            </a:r>
            <a:r>
              <a:rPr lang="en-US" b="1" dirty="0" smtClean="0"/>
              <a:t> </a:t>
            </a:r>
            <a:r>
              <a:rPr lang="en-US" b="1" dirty="0" err="1" smtClean="0"/>
              <a:t>klien</a:t>
            </a:r>
            <a:endParaRPr lang="en-US" b="1" dirty="0" smtClean="0"/>
          </a:p>
          <a:p>
            <a:pPr>
              <a:defRPr/>
            </a:pPr>
            <a:endParaRPr lang="en-US" sz="1100" b="1" dirty="0" smtClean="0"/>
          </a:p>
          <a:p>
            <a:pPr>
              <a:defRPr/>
            </a:pPr>
            <a:r>
              <a:rPr lang="en-US" b="1" dirty="0" smtClean="0"/>
              <a:t>Cara </a:t>
            </a:r>
            <a:r>
              <a:rPr lang="en-US" b="1" dirty="0" err="1" smtClean="0"/>
              <a:t>Intervensi</a:t>
            </a:r>
            <a:r>
              <a:rPr lang="en-US" b="1" dirty="0" smtClean="0"/>
              <a:t>: </a:t>
            </a:r>
            <a:r>
              <a:rPr lang="en-US" b="1" dirty="0" err="1" smtClean="0"/>
              <a:t>tindakan</a:t>
            </a:r>
            <a:r>
              <a:rPr lang="en-US" b="1" dirty="0" smtClean="0"/>
              <a:t> </a:t>
            </a:r>
            <a:r>
              <a:rPr lang="en-US" b="1" dirty="0" err="1" smtClean="0"/>
              <a:t>untuk</a:t>
            </a:r>
            <a:r>
              <a:rPr lang="en-US" b="1" dirty="0" smtClean="0"/>
              <a:t> </a:t>
            </a:r>
            <a:r>
              <a:rPr lang="en-US" b="1" dirty="0" err="1" smtClean="0"/>
              <a:t>memgganti</a:t>
            </a:r>
            <a:r>
              <a:rPr lang="en-US" b="1" dirty="0" smtClean="0"/>
              <a:t>, </a:t>
            </a:r>
            <a:r>
              <a:rPr lang="en-US" b="1" dirty="0" err="1" smtClean="0"/>
              <a:t>melengkapai</a:t>
            </a:r>
            <a:r>
              <a:rPr lang="en-US" b="1" dirty="0" smtClean="0"/>
              <a:t>, </a:t>
            </a:r>
            <a:r>
              <a:rPr lang="en-US" b="1" dirty="0" err="1" smtClean="0"/>
              <a:t>menambah</a:t>
            </a:r>
            <a:r>
              <a:rPr lang="en-US" b="1" dirty="0" smtClean="0"/>
              <a:t>, </a:t>
            </a:r>
            <a:r>
              <a:rPr lang="en-US" b="1" dirty="0" err="1" smtClean="0"/>
              <a:t>membangkitkan</a:t>
            </a:r>
            <a:r>
              <a:rPr lang="en-US" b="1" dirty="0" smtClean="0"/>
              <a:t> </a:t>
            </a:r>
            <a:r>
              <a:rPr lang="en-US" b="1" dirty="0" err="1" smtClean="0"/>
              <a:t>kekuatan</a:t>
            </a:r>
            <a:r>
              <a:rPr lang="en-US" b="1" dirty="0" smtClean="0"/>
              <a:t>- </a:t>
            </a:r>
            <a:r>
              <a:rPr lang="en-US" b="1" dirty="0" err="1" smtClean="0"/>
              <a:t>kemauan</a:t>
            </a:r>
            <a:r>
              <a:rPr lang="en-US" b="1" dirty="0" smtClean="0"/>
              <a:t> – </a:t>
            </a:r>
            <a:r>
              <a:rPr lang="en-US" b="1" dirty="0" err="1" smtClean="0"/>
              <a:t>pengetahauan</a:t>
            </a:r>
            <a:endParaRPr lang="en-US" b="1" dirty="0" smtClean="0"/>
          </a:p>
          <a:p>
            <a:pPr>
              <a:defRPr/>
            </a:pPr>
            <a:endParaRPr lang="en-US" b="1" dirty="0" smtClean="0"/>
          </a:p>
          <a:p>
            <a:pPr>
              <a:defRPr/>
            </a:pPr>
            <a:r>
              <a:rPr lang="en-US" b="1" dirty="0" err="1" smtClean="0"/>
              <a:t>Konsekuensi</a:t>
            </a:r>
            <a:r>
              <a:rPr lang="en-US" b="1" dirty="0" smtClean="0"/>
              <a:t>: </a:t>
            </a:r>
            <a:r>
              <a:rPr lang="en-US" b="1" dirty="0" err="1" smtClean="0"/>
              <a:t>Meningkatnya</a:t>
            </a:r>
            <a:r>
              <a:rPr lang="en-US" b="1" dirty="0" smtClean="0"/>
              <a:t> </a:t>
            </a:r>
            <a:r>
              <a:rPr lang="en-US" b="1" dirty="0" err="1" smtClean="0"/>
              <a:t>kemandirian</a:t>
            </a:r>
            <a:r>
              <a:rPr lang="en-US" b="1" dirty="0" smtClean="0"/>
              <a:t> </a:t>
            </a:r>
            <a:r>
              <a:rPr lang="en-US" b="1" dirty="0" err="1" smtClean="0"/>
              <a:t>klien</a:t>
            </a:r>
            <a:r>
              <a:rPr lang="en-US" b="1" dirty="0" smtClean="0"/>
              <a:t> </a:t>
            </a:r>
            <a:r>
              <a:rPr lang="en-US" b="1" dirty="0" err="1" smtClean="0"/>
              <a:t>dalam</a:t>
            </a:r>
            <a:r>
              <a:rPr lang="en-US" b="1" dirty="0" smtClean="0"/>
              <a:t> </a:t>
            </a:r>
            <a:r>
              <a:rPr lang="en-US" b="1" dirty="0" err="1" smtClean="0"/>
              <a:t>pemenuhan</a:t>
            </a:r>
            <a:r>
              <a:rPr lang="id-ID" b="1" dirty="0" smtClean="0"/>
              <a:t> </a:t>
            </a:r>
            <a:r>
              <a:rPr lang="en-US" b="1" dirty="0" smtClean="0"/>
              <a:t>20 </a:t>
            </a:r>
            <a:r>
              <a:rPr lang="en-US" b="1" dirty="0" err="1" smtClean="0"/>
              <a:t>kebutuhan</a:t>
            </a:r>
            <a:r>
              <a:rPr lang="en-US" b="1" dirty="0" smtClean="0"/>
              <a:t>  </a:t>
            </a:r>
            <a:r>
              <a:rPr lang="en-US" b="1" dirty="0" err="1" smtClean="0"/>
              <a:t>dasar</a:t>
            </a:r>
            <a:r>
              <a:rPr lang="en-US" b="1" dirty="0" smtClean="0"/>
              <a:t>. </a:t>
            </a:r>
            <a:r>
              <a:rPr lang="en-US" b="1" dirty="0" err="1" smtClean="0"/>
              <a:t>Menonggal</a:t>
            </a:r>
            <a:r>
              <a:rPr lang="en-US" b="1" dirty="0" smtClean="0"/>
              <a:t> </a:t>
            </a:r>
            <a:r>
              <a:rPr lang="en-US" b="1" dirty="0" err="1" smtClean="0"/>
              <a:t>secara</a:t>
            </a:r>
            <a:r>
              <a:rPr lang="en-US" b="1" dirty="0" smtClean="0"/>
              <a:t> </a:t>
            </a:r>
            <a:r>
              <a:rPr lang="en-US" b="1" dirty="0" err="1" smtClean="0"/>
              <a:t>damai</a:t>
            </a:r>
            <a:endParaRPr lang="en-US" b="1" dirty="0" smtClean="0"/>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kern="10" dirty="0" smtClean="0">
                <a:ln w="9525">
                  <a:solidFill>
                    <a:srgbClr val="00FFFF"/>
                  </a:solidFill>
                  <a:round/>
                  <a:headEnd/>
                  <a:tailEnd/>
                </a:ln>
                <a:solidFill>
                  <a:srgbClr val="0000FF"/>
                </a:solidFill>
                <a:latin typeface="Times New Roman"/>
                <a:cs typeface="Times New Roman"/>
              </a:rPr>
              <a:t/>
            </a:r>
            <a:br>
              <a:rPr lang="id-ID" kern="10" dirty="0" smtClean="0">
                <a:ln w="9525">
                  <a:solidFill>
                    <a:srgbClr val="00FFFF"/>
                  </a:solidFill>
                  <a:round/>
                  <a:headEnd/>
                  <a:tailEnd/>
                </a:ln>
                <a:solidFill>
                  <a:srgbClr val="0000FF"/>
                </a:solidFill>
                <a:latin typeface="Times New Roman"/>
                <a:cs typeface="Times New Roman"/>
              </a:rPr>
            </a:br>
            <a:r>
              <a:rPr lang="id-ID" kern="10" dirty="0" smtClean="0">
                <a:ln w="9525">
                  <a:solidFill>
                    <a:srgbClr val="00FFFF"/>
                  </a:solidFill>
                  <a:round/>
                  <a:headEnd/>
                  <a:tailEnd/>
                </a:ln>
                <a:solidFill>
                  <a:srgbClr val="0000FF"/>
                </a:solidFill>
                <a:latin typeface="Times New Roman"/>
                <a:cs typeface="Times New Roman"/>
              </a:rPr>
              <a:t/>
            </a:r>
            <a:br>
              <a:rPr lang="id-ID" kern="10" dirty="0" smtClean="0">
                <a:ln w="9525">
                  <a:solidFill>
                    <a:srgbClr val="00FFFF"/>
                  </a:solidFill>
                  <a:round/>
                  <a:headEnd/>
                  <a:tailEnd/>
                </a:ln>
                <a:solidFill>
                  <a:srgbClr val="0000FF"/>
                </a:solidFill>
                <a:latin typeface="Times New Roman"/>
                <a:cs typeface="Times New Roman"/>
              </a:rPr>
            </a:br>
            <a:r>
              <a:rPr lang="id-ID" sz="3600" b="1" kern="10" dirty="0" smtClean="0">
                <a:ln w="9525">
                  <a:solidFill>
                    <a:srgbClr val="00FFFF"/>
                  </a:solidFill>
                  <a:round/>
                  <a:headEnd/>
                  <a:tailEnd/>
                </a:ln>
                <a:solidFill>
                  <a:srgbClr val="0000FF"/>
                </a:solidFill>
                <a:latin typeface="Times New Roman"/>
                <a:cs typeface="Times New Roman"/>
              </a:rPr>
              <a:t>Model </a:t>
            </a:r>
            <a:r>
              <a:rPr lang="id-ID" sz="3600" b="1" kern="10" dirty="0" smtClean="0">
                <a:ln w="9525">
                  <a:solidFill>
                    <a:srgbClr val="00FFFF"/>
                  </a:solidFill>
                  <a:round/>
                  <a:headEnd/>
                  <a:tailEnd/>
                </a:ln>
                <a:solidFill>
                  <a:srgbClr val="0000FF"/>
                </a:solidFill>
                <a:latin typeface="Times New Roman"/>
                <a:cs typeface="Times New Roman"/>
              </a:rPr>
              <a:t>Pemberian Asuhan Keperawatan</a:t>
            </a:r>
            <a:r>
              <a:rPr lang="id-ID" b="1" kern="10" dirty="0" smtClean="0">
                <a:ln w="9525">
                  <a:solidFill>
                    <a:srgbClr val="00FFFF"/>
                  </a:solidFill>
                  <a:round/>
                  <a:headEnd/>
                  <a:tailEnd/>
                </a:ln>
                <a:solidFill>
                  <a:srgbClr val="0000FF"/>
                </a:solidFill>
                <a:latin typeface="Times New Roman"/>
                <a:cs typeface="Times New Roman"/>
              </a:rPr>
              <a:t/>
            </a:r>
            <a:br>
              <a:rPr lang="id-ID" b="1" kern="10" dirty="0" smtClean="0">
                <a:ln w="9525">
                  <a:solidFill>
                    <a:srgbClr val="00FFFF"/>
                  </a:solidFill>
                  <a:round/>
                  <a:headEnd/>
                  <a:tailEnd/>
                </a:ln>
                <a:solidFill>
                  <a:srgbClr val="0000FF"/>
                </a:solidFill>
                <a:latin typeface="Times New Roman"/>
                <a:cs typeface="Times New Roman"/>
              </a:rPr>
            </a:br>
            <a:endParaRPr lang="id-ID" b="1" dirty="0"/>
          </a:p>
        </p:txBody>
      </p:sp>
      <p:sp>
        <p:nvSpPr>
          <p:cNvPr id="3" name="Content Placeholder 2"/>
          <p:cNvSpPr>
            <a:spLocks noGrp="1"/>
          </p:cNvSpPr>
          <p:nvPr>
            <p:ph idx="1"/>
          </p:nvPr>
        </p:nvSpPr>
        <p:spPr/>
        <p:txBody>
          <a:bodyPr/>
          <a:lstStyle/>
          <a:p>
            <a:pPr algn="ctr">
              <a:buClr>
                <a:srgbClr val="FF3300"/>
              </a:buClr>
              <a:buFont typeface="Wingdings" pitchFamily="2" charset="2"/>
              <a:buChar char="Ø"/>
              <a:defRPr/>
            </a:pPr>
            <a:r>
              <a:rPr lang="en-US" b="1" dirty="0" err="1" smtClean="0"/>
              <a:t>Metode</a:t>
            </a:r>
            <a:r>
              <a:rPr lang="en-US" b="1" dirty="0" smtClean="0"/>
              <a:t> </a:t>
            </a:r>
            <a:r>
              <a:rPr lang="en-US" b="1" dirty="0" err="1" smtClean="0"/>
              <a:t>Fungsional</a:t>
            </a:r>
            <a:endParaRPr lang="en-US" b="1" dirty="0" smtClean="0"/>
          </a:p>
          <a:p>
            <a:pPr algn="ctr">
              <a:buClr>
                <a:srgbClr val="FF3300"/>
              </a:buClr>
              <a:buFont typeface="Wingdings" pitchFamily="2" charset="2"/>
              <a:buChar char="Ø"/>
              <a:defRPr/>
            </a:pPr>
            <a:endParaRPr lang="en-US" b="1" dirty="0" smtClean="0"/>
          </a:p>
          <a:p>
            <a:pPr algn="ctr">
              <a:buClr>
                <a:srgbClr val="FF3300"/>
              </a:buClr>
              <a:buFont typeface="Wingdings" pitchFamily="2" charset="2"/>
              <a:buChar char="Ø"/>
              <a:defRPr/>
            </a:pPr>
            <a:r>
              <a:rPr lang="en-US" b="1" dirty="0" smtClean="0"/>
              <a:t>Tim </a:t>
            </a:r>
            <a:r>
              <a:rPr lang="en-US" b="1" dirty="0" err="1" smtClean="0"/>
              <a:t>Kepe</a:t>
            </a:r>
            <a:r>
              <a:rPr lang="id-ID" b="1" dirty="0" smtClean="0"/>
              <a:t>r</a:t>
            </a:r>
            <a:r>
              <a:rPr lang="en-US" b="1" dirty="0" err="1" smtClean="0"/>
              <a:t>awatan</a:t>
            </a:r>
            <a:endParaRPr lang="en-US" b="1" dirty="0" smtClean="0"/>
          </a:p>
          <a:p>
            <a:pPr algn="ctr">
              <a:buClr>
                <a:srgbClr val="FF3300"/>
              </a:buClr>
              <a:buFont typeface="Wingdings" pitchFamily="2" charset="2"/>
              <a:buChar char="Ø"/>
              <a:defRPr/>
            </a:pPr>
            <a:endParaRPr lang="en-US" b="1" dirty="0" smtClean="0"/>
          </a:p>
          <a:p>
            <a:pPr algn="ctr">
              <a:buClr>
                <a:srgbClr val="FF3300"/>
              </a:buClr>
              <a:buFont typeface="Wingdings" pitchFamily="2" charset="2"/>
              <a:buChar char="Ø"/>
              <a:defRPr/>
            </a:pPr>
            <a:r>
              <a:rPr lang="en-US" b="1" dirty="0" smtClean="0"/>
              <a:t>Primary Nursing</a:t>
            </a:r>
          </a:p>
          <a:p>
            <a:pPr algn="ctr">
              <a:buClr>
                <a:srgbClr val="FF3300"/>
              </a:buClr>
              <a:buFont typeface="Wingdings" pitchFamily="2" charset="2"/>
              <a:buChar char="Ø"/>
              <a:defRPr/>
            </a:pPr>
            <a:endParaRPr lang="en-US" b="1" dirty="0" smtClean="0"/>
          </a:p>
          <a:p>
            <a:pPr algn="ctr">
              <a:buClr>
                <a:srgbClr val="FF3300"/>
              </a:buClr>
              <a:buFont typeface="Wingdings" pitchFamily="2" charset="2"/>
              <a:buChar char="Ø"/>
              <a:defRPr/>
            </a:pPr>
            <a:r>
              <a:rPr lang="en-US" b="1" dirty="0" smtClean="0"/>
              <a:t>Case Management</a:t>
            </a:r>
          </a:p>
          <a:p>
            <a:pPr>
              <a:buNone/>
            </a:pP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latin typeface="Algerian" pitchFamily="82" charset="0"/>
              </a:rPr>
              <a:t>Kesepakatan</a:t>
            </a:r>
            <a:endParaRPr lang="id-ID" sz="2800" b="1" dirty="0">
              <a:latin typeface="Algerian" pitchFamily="82" charset="0"/>
            </a:endParaRPr>
          </a:p>
        </p:txBody>
      </p:sp>
      <p:sp>
        <p:nvSpPr>
          <p:cNvPr id="3" name="Content Placeholder 2"/>
          <p:cNvSpPr>
            <a:spLocks noGrp="1"/>
          </p:cNvSpPr>
          <p:nvPr>
            <p:ph idx="1"/>
          </p:nvPr>
        </p:nvSpPr>
        <p:spPr/>
        <p:txBody>
          <a:bodyPr/>
          <a:lstStyle/>
          <a:p>
            <a:pPr>
              <a:buNone/>
              <a:defRPr/>
            </a:pPr>
            <a:r>
              <a:rPr lang="en-US" b="1" dirty="0" err="1" smtClean="0"/>
              <a:t>Standar</a:t>
            </a:r>
            <a:r>
              <a:rPr lang="en-US" b="1" dirty="0" smtClean="0"/>
              <a:t> minimal model </a:t>
            </a:r>
            <a:r>
              <a:rPr lang="en-US" b="1" dirty="0" err="1" smtClean="0"/>
              <a:t>pember</a:t>
            </a:r>
            <a:r>
              <a:rPr lang="id-ID" b="1" dirty="0" smtClean="0"/>
              <a:t>i</a:t>
            </a:r>
            <a:r>
              <a:rPr lang="en-US" b="1" dirty="0" smtClean="0"/>
              <a:t>an </a:t>
            </a:r>
            <a:r>
              <a:rPr lang="en-US" b="1" dirty="0" err="1" smtClean="0"/>
              <a:t>asuhan</a:t>
            </a:r>
            <a:r>
              <a:rPr lang="en-US" b="1" dirty="0" smtClean="0"/>
              <a:t> </a:t>
            </a:r>
            <a:r>
              <a:rPr lang="en-US" b="1" dirty="0" err="1" smtClean="0"/>
              <a:t>keperawatan</a:t>
            </a:r>
            <a:r>
              <a:rPr lang="en-US" b="1" dirty="0" smtClean="0"/>
              <a:t> </a:t>
            </a:r>
            <a:r>
              <a:rPr lang="en-US" b="1" dirty="0" smtClean="0"/>
              <a:t>yang </a:t>
            </a:r>
            <a:r>
              <a:rPr lang="en-US" b="1" dirty="0" err="1" smtClean="0"/>
              <a:t>digunakan</a:t>
            </a:r>
            <a:r>
              <a:rPr lang="en-US" b="1" dirty="0" smtClean="0"/>
              <a:t>  </a:t>
            </a:r>
            <a:r>
              <a:rPr lang="en-US" b="1" dirty="0" err="1" smtClean="0"/>
              <a:t>di</a:t>
            </a:r>
            <a:r>
              <a:rPr lang="en-US" b="1" dirty="0" smtClean="0"/>
              <a:t> </a:t>
            </a:r>
            <a:r>
              <a:rPr lang="en-US" b="1" dirty="0" err="1" smtClean="0"/>
              <a:t>Rumah</a:t>
            </a:r>
            <a:r>
              <a:rPr lang="en-US" b="1" dirty="0" smtClean="0"/>
              <a:t> </a:t>
            </a:r>
            <a:r>
              <a:rPr lang="en-US" b="1" dirty="0" err="1" smtClean="0"/>
              <a:t>Sakit</a:t>
            </a:r>
            <a:r>
              <a:rPr lang="en-US" b="1" dirty="0" smtClean="0"/>
              <a:t> </a:t>
            </a:r>
            <a:r>
              <a:rPr lang="en-US" b="1" dirty="0" err="1" smtClean="0"/>
              <a:t>adalah</a:t>
            </a:r>
            <a:r>
              <a:rPr lang="en-US" b="1" dirty="0" smtClean="0"/>
              <a:t> </a:t>
            </a:r>
            <a:r>
              <a:rPr lang="en-US" b="1" dirty="0" err="1" smtClean="0"/>
              <a:t>menggunakan</a:t>
            </a:r>
            <a:r>
              <a:rPr lang="id-ID" b="1" dirty="0" smtClean="0"/>
              <a:t> </a:t>
            </a:r>
            <a:r>
              <a:rPr lang="en-US" b="1" u="sng" dirty="0" err="1" smtClean="0"/>
              <a:t>metode</a:t>
            </a:r>
            <a:r>
              <a:rPr lang="en-US" b="1" u="sng" dirty="0" smtClean="0"/>
              <a:t> </a:t>
            </a:r>
            <a:r>
              <a:rPr lang="en-US" b="1" u="sng" dirty="0" err="1" smtClean="0"/>
              <a:t>tim</a:t>
            </a:r>
            <a:r>
              <a:rPr lang="en-US" b="1" dirty="0" smtClean="0"/>
              <a:t> </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en-US" b="1" dirty="0" err="1" smtClean="0">
                <a:latin typeface="Algerian" pitchFamily="82" charset="0"/>
              </a:rPr>
              <a:t>Metode</a:t>
            </a:r>
            <a:r>
              <a:rPr lang="en-US" b="1" dirty="0" smtClean="0">
                <a:latin typeface="Algerian" pitchFamily="82" charset="0"/>
              </a:rPr>
              <a:t> </a:t>
            </a:r>
            <a:r>
              <a:rPr lang="en-US" b="1" dirty="0" smtClean="0">
                <a:latin typeface="Algerian" pitchFamily="82" charset="0"/>
              </a:rPr>
              <a:t>TIM </a:t>
            </a:r>
            <a:r>
              <a:rPr lang="en-US" dirty="0" smtClean="0">
                <a:latin typeface="Algerian" pitchFamily="82" charset="0"/>
              </a:rPr>
              <a:t/>
            </a:r>
            <a:br>
              <a:rPr lang="en-US" dirty="0" smtClean="0">
                <a:latin typeface="Algerian" pitchFamily="82" charset="0"/>
              </a:rPr>
            </a:br>
            <a:endParaRPr lang="id-ID"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pPr>
              <a:buNone/>
              <a:defRPr/>
            </a:pPr>
            <a:r>
              <a:rPr lang="en-US" sz="4000" b="1" dirty="0" err="1" smtClean="0"/>
              <a:t>Keuntungan</a:t>
            </a:r>
            <a:r>
              <a:rPr lang="en-US" sz="4000" b="1" dirty="0" smtClean="0"/>
              <a:t>:</a:t>
            </a:r>
          </a:p>
          <a:p>
            <a:pPr>
              <a:buFontTx/>
              <a:buChar char="•"/>
              <a:defRPr/>
            </a:pPr>
            <a:r>
              <a:rPr lang="en-US" b="1" dirty="0" err="1" smtClean="0"/>
              <a:t>Utilasi</a:t>
            </a:r>
            <a:r>
              <a:rPr lang="en-US" b="1" dirty="0" smtClean="0"/>
              <a:t> </a:t>
            </a:r>
            <a:r>
              <a:rPr lang="en-US" b="1" dirty="0" err="1" smtClean="0"/>
              <a:t>pada</a:t>
            </a:r>
            <a:r>
              <a:rPr lang="en-US" b="1" dirty="0" smtClean="0"/>
              <a:t> </a:t>
            </a:r>
            <a:r>
              <a:rPr lang="en-US" b="1" dirty="0" err="1" smtClean="0"/>
              <a:t>masing-masing</a:t>
            </a:r>
            <a:r>
              <a:rPr lang="en-US" b="1" dirty="0" smtClean="0"/>
              <a:t>  </a:t>
            </a:r>
            <a:r>
              <a:rPr lang="en-US" b="1" dirty="0" err="1" smtClean="0"/>
              <a:t>tenaga</a:t>
            </a:r>
            <a:r>
              <a:rPr lang="en-US" b="1" dirty="0" smtClean="0"/>
              <a:t> </a:t>
            </a:r>
            <a:r>
              <a:rPr lang="en-US" b="1" dirty="0" err="1" smtClean="0"/>
              <a:t>keperawatan</a:t>
            </a:r>
            <a:r>
              <a:rPr lang="en-US" b="1" dirty="0" smtClean="0"/>
              <a:t> </a:t>
            </a:r>
            <a:r>
              <a:rPr lang="en-US" b="1" dirty="0" err="1" smtClean="0"/>
              <a:t>baik</a:t>
            </a:r>
            <a:endParaRPr lang="en-US" b="1" dirty="0" smtClean="0"/>
          </a:p>
          <a:p>
            <a:pPr>
              <a:buFontTx/>
              <a:buChar char="•"/>
              <a:defRPr/>
            </a:pPr>
            <a:r>
              <a:rPr lang="en-US" b="1" dirty="0" smtClean="0"/>
              <a:t>Tim </a:t>
            </a:r>
            <a:r>
              <a:rPr lang="en-US" b="1" dirty="0" err="1" smtClean="0"/>
              <a:t>memberikan</a:t>
            </a:r>
            <a:r>
              <a:rPr lang="en-US" b="1" dirty="0" smtClean="0"/>
              <a:t>  </a:t>
            </a:r>
            <a:r>
              <a:rPr lang="en-US" b="1" dirty="0" err="1" smtClean="0"/>
              <a:t>suport</a:t>
            </a:r>
            <a:r>
              <a:rPr lang="en-US" b="1" dirty="0" smtClean="0"/>
              <a:t> agar </a:t>
            </a:r>
            <a:r>
              <a:rPr lang="en-US" b="1" dirty="0" err="1" smtClean="0"/>
              <a:t>produktif</a:t>
            </a:r>
            <a:r>
              <a:rPr lang="en-US" b="1" dirty="0" smtClean="0"/>
              <a:t> </a:t>
            </a:r>
            <a:r>
              <a:rPr lang="en-US" b="1" dirty="0" err="1" smtClean="0"/>
              <a:t>dan</a:t>
            </a:r>
            <a:r>
              <a:rPr lang="en-US" b="1" dirty="0" smtClean="0"/>
              <a:t> </a:t>
            </a:r>
            <a:r>
              <a:rPr lang="en-US" b="1" dirty="0" err="1" smtClean="0"/>
              <a:t>berkembang</a:t>
            </a:r>
            <a:endParaRPr lang="en-US" b="1" dirty="0" smtClean="0"/>
          </a:p>
          <a:p>
            <a:pPr>
              <a:buFontTx/>
              <a:buChar char="•"/>
              <a:defRPr/>
            </a:pPr>
            <a:r>
              <a:rPr lang="en-US" b="1" dirty="0" err="1" smtClean="0"/>
              <a:t>Pengamabil</a:t>
            </a:r>
            <a:r>
              <a:rPr lang="en-US" b="1" dirty="0" smtClean="0"/>
              <a:t> </a:t>
            </a:r>
            <a:r>
              <a:rPr lang="en-US" b="1" dirty="0" err="1" smtClean="0"/>
              <a:t>keputusan</a:t>
            </a:r>
            <a:r>
              <a:rPr lang="en-US" b="1" dirty="0" smtClean="0"/>
              <a:t> </a:t>
            </a:r>
            <a:r>
              <a:rPr lang="en-US" b="1" dirty="0" err="1" smtClean="0"/>
              <a:t>mudah</a:t>
            </a:r>
            <a:endParaRPr lang="en-US" b="1" dirty="0" smtClean="0"/>
          </a:p>
          <a:p>
            <a:pPr>
              <a:buFontTx/>
              <a:buChar char="•"/>
              <a:defRPr/>
            </a:pPr>
            <a:r>
              <a:rPr lang="en-US" b="1" dirty="0" err="1" smtClean="0"/>
              <a:t>Meningkatkan</a:t>
            </a:r>
            <a:r>
              <a:rPr lang="en-US" b="1" dirty="0" smtClean="0"/>
              <a:t> </a:t>
            </a:r>
            <a:r>
              <a:rPr lang="en-US" b="1" dirty="0" err="1" smtClean="0"/>
              <a:t>kepuasan</a:t>
            </a:r>
            <a:r>
              <a:rPr lang="en-US" b="1" dirty="0" smtClean="0"/>
              <a:t> </a:t>
            </a:r>
            <a:r>
              <a:rPr lang="en-US" b="1" dirty="0" err="1" smtClean="0"/>
              <a:t>pasien</a:t>
            </a:r>
            <a:r>
              <a:rPr lang="en-US" b="1" dirty="0" smtClean="0"/>
              <a:t> </a:t>
            </a:r>
          </a:p>
          <a:p>
            <a:pPr>
              <a:buFontTx/>
              <a:buChar char="•"/>
              <a:defRPr/>
            </a:pPr>
            <a:r>
              <a:rPr lang="en-US" b="1" dirty="0" err="1" smtClean="0"/>
              <a:t>Efektif</a:t>
            </a:r>
            <a:endParaRPr lang="en-US" b="1" dirty="0" smtClean="0"/>
          </a:p>
          <a:p>
            <a:pPr>
              <a:buFontTx/>
              <a:buChar char="•"/>
              <a:defRPr/>
            </a:pPr>
            <a:endParaRPr lang="en-US" b="1" dirty="0" smtClean="0"/>
          </a:p>
          <a:p>
            <a:pPr>
              <a:buNone/>
              <a:defRPr/>
            </a:pPr>
            <a:r>
              <a:rPr lang="en-US" sz="4000" b="1" dirty="0" err="1" smtClean="0"/>
              <a:t>Keterbatasan</a:t>
            </a:r>
            <a:r>
              <a:rPr lang="en-US" sz="4000" b="1" dirty="0" smtClean="0"/>
              <a:t>:</a:t>
            </a:r>
          </a:p>
          <a:p>
            <a:pPr>
              <a:buFontTx/>
              <a:buChar char="•"/>
              <a:defRPr/>
            </a:pPr>
            <a:r>
              <a:rPr lang="en-US" b="1" dirty="0" err="1" smtClean="0"/>
              <a:t>Membutuhkan</a:t>
            </a:r>
            <a:r>
              <a:rPr lang="en-US" b="1" dirty="0" smtClean="0"/>
              <a:t> </a:t>
            </a:r>
            <a:r>
              <a:rPr lang="en-US" b="1" dirty="0" err="1" smtClean="0"/>
              <a:t>keterampilan</a:t>
            </a:r>
            <a:r>
              <a:rPr lang="en-US" b="1" dirty="0" smtClean="0"/>
              <a:t>, </a:t>
            </a:r>
            <a:r>
              <a:rPr lang="en-US" b="1" dirty="0" err="1" smtClean="0"/>
              <a:t>pengalaman</a:t>
            </a:r>
            <a:r>
              <a:rPr lang="en-US" b="1" dirty="0" smtClean="0"/>
              <a:t> </a:t>
            </a:r>
            <a:r>
              <a:rPr lang="en-US" b="1" dirty="0" err="1" smtClean="0"/>
              <a:t>untuk</a:t>
            </a:r>
            <a:r>
              <a:rPr lang="en-US" b="1" dirty="0" smtClean="0"/>
              <a:t> </a:t>
            </a:r>
            <a:r>
              <a:rPr lang="en-US" b="1" dirty="0" err="1" smtClean="0"/>
              <a:t>tim</a:t>
            </a:r>
            <a:r>
              <a:rPr lang="en-US" b="1" dirty="0" smtClean="0"/>
              <a:t> leader</a:t>
            </a:r>
          </a:p>
          <a:p>
            <a:pPr>
              <a:buFontTx/>
              <a:buChar char="•"/>
              <a:defRPr/>
            </a:pPr>
            <a:r>
              <a:rPr lang="en-US" b="1" dirty="0" err="1" smtClean="0"/>
              <a:t>Membutuhkan</a:t>
            </a:r>
            <a:r>
              <a:rPr lang="en-US" b="1" dirty="0" smtClean="0"/>
              <a:t> staff yang </a:t>
            </a:r>
            <a:r>
              <a:rPr lang="en-US" b="1" dirty="0" err="1" smtClean="0"/>
              <a:t>adekuat</a:t>
            </a:r>
            <a:endParaRPr lang="en-US" b="1" dirty="0" smtClean="0"/>
          </a:p>
          <a:p>
            <a:pPr>
              <a:buFontTx/>
              <a:buChar char="•"/>
              <a:defRPr/>
            </a:pPr>
            <a:r>
              <a:rPr lang="en-US" b="1" dirty="0" err="1" smtClean="0"/>
              <a:t>Membutuhkan</a:t>
            </a:r>
            <a:r>
              <a:rPr lang="en-US" b="1" dirty="0" smtClean="0"/>
              <a:t> </a:t>
            </a:r>
            <a:r>
              <a:rPr lang="en-US" b="1" dirty="0" err="1" smtClean="0"/>
              <a:t>berbagai</a:t>
            </a:r>
            <a:r>
              <a:rPr lang="en-US" b="1" dirty="0" smtClean="0"/>
              <a:t> </a:t>
            </a:r>
            <a:r>
              <a:rPr lang="en-US" b="1" dirty="0" err="1" smtClean="0"/>
              <a:t>keterampilan</a:t>
            </a:r>
            <a:r>
              <a:rPr lang="en-US" b="1" dirty="0" smtClean="0"/>
              <a:t> </a:t>
            </a:r>
          </a:p>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kern="10" dirty="0" smtClean="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t>Be</a:t>
            </a:r>
            <a:br>
              <a:rPr lang="id-ID" kern="10" dirty="0" smtClean="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br>
            <a:r>
              <a:rPr lang="id-ID" kern="10" dirty="0" smtClean="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t/>
            </a:r>
            <a:br>
              <a:rPr lang="id-ID" kern="10" dirty="0" smtClean="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br>
            <a:r>
              <a:rPr lang="id-ID" kern="10" dirty="0" smtClean="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t>Bentuk </a:t>
            </a:r>
            <a:r>
              <a:rPr lang="id-ID" kern="10" dirty="0" smtClean="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t>Intervensi Keperawatan</a:t>
            </a:r>
            <a:br>
              <a:rPr lang="id-ID" kern="10" dirty="0" smtClean="0">
                <a:ln w="9525">
                  <a:noFill/>
                  <a:round/>
                  <a:headEnd/>
                  <a:tailEnd/>
                </a:ln>
                <a:solidFill>
                  <a:srgbClr val="0000FF"/>
                </a:solidFill>
                <a:effectLst>
                  <a:outerShdw dist="45791" dir="2021404" algn="ctr" rotWithShape="0">
                    <a:srgbClr val="B2B2B2">
                      <a:alpha val="79999"/>
                    </a:srgbClr>
                  </a:outerShdw>
                </a:effectLst>
                <a:latin typeface="Times New Roman"/>
                <a:cs typeface="Times New Roman"/>
              </a:rPr>
            </a:br>
            <a:endParaRPr lang="id-ID" dirty="0"/>
          </a:p>
        </p:txBody>
      </p:sp>
      <p:sp>
        <p:nvSpPr>
          <p:cNvPr id="3" name="Content Placeholder 2"/>
          <p:cNvSpPr>
            <a:spLocks noGrp="1"/>
          </p:cNvSpPr>
          <p:nvPr>
            <p:ph idx="1"/>
          </p:nvPr>
        </p:nvSpPr>
        <p:spPr/>
        <p:txBody>
          <a:bodyPr>
            <a:normAutofit fontScale="85000" lnSpcReduction="10000"/>
          </a:bodyPr>
          <a:lstStyle/>
          <a:p>
            <a:pPr>
              <a:buFontTx/>
              <a:buAutoNum type="arabicPeriod"/>
            </a:pPr>
            <a:r>
              <a:rPr lang="en-US" sz="3600" b="1" dirty="0" err="1" smtClean="0">
                <a:solidFill>
                  <a:srgbClr val="FF3300"/>
                </a:solidFill>
              </a:rPr>
              <a:t>Katagori</a:t>
            </a:r>
            <a:r>
              <a:rPr lang="en-US" sz="3600" b="1" dirty="0" smtClean="0">
                <a:solidFill>
                  <a:srgbClr val="FF3300"/>
                </a:solidFill>
              </a:rPr>
              <a:t>:</a:t>
            </a:r>
          </a:p>
          <a:p>
            <a:pPr>
              <a:buClr>
                <a:srgbClr val="FF3300"/>
              </a:buClr>
              <a:buFont typeface="Wingdings" pitchFamily="2" charset="2"/>
              <a:buChar char="Ø"/>
            </a:pPr>
            <a:r>
              <a:rPr lang="en-US" b="1" dirty="0" err="1" smtClean="0"/>
              <a:t>Sifat</a:t>
            </a:r>
            <a:r>
              <a:rPr lang="en-US" b="1" dirty="0" smtClean="0"/>
              <a:t> </a:t>
            </a:r>
            <a:r>
              <a:rPr lang="en-US" b="1" dirty="0" err="1" smtClean="0"/>
              <a:t>dan</a:t>
            </a:r>
            <a:r>
              <a:rPr lang="en-US" b="1" dirty="0" smtClean="0"/>
              <a:t> </a:t>
            </a:r>
            <a:r>
              <a:rPr lang="en-US" b="1" dirty="0" err="1" smtClean="0"/>
              <a:t>teknik</a:t>
            </a:r>
            <a:r>
              <a:rPr lang="en-US" b="1" dirty="0" smtClean="0"/>
              <a:t> </a:t>
            </a:r>
            <a:r>
              <a:rPr lang="en-US" b="1" dirty="0" err="1" smtClean="0"/>
              <a:t>intervensi</a:t>
            </a:r>
            <a:r>
              <a:rPr lang="en-US" b="1" dirty="0" smtClean="0"/>
              <a:t> </a:t>
            </a:r>
            <a:r>
              <a:rPr lang="en-US" b="1" dirty="0" err="1" smtClean="0"/>
              <a:t>keperawatan</a:t>
            </a:r>
            <a:endParaRPr lang="en-US" b="1" dirty="0" smtClean="0"/>
          </a:p>
          <a:p>
            <a:pPr>
              <a:buClr>
                <a:srgbClr val="FF3300"/>
              </a:buClr>
              <a:buFont typeface="Wingdings" pitchFamily="2" charset="2"/>
              <a:buChar char="Ø"/>
            </a:pPr>
            <a:r>
              <a:rPr lang="en-US" b="1" dirty="0" err="1" smtClean="0"/>
              <a:t>Sifat</a:t>
            </a:r>
            <a:r>
              <a:rPr lang="en-US" b="1" dirty="0" smtClean="0"/>
              <a:t> </a:t>
            </a:r>
            <a:r>
              <a:rPr lang="en-US" b="1" dirty="0" err="1" smtClean="0"/>
              <a:t>dan</a:t>
            </a:r>
            <a:r>
              <a:rPr lang="en-US" b="1" dirty="0" smtClean="0"/>
              <a:t> </a:t>
            </a:r>
            <a:r>
              <a:rPr lang="en-US" b="1" dirty="0" err="1" smtClean="0"/>
              <a:t>keterlibatan</a:t>
            </a:r>
            <a:r>
              <a:rPr lang="en-US" b="1" dirty="0" smtClean="0"/>
              <a:t> </a:t>
            </a:r>
            <a:r>
              <a:rPr lang="en-US" b="1" dirty="0" err="1" smtClean="0"/>
              <a:t>perawat</a:t>
            </a:r>
            <a:endParaRPr lang="en-US" b="1" dirty="0" smtClean="0"/>
          </a:p>
          <a:p>
            <a:endParaRPr lang="en-US" b="1" dirty="0" smtClean="0"/>
          </a:p>
          <a:p>
            <a:pPr>
              <a:buNone/>
            </a:pPr>
            <a:r>
              <a:rPr lang="en-US" sz="3600" b="1" dirty="0" smtClean="0"/>
              <a:t>2. </a:t>
            </a:r>
            <a:r>
              <a:rPr lang="en-US" sz="3600" b="1" dirty="0" err="1" smtClean="0"/>
              <a:t>Jenis</a:t>
            </a:r>
            <a:r>
              <a:rPr lang="en-US" sz="3600" b="1" dirty="0" smtClean="0"/>
              <a:t> </a:t>
            </a:r>
            <a:r>
              <a:rPr lang="en-US" sz="3600" b="1" dirty="0" err="1" smtClean="0"/>
              <a:t>Intervensi</a:t>
            </a:r>
            <a:r>
              <a:rPr lang="en-US" sz="3600" b="1" dirty="0" smtClean="0"/>
              <a:t> </a:t>
            </a:r>
            <a:r>
              <a:rPr lang="en-US" sz="3600" b="1" dirty="0" err="1" smtClean="0"/>
              <a:t>Keperawatan</a:t>
            </a:r>
            <a:endParaRPr lang="en-US" sz="3600" b="1" dirty="0" smtClean="0"/>
          </a:p>
          <a:p>
            <a:pPr>
              <a:buClr>
                <a:srgbClr val="00FF00"/>
              </a:buClr>
              <a:buFont typeface="Wingdings" pitchFamily="2" charset="2"/>
              <a:buChar char="Ø"/>
            </a:pPr>
            <a:r>
              <a:rPr lang="en-US" b="1" dirty="0" err="1" smtClean="0"/>
              <a:t>Tritmen</a:t>
            </a:r>
            <a:r>
              <a:rPr lang="en-US" b="1" dirty="0" smtClean="0"/>
              <a:t> </a:t>
            </a:r>
            <a:r>
              <a:rPr lang="en-US" b="1" dirty="0" err="1" smtClean="0"/>
              <a:t>Keperawatan</a:t>
            </a:r>
            <a:endParaRPr lang="en-US" b="1" dirty="0" smtClean="0"/>
          </a:p>
          <a:p>
            <a:pPr>
              <a:buClr>
                <a:srgbClr val="00FF00"/>
              </a:buClr>
              <a:buFont typeface="Wingdings" pitchFamily="2" charset="2"/>
              <a:buChar char="Ø"/>
            </a:pPr>
            <a:r>
              <a:rPr lang="en-US" b="1" dirty="0" err="1" smtClean="0"/>
              <a:t>Observasi</a:t>
            </a:r>
            <a:endParaRPr lang="en-US" b="1" dirty="0" smtClean="0"/>
          </a:p>
          <a:p>
            <a:pPr>
              <a:buClr>
                <a:srgbClr val="00FF00"/>
              </a:buClr>
              <a:buFont typeface="Wingdings" pitchFamily="2" charset="2"/>
              <a:buChar char="Ø"/>
            </a:pPr>
            <a:r>
              <a:rPr lang="en-US" b="1" dirty="0" err="1" smtClean="0"/>
              <a:t>Pendidikan</a:t>
            </a:r>
            <a:r>
              <a:rPr lang="en-US" b="1" dirty="0" smtClean="0"/>
              <a:t> </a:t>
            </a:r>
            <a:r>
              <a:rPr lang="en-US" b="1" dirty="0" err="1" smtClean="0"/>
              <a:t>Kesehatan</a:t>
            </a:r>
            <a:endParaRPr lang="en-US" b="1" dirty="0" smtClean="0"/>
          </a:p>
          <a:p>
            <a:pPr>
              <a:buClr>
                <a:srgbClr val="00FF00"/>
              </a:buClr>
              <a:buFont typeface="Wingdings" pitchFamily="2" charset="2"/>
              <a:buChar char="Ø"/>
            </a:pPr>
            <a:r>
              <a:rPr lang="en-US" b="1" dirty="0" err="1" smtClean="0"/>
              <a:t>Tritmen</a:t>
            </a:r>
            <a:r>
              <a:rPr lang="en-US" b="1" dirty="0" smtClean="0"/>
              <a:t> </a:t>
            </a:r>
            <a:r>
              <a:rPr lang="en-US" b="1" dirty="0" err="1" smtClean="0"/>
              <a:t>Medikal</a:t>
            </a:r>
            <a:r>
              <a:rPr lang="en-US" b="1" dirty="0" smtClean="0"/>
              <a:t> yang </a:t>
            </a:r>
            <a:r>
              <a:rPr lang="en-US" b="1" dirty="0" err="1" smtClean="0"/>
              <a:t>didelehasikan</a:t>
            </a:r>
            <a:r>
              <a:rPr lang="en-US" b="1" dirty="0" smtClean="0"/>
              <a:t> </a:t>
            </a:r>
            <a:r>
              <a:rPr lang="en-US" b="1" dirty="0" err="1" smtClean="0"/>
              <a:t>kepada</a:t>
            </a:r>
            <a:r>
              <a:rPr lang="en-US" b="1" dirty="0" smtClean="0"/>
              <a:t> </a:t>
            </a:r>
            <a:r>
              <a:rPr lang="en-US" b="1" dirty="0" err="1" smtClean="0"/>
              <a:t>perawat</a:t>
            </a:r>
            <a:endParaRPr lang="en-US" b="1" dirty="0" smtClean="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t>
            </a:r>
            <a:br>
              <a:rPr lang="id-ID" dirty="0" smtClean="0"/>
            </a:br>
            <a:r>
              <a:rPr lang="fi-FI" sz="3600" b="1" dirty="0" smtClean="0"/>
              <a:t>Visi dan Misi Fakultas Ilmu-Ilmu Kesehatan </a:t>
            </a:r>
            <a:r>
              <a:rPr lang="fi-FI" dirty="0" smtClean="0"/>
              <a:t/>
            </a:r>
            <a:br>
              <a:rPr lang="fi-FI" dirty="0" smtClean="0"/>
            </a:br>
            <a:endParaRPr lang="id-ID" dirty="0"/>
          </a:p>
        </p:txBody>
      </p:sp>
      <p:sp>
        <p:nvSpPr>
          <p:cNvPr id="3" name="Content Placeholder 2"/>
          <p:cNvSpPr>
            <a:spLocks noGrp="1"/>
          </p:cNvSpPr>
          <p:nvPr>
            <p:ph idx="1"/>
          </p:nvPr>
        </p:nvSpPr>
        <p:spPr/>
        <p:txBody>
          <a:bodyPr>
            <a:normAutofit fontScale="40000" lnSpcReduction="20000"/>
          </a:bodyPr>
          <a:lstStyle/>
          <a:p>
            <a:endParaRPr lang="id-ID" dirty="0" smtClean="0"/>
          </a:p>
          <a:p>
            <a:pPr algn="ctr"/>
            <a:r>
              <a:rPr lang="id-ID" sz="4200" dirty="0" smtClean="0"/>
              <a:t> Visi : </a:t>
            </a:r>
          </a:p>
          <a:p>
            <a:r>
              <a:rPr lang="id-ID" sz="4200"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sz="4200" dirty="0" smtClean="0"/>
              <a:t>Misi : </a:t>
            </a:r>
          </a:p>
          <a:p>
            <a:r>
              <a:rPr lang="id-ID" sz="4200"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r>
              <a:rPr lang="id-ID" sz="4200" dirty="0" smtClean="0"/>
              <a:t>2) Menyelenggarakan program-program penelitian dan pengembangan guna menghasilkan konsep-konsep, teori dan hasil kajian yang secara fungsional dapat mendukung pengembangan kehidupan bermasyarakat. </a:t>
            </a:r>
          </a:p>
          <a:p>
            <a:r>
              <a:rPr lang="id-ID" sz="4200" dirty="0" smtClean="0"/>
              <a:t>3) Melaksanakan dan mengembangkan program-program pengabdian kepada </a:t>
            </a:r>
          </a:p>
          <a:p>
            <a:endParaRPr lang="id-ID" sz="4200" dirty="0" smtClean="0"/>
          </a:p>
          <a:p>
            <a:endParaRPr lang="id-ID" sz="4200" dirty="0" smtClean="0"/>
          </a:p>
          <a:p>
            <a:r>
              <a:rPr lang="id-ID" sz="4200" dirty="0" smtClean="0"/>
              <a:t>masyarakat melalui inovasi di bidang ilmu pengetahuan, teknologi dan seni yang bermanfaat bagi kemajuan bangsa Indonesia. </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kern="10" dirty="0" smtClean="0">
                <a:ln w="9525">
                  <a:noFill/>
                  <a:round/>
                  <a:headEnd/>
                  <a:tailEnd/>
                </a:ln>
                <a:solidFill>
                  <a:srgbClr val="FFFF00"/>
                </a:solidFill>
                <a:latin typeface="Times New Roman"/>
                <a:cs typeface="Times New Roman"/>
              </a:rPr>
              <a:t/>
            </a:r>
            <a:br>
              <a:rPr lang="id-ID" kern="10" dirty="0" smtClean="0">
                <a:ln w="9525">
                  <a:noFill/>
                  <a:round/>
                  <a:headEnd/>
                  <a:tailEnd/>
                </a:ln>
                <a:solidFill>
                  <a:srgbClr val="FFFF00"/>
                </a:solidFill>
                <a:latin typeface="Times New Roman"/>
                <a:cs typeface="Times New Roman"/>
              </a:rPr>
            </a:br>
            <a:r>
              <a:rPr lang="id-ID" kern="10" dirty="0" smtClean="0">
                <a:ln w="9525">
                  <a:noFill/>
                  <a:round/>
                  <a:headEnd/>
                  <a:tailEnd/>
                </a:ln>
                <a:solidFill>
                  <a:srgbClr val="FFFF00"/>
                </a:solidFill>
                <a:latin typeface="Times New Roman"/>
                <a:cs typeface="Times New Roman"/>
              </a:rPr>
              <a:t/>
            </a:r>
            <a:br>
              <a:rPr lang="id-ID" kern="10" dirty="0" smtClean="0">
                <a:ln w="9525">
                  <a:noFill/>
                  <a:round/>
                  <a:headEnd/>
                  <a:tailEnd/>
                </a:ln>
                <a:solidFill>
                  <a:srgbClr val="FFFF00"/>
                </a:solidFill>
                <a:latin typeface="Times New Roman"/>
                <a:cs typeface="Times New Roman"/>
              </a:rPr>
            </a:br>
            <a:r>
              <a:rPr lang="sv-SE" sz="3600" kern="10" dirty="0" smtClean="0">
                <a:ln w="9525">
                  <a:noFill/>
                  <a:round/>
                  <a:headEnd/>
                  <a:tailEnd/>
                </a:ln>
                <a:latin typeface="Algerian" pitchFamily="82" charset="0"/>
                <a:cs typeface="Times New Roman"/>
              </a:rPr>
              <a:t>Sifat </a:t>
            </a:r>
            <a:r>
              <a:rPr lang="sv-SE" sz="3600" kern="10" dirty="0" smtClean="0">
                <a:ln w="9525">
                  <a:noFill/>
                  <a:round/>
                  <a:headEnd/>
                  <a:tailEnd/>
                </a:ln>
                <a:latin typeface="Algerian" pitchFamily="82" charset="0"/>
                <a:cs typeface="Times New Roman"/>
              </a:rPr>
              <a:t>dan Teknik Intervensi Keperawatan</a:t>
            </a:r>
            <a:r>
              <a:rPr lang="id-ID" kern="10" dirty="0" smtClean="0">
                <a:ln w="9525">
                  <a:noFill/>
                  <a:round/>
                  <a:headEnd/>
                  <a:tailEnd/>
                </a:ln>
                <a:solidFill>
                  <a:srgbClr val="FFFF00"/>
                </a:solidFill>
                <a:latin typeface="Times New Roman"/>
                <a:cs typeface="Times New Roman"/>
              </a:rPr>
              <a:t/>
            </a:r>
            <a:br>
              <a:rPr lang="id-ID" kern="10" dirty="0" smtClean="0">
                <a:ln w="9525">
                  <a:noFill/>
                  <a:round/>
                  <a:headEnd/>
                  <a:tailEnd/>
                </a:ln>
                <a:solidFill>
                  <a:srgbClr val="FFFF00"/>
                </a:solidFill>
                <a:latin typeface="Times New Roman"/>
                <a:cs typeface="Times New Roman"/>
              </a:rPr>
            </a:br>
            <a:endParaRPr lang="id-ID" dirty="0"/>
          </a:p>
        </p:txBody>
      </p:sp>
      <p:sp>
        <p:nvSpPr>
          <p:cNvPr id="3" name="Content Placeholder 2"/>
          <p:cNvSpPr>
            <a:spLocks noGrp="1"/>
          </p:cNvSpPr>
          <p:nvPr>
            <p:ph idx="1"/>
          </p:nvPr>
        </p:nvSpPr>
        <p:spPr>
          <a:xfrm>
            <a:off x="990600" y="1828800"/>
            <a:ext cx="7696200" cy="4297363"/>
          </a:xfrm>
        </p:spPr>
        <p:txBody>
          <a:bodyPr/>
          <a:lstStyle/>
          <a:p>
            <a:pPr marL="2171700" lvl="4" indent="-342900">
              <a:buFontTx/>
              <a:buAutoNum type="arabicPeriod"/>
            </a:pPr>
            <a:r>
              <a:rPr lang="en-US" sz="2800" b="1" dirty="0" err="1" smtClean="0"/>
              <a:t>Bantuan</a:t>
            </a:r>
            <a:endParaRPr lang="en-US" sz="2800" b="1" dirty="0" smtClean="0"/>
          </a:p>
          <a:p>
            <a:pPr marL="2171700" lvl="4" indent="-342900">
              <a:buFontTx/>
              <a:buAutoNum type="arabicPeriod"/>
            </a:pPr>
            <a:r>
              <a:rPr lang="en-US" sz="2800" b="1" dirty="0" err="1" smtClean="0"/>
              <a:t>Higienis</a:t>
            </a:r>
            <a:endParaRPr lang="en-US" sz="2800" b="1" dirty="0" smtClean="0"/>
          </a:p>
          <a:p>
            <a:pPr marL="2171700" lvl="4" indent="-342900">
              <a:buFontTx/>
              <a:buAutoNum type="arabicPeriod"/>
            </a:pPr>
            <a:r>
              <a:rPr lang="en-US" sz="2800" b="1" dirty="0" err="1" smtClean="0"/>
              <a:t>Rehabilitatif</a:t>
            </a:r>
            <a:endParaRPr lang="en-US" sz="2800" b="1" dirty="0" smtClean="0"/>
          </a:p>
          <a:p>
            <a:pPr marL="2171700" lvl="4" indent="-342900">
              <a:buFontTx/>
              <a:buAutoNum type="arabicPeriod"/>
            </a:pPr>
            <a:r>
              <a:rPr lang="en-US" sz="2800" b="1" dirty="0" err="1" smtClean="0"/>
              <a:t>Supportif</a:t>
            </a:r>
            <a:endParaRPr lang="en-US" sz="2800" b="1" dirty="0" smtClean="0"/>
          </a:p>
          <a:p>
            <a:pPr marL="2171700" lvl="4" indent="-342900">
              <a:buFontTx/>
              <a:buAutoNum type="arabicPeriod"/>
            </a:pPr>
            <a:r>
              <a:rPr lang="en-US" sz="2800" b="1" dirty="0" err="1" smtClean="0"/>
              <a:t>Preventif</a:t>
            </a:r>
            <a:endParaRPr lang="en-US" sz="2800" b="1" dirty="0" smtClean="0"/>
          </a:p>
          <a:p>
            <a:pPr marL="2171700" lvl="4" indent="-342900">
              <a:buFontTx/>
              <a:buAutoNum type="arabicPeriod"/>
            </a:pPr>
            <a:r>
              <a:rPr lang="en-US" sz="2800" b="1" dirty="0" err="1" smtClean="0"/>
              <a:t>Observatif</a:t>
            </a:r>
            <a:endParaRPr lang="en-US" sz="2800" b="1" dirty="0" smtClean="0"/>
          </a:p>
          <a:p>
            <a:pPr marL="2171700" lvl="4" indent="-342900">
              <a:buFontTx/>
              <a:buAutoNum type="arabicPeriod"/>
            </a:pPr>
            <a:r>
              <a:rPr lang="en-US" sz="2800" b="1" dirty="0" err="1" smtClean="0"/>
              <a:t>Informatif</a:t>
            </a:r>
            <a:endParaRPr lang="en-US" sz="2800" b="1" dirty="0" smtClean="0"/>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kern="10" dirty="0" smtClean="0">
                <a:ln w="9525">
                  <a:noFill/>
                  <a:round/>
                  <a:headEnd/>
                  <a:tailEnd/>
                </a:ln>
                <a:gradFill rotWithShape="1">
                  <a:gsLst>
                    <a:gs pos="0">
                      <a:srgbClr val="00FF00"/>
                    </a:gs>
                    <a:gs pos="100000">
                      <a:srgbClr val="007600"/>
                    </a:gs>
                  </a:gsLst>
                  <a:lin ang="5400000" scaled="1"/>
                </a:gradFill>
                <a:latin typeface="Times New Roman"/>
                <a:cs typeface="Times New Roman"/>
              </a:rPr>
              <a:t/>
            </a:r>
            <a:br>
              <a:rPr lang="id-ID" kern="10" dirty="0" smtClean="0">
                <a:ln w="9525">
                  <a:noFill/>
                  <a:round/>
                  <a:headEnd/>
                  <a:tailEnd/>
                </a:ln>
                <a:gradFill rotWithShape="1">
                  <a:gsLst>
                    <a:gs pos="0">
                      <a:srgbClr val="00FF00"/>
                    </a:gs>
                    <a:gs pos="100000">
                      <a:srgbClr val="007600"/>
                    </a:gs>
                  </a:gsLst>
                  <a:lin ang="5400000" scaled="1"/>
                </a:gradFill>
                <a:latin typeface="Times New Roman"/>
                <a:cs typeface="Times New Roman"/>
              </a:rPr>
            </a:br>
            <a:r>
              <a:rPr lang="id-ID" kern="10" dirty="0" smtClean="0">
                <a:ln w="9525">
                  <a:noFill/>
                  <a:round/>
                  <a:headEnd/>
                  <a:tailEnd/>
                </a:ln>
                <a:gradFill rotWithShape="1">
                  <a:gsLst>
                    <a:gs pos="0">
                      <a:srgbClr val="00FF00"/>
                    </a:gs>
                    <a:gs pos="100000">
                      <a:srgbClr val="007600"/>
                    </a:gs>
                  </a:gsLst>
                  <a:lin ang="5400000" scaled="1"/>
                </a:gradFill>
                <a:latin typeface="Times New Roman"/>
                <a:cs typeface="Times New Roman"/>
              </a:rPr>
              <a:t/>
            </a:r>
            <a:br>
              <a:rPr lang="id-ID" kern="10" dirty="0" smtClean="0">
                <a:ln w="9525">
                  <a:noFill/>
                  <a:round/>
                  <a:headEnd/>
                  <a:tailEnd/>
                </a:ln>
                <a:gradFill rotWithShape="1">
                  <a:gsLst>
                    <a:gs pos="0">
                      <a:srgbClr val="00FF00"/>
                    </a:gs>
                    <a:gs pos="100000">
                      <a:srgbClr val="007600"/>
                    </a:gs>
                  </a:gsLst>
                  <a:lin ang="5400000" scaled="1"/>
                </a:gradFill>
                <a:latin typeface="Times New Roman"/>
                <a:cs typeface="Times New Roman"/>
              </a:rPr>
            </a:br>
            <a:r>
              <a:rPr lang="id-ID" b="1" kern="10" dirty="0" smtClean="0">
                <a:ln w="9525">
                  <a:noFill/>
                  <a:round/>
                  <a:headEnd/>
                  <a:tailEnd/>
                </a:ln>
                <a:latin typeface="Times New Roman"/>
                <a:cs typeface="Times New Roman"/>
              </a:rPr>
              <a:t>Sifat </a:t>
            </a:r>
            <a:r>
              <a:rPr lang="id-ID" b="1" kern="10" dirty="0" smtClean="0">
                <a:ln w="9525">
                  <a:noFill/>
                  <a:round/>
                  <a:headEnd/>
                  <a:tailEnd/>
                </a:ln>
                <a:latin typeface="Times New Roman"/>
                <a:cs typeface="Times New Roman"/>
              </a:rPr>
              <a:t>dan Keterlibatan Perawat</a:t>
            </a:r>
            <a:r>
              <a:rPr lang="id-ID" kern="10" dirty="0" smtClean="0">
                <a:ln w="9525">
                  <a:noFill/>
                  <a:round/>
                  <a:headEnd/>
                  <a:tailEnd/>
                </a:ln>
                <a:gradFill rotWithShape="1">
                  <a:gsLst>
                    <a:gs pos="0">
                      <a:srgbClr val="00FF00"/>
                    </a:gs>
                    <a:gs pos="100000">
                      <a:srgbClr val="007600"/>
                    </a:gs>
                  </a:gsLst>
                  <a:lin ang="5400000" scaled="1"/>
                </a:gradFill>
                <a:latin typeface="Times New Roman"/>
                <a:cs typeface="Times New Roman"/>
              </a:rPr>
              <a:t/>
            </a:r>
            <a:br>
              <a:rPr lang="id-ID" kern="10" dirty="0" smtClean="0">
                <a:ln w="9525">
                  <a:noFill/>
                  <a:round/>
                  <a:headEnd/>
                  <a:tailEnd/>
                </a:ln>
                <a:gradFill rotWithShape="1">
                  <a:gsLst>
                    <a:gs pos="0">
                      <a:srgbClr val="00FF00"/>
                    </a:gs>
                    <a:gs pos="100000">
                      <a:srgbClr val="007600"/>
                    </a:gs>
                  </a:gsLst>
                  <a:lin ang="5400000" scaled="1"/>
                </a:gradFill>
                <a:latin typeface="Times New Roman"/>
                <a:cs typeface="Times New Roman"/>
              </a:rPr>
            </a:br>
            <a:endParaRPr lang="id-ID" dirty="0"/>
          </a:p>
        </p:txBody>
      </p:sp>
      <p:sp>
        <p:nvSpPr>
          <p:cNvPr id="3" name="Content Placeholder 2"/>
          <p:cNvSpPr>
            <a:spLocks noGrp="1"/>
          </p:cNvSpPr>
          <p:nvPr>
            <p:ph idx="1"/>
          </p:nvPr>
        </p:nvSpPr>
        <p:spPr/>
        <p:txBody>
          <a:bodyPr/>
          <a:lstStyle/>
          <a:p>
            <a:pPr marL="1714500" lvl="3" indent="-342900">
              <a:buFontTx/>
              <a:buAutoNum type="arabicPeriod"/>
            </a:pPr>
            <a:r>
              <a:rPr lang="en-US" sz="2800" b="1" dirty="0" err="1" smtClean="0">
                <a:solidFill>
                  <a:schemeClr val="tx2"/>
                </a:solidFill>
              </a:rPr>
              <a:t>Asuhan</a:t>
            </a:r>
            <a:r>
              <a:rPr lang="en-US" sz="2800" b="1" dirty="0" smtClean="0">
                <a:solidFill>
                  <a:schemeClr val="tx2"/>
                </a:solidFill>
              </a:rPr>
              <a:t> </a:t>
            </a:r>
            <a:r>
              <a:rPr lang="en-US" sz="2800" b="1" dirty="0" err="1" smtClean="0">
                <a:solidFill>
                  <a:schemeClr val="tx2"/>
                </a:solidFill>
              </a:rPr>
              <a:t>langsung</a:t>
            </a:r>
            <a:endParaRPr lang="en-US" sz="2800" b="1" dirty="0" smtClean="0">
              <a:solidFill>
                <a:schemeClr val="tx2"/>
              </a:solidFill>
            </a:endParaRPr>
          </a:p>
          <a:p>
            <a:pPr marL="1714500" lvl="3" indent="-342900">
              <a:buFontTx/>
              <a:buAutoNum type="arabicPeriod"/>
            </a:pPr>
            <a:r>
              <a:rPr lang="en-US" sz="2800" b="1" dirty="0" err="1" smtClean="0">
                <a:solidFill>
                  <a:schemeClr val="tx2"/>
                </a:solidFill>
              </a:rPr>
              <a:t>Asuhan</a:t>
            </a:r>
            <a:r>
              <a:rPr lang="en-US" sz="2800" b="1" dirty="0" smtClean="0">
                <a:solidFill>
                  <a:schemeClr val="tx2"/>
                </a:solidFill>
              </a:rPr>
              <a:t> </a:t>
            </a:r>
            <a:r>
              <a:rPr lang="en-US" sz="2800" b="1" dirty="0" err="1" smtClean="0">
                <a:solidFill>
                  <a:schemeClr val="tx2"/>
                </a:solidFill>
              </a:rPr>
              <a:t>tidak</a:t>
            </a:r>
            <a:r>
              <a:rPr lang="en-US" sz="2800" b="1" dirty="0" smtClean="0">
                <a:solidFill>
                  <a:schemeClr val="tx2"/>
                </a:solidFill>
              </a:rPr>
              <a:t> </a:t>
            </a:r>
            <a:r>
              <a:rPr lang="en-US" sz="2800" b="1" dirty="0" err="1" smtClean="0">
                <a:solidFill>
                  <a:schemeClr val="tx2"/>
                </a:solidFill>
              </a:rPr>
              <a:t>langsung</a:t>
            </a:r>
            <a:endParaRPr lang="en-US" sz="2800" b="1" dirty="0" smtClean="0">
              <a:solidFill>
                <a:schemeClr val="tx2"/>
              </a:solidFill>
            </a:endParaRPr>
          </a:p>
          <a:p>
            <a:pPr marL="1714500" lvl="3" indent="-342900">
              <a:buFontTx/>
              <a:buAutoNum type="arabicPeriod"/>
            </a:pPr>
            <a:r>
              <a:rPr lang="en-US" sz="2800" b="1" dirty="0" err="1" smtClean="0">
                <a:solidFill>
                  <a:schemeClr val="tx2"/>
                </a:solidFill>
              </a:rPr>
              <a:t>Pendidikan</a:t>
            </a:r>
            <a:r>
              <a:rPr lang="en-US" sz="2800" b="1" dirty="0" smtClean="0">
                <a:solidFill>
                  <a:schemeClr val="tx2"/>
                </a:solidFill>
              </a:rPr>
              <a:t> </a:t>
            </a:r>
            <a:r>
              <a:rPr lang="en-US" sz="2800" b="1" dirty="0" err="1" smtClean="0">
                <a:solidFill>
                  <a:schemeClr val="tx2"/>
                </a:solidFill>
              </a:rPr>
              <a:t>kesehatan</a:t>
            </a:r>
            <a:endParaRPr lang="en-US" sz="2800" b="1" dirty="0" smtClean="0">
              <a:solidFill>
                <a:schemeClr val="tx2"/>
              </a:solidFill>
            </a:endParaRPr>
          </a:p>
          <a:p>
            <a:pPr marL="1714500" lvl="3" indent="-342900">
              <a:buFontTx/>
              <a:buAutoNum type="arabicPeriod"/>
            </a:pPr>
            <a:r>
              <a:rPr lang="en-US" sz="2800" b="1" dirty="0" smtClean="0">
                <a:solidFill>
                  <a:schemeClr val="tx2"/>
                </a:solidFill>
              </a:rPr>
              <a:t>“Clients advocacy</a:t>
            </a:r>
            <a:r>
              <a:rPr lang="en-US" sz="2800" dirty="0" smtClean="0">
                <a:solidFill>
                  <a:schemeClr val="tx2"/>
                </a:solidFill>
              </a:rPr>
              <a:t>”</a:t>
            </a:r>
            <a:endParaRPr lang="en-US" sz="2400" dirty="0" smtClean="0">
              <a:solidFill>
                <a:schemeClr val="tx2"/>
              </a:solidFill>
            </a:endParaRP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kern="10" dirty="0" smtClean="0">
                <a:ln w="9525">
                  <a:solidFill>
                    <a:srgbClr val="FF00FF"/>
                  </a:solidFill>
                  <a:round/>
                  <a:headEnd/>
                  <a:tailEnd/>
                </a:ln>
                <a:solidFill>
                  <a:srgbClr val="0000FF"/>
                </a:solidFill>
                <a:latin typeface="Times New Roman"/>
                <a:cs typeface="Times New Roman"/>
              </a:rPr>
              <a:t/>
            </a:r>
            <a:br>
              <a:rPr lang="id-ID" kern="10" dirty="0" smtClean="0">
                <a:ln w="9525">
                  <a:solidFill>
                    <a:srgbClr val="FF00FF"/>
                  </a:solidFill>
                  <a:round/>
                  <a:headEnd/>
                  <a:tailEnd/>
                </a:ln>
                <a:solidFill>
                  <a:srgbClr val="0000FF"/>
                </a:solidFill>
                <a:latin typeface="Times New Roman"/>
                <a:cs typeface="Times New Roman"/>
              </a:rPr>
            </a:br>
            <a:r>
              <a:rPr lang="id-ID" kern="10" dirty="0" smtClean="0">
                <a:ln w="9525">
                  <a:solidFill>
                    <a:srgbClr val="FF00FF"/>
                  </a:solidFill>
                  <a:round/>
                  <a:headEnd/>
                  <a:tailEnd/>
                </a:ln>
                <a:solidFill>
                  <a:srgbClr val="0000FF"/>
                </a:solidFill>
                <a:latin typeface="Times New Roman"/>
                <a:cs typeface="Times New Roman"/>
              </a:rPr>
              <a:t/>
            </a:r>
            <a:br>
              <a:rPr lang="id-ID" kern="10" dirty="0" smtClean="0">
                <a:ln w="9525">
                  <a:solidFill>
                    <a:srgbClr val="FF00FF"/>
                  </a:solidFill>
                  <a:round/>
                  <a:headEnd/>
                  <a:tailEnd/>
                </a:ln>
                <a:solidFill>
                  <a:srgbClr val="0000FF"/>
                </a:solidFill>
                <a:latin typeface="Times New Roman"/>
                <a:cs typeface="Times New Roman"/>
              </a:rPr>
            </a:br>
            <a:r>
              <a:rPr lang="id-ID" kern="10" dirty="0" smtClean="0">
                <a:ln w="9525">
                  <a:solidFill>
                    <a:srgbClr val="FF00FF"/>
                  </a:solidFill>
                  <a:round/>
                  <a:headEnd/>
                  <a:tailEnd/>
                </a:ln>
                <a:solidFill>
                  <a:srgbClr val="0000FF"/>
                </a:solidFill>
                <a:latin typeface="Times New Roman"/>
                <a:cs typeface="Times New Roman"/>
              </a:rPr>
              <a:t>Dokumentasi </a:t>
            </a:r>
            <a:r>
              <a:rPr lang="id-ID" kern="10" dirty="0" smtClean="0">
                <a:ln w="9525">
                  <a:solidFill>
                    <a:srgbClr val="FF00FF"/>
                  </a:solidFill>
                  <a:round/>
                  <a:headEnd/>
                  <a:tailEnd/>
                </a:ln>
                <a:solidFill>
                  <a:srgbClr val="0000FF"/>
                </a:solidFill>
                <a:latin typeface="Times New Roman"/>
                <a:cs typeface="Times New Roman"/>
              </a:rPr>
              <a:t>Keperawatan</a:t>
            </a:r>
            <a:br>
              <a:rPr lang="id-ID" kern="10" dirty="0" smtClean="0">
                <a:ln w="9525">
                  <a:solidFill>
                    <a:srgbClr val="FF00FF"/>
                  </a:solidFill>
                  <a:round/>
                  <a:headEnd/>
                  <a:tailEnd/>
                </a:ln>
                <a:solidFill>
                  <a:srgbClr val="0000FF"/>
                </a:solidFill>
                <a:latin typeface="Times New Roman"/>
                <a:cs typeface="Times New Roman"/>
              </a:rPr>
            </a:br>
            <a:endParaRPr lang="id-ID" dirty="0"/>
          </a:p>
        </p:txBody>
      </p:sp>
      <p:sp>
        <p:nvSpPr>
          <p:cNvPr id="3" name="Content Placeholder 2"/>
          <p:cNvSpPr>
            <a:spLocks noGrp="1"/>
          </p:cNvSpPr>
          <p:nvPr>
            <p:ph idx="1"/>
          </p:nvPr>
        </p:nvSpPr>
        <p:spPr/>
        <p:txBody>
          <a:bodyPr>
            <a:normAutofit fontScale="92500" lnSpcReduction="10000"/>
          </a:bodyPr>
          <a:lstStyle/>
          <a:p>
            <a:pPr>
              <a:buClr>
                <a:srgbClr val="FF3300"/>
              </a:buClr>
              <a:buFont typeface="Wingdings" pitchFamily="2" charset="2"/>
              <a:buChar char="ü"/>
              <a:defRPr/>
            </a:pPr>
            <a:r>
              <a:rPr lang="en-US" b="1" dirty="0" err="1" smtClean="0"/>
              <a:t>Pendekatan</a:t>
            </a:r>
            <a:r>
              <a:rPr lang="en-US" b="1" dirty="0" smtClean="0"/>
              <a:t>: Problem oriented nursing record (PONR)</a:t>
            </a:r>
          </a:p>
          <a:p>
            <a:pPr>
              <a:buClr>
                <a:srgbClr val="FF3300"/>
              </a:buClr>
              <a:buFont typeface="Wingdings" pitchFamily="2" charset="2"/>
              <a:buNone/>
              <a:defRPr/>
            </a:pPr>
            <a:endParaRPr lang="en-US" sz="1100" b="1" dirty="0" smtClean="0"/>
          </a:p>
          <a:p>
            <a:pPr>
              <a:buClr>
                <a:srgbClr val="FF3300"/>
              </a:buClr>
              <a:buFont typeface="Wingdings" pitchFamily="2" charset="2"/>
              <a:buNone/>
              <a:defRPr/>
            </a:pPr>
            <a:endParaRPr lang="en-US" sz="1100" b="1" dirty="0" smtClean="0"/>
          </a:p>
          <a:p>
            <a:pPr>
              <a:buClr>
                <a:srgbClr val="FF3300"/>
              </a:buClr>
              <a:buFont typeface="Wingdings" pitchFamily="2" charset="2"/>
              <a:buChar char="ü"/>
              <a:defRPr/>
            </a:pPr>
            <a:r>
              <a:rPr lang="en-US" b="1" dirty="0" err="1" smtClean="0"/>
              <a:t>Catatan</a:t>
            </a:r>
            <a:r>
              <a:rPr lang="en-US" b="1" dirty="0" smtClean="0"/>
              <a:t> </a:t>
            </a:r>
            <a:r>
              <a:rPr lang="en-US" b="1" dirty="0" err="1" smtClean="0"/>
              <a:t>keperawatan</a:t>
            </a:r>
            <a:r>
              <a:rPr lang="en-US" b="1" dirty="0" smtClean="0"/>
              <a:t> yang </a:t>
            </a:r>
            <a:r>
              <a:rPr lang="en-US" b="1" dirty="0" err="1" smtClean="0"/>
              <a:t>berorientasi</a:t>
            </a:r>
            <a:r>
              <a:rPr lang="en-US" b="1" dirty="0" smtClean="0"/>
              <a:t> </a:t>
            </a:r>
            <a:r>
              <a:rPr lang="en-US" b="1" dirty="0" err="1" smtClean="0"/>
              <a:t>pada</a:t>
            </a:r>
            <a:r>
              <a:rPr lang="en-US" b="1" dirty="0" smtClean="0"/>
              <a:t> </a:t>
            </a:r>
            <a:r>
              <a:rPr lang="en-US" b="1" dirty="0" err="1" smtClean="0"/>
              <a:t>masalah</a:t>
            </a:r>
            <a:endParaRPr lang="en-US" b="1" dirty="0" smtClean="0"/>
          </a:p>
          <a:p>
            <a:pPr>
              <a:buClr>
                <a:srgbClr val="FF3300"/>
              </a:buClr>
              <a:buFont typeface="Wingdings" pitchFamily="2" charset="2"/>
              <a:buNone/>
              <a:defRPr/>
            </a:pPr>
            <a:r>
              <a:rPr lang="en-US" b="1" dirty="0" smtClean="0"/>
              <a:t>  “ </a:t>
            </a:r>
            <a:r>
              <a:rPr lang="en-US" b="1" dirty="0" err="1" smtClean="0"/>
              <a:t>pertanggung</a:t>
            </a:r>
            <a:r>
              <a:rPr lang="en-US" b="1" dirty="0" smtClean="0"/>
              <a:t> </a:t>
            </a:r>
            <a:r>
              <a:rPr lang="en-US" b="1" dirty="0" err="1" smtClean="0"/>
              <a:t>jawaban</a:t>
            </a:r>
            <a:r>
              <a:rPr lang="en-US" b="1" dirty="0" smtClean="0"/>
              <a:t> </a:t>
            </a:r>
            <a:r>
              <a:rPr lang="en-US" b="1" dirty="0" err="1" smtClean="0"/>
              <a:t>tertulis</a:t>
            </a:r>
            <a:r>
              <a:rPr lang="en-US" b="1" dirty="0" smtClean="0"/>
              <a:t> </a:t>
            </a:r>
            <a:r>
              <a:rPr lang="en-US" b="1" dirty="0" err="1" smtClean="0"/>
              <a:t>terhadap</a:t>
            </a:r>
            <a:r>
              <a:rPr lang="en-US" b="1" dirty="0" smtClean="0"/>
              <a:t> </a:t>
            </a:r>
            <a:r>
              <a:rPr lang="en-US" b="1" dirty="0" err="1" smtClean="0"/>
              <a:t>fakta-fakta</a:t>
            </a:r>
            <a:endParaRPr lang="en-US" b="1" dirty="0" smtClean="0"/>
          </a:p>
          <a:p>
            <a:pPr>
              <a:buClr>
                <a:srgbClr val="FF3300"/>
              </a:buClr>
              <a:buFont typeface="Wingdings" pitchFamily="2" charset="2"/>
              <a:buNone/>
              <a:defRPr/>
            </a:pPr>
            <a:r>
              <a:rPr lang="en-US" b="1" dirty="0" smtClean="0"/>
              <a:t>   </a:t>
            </a:r>
            <a:r>
              <a:rPr lang="en-US" b="1" dirty="0" err="1" smtClean="0"/>
              <a:t>dan</a:t>
            </a:r>
            <a:r>
              <a:rPr lang="en-US" b="1" dirty="0" smtClean="0"/>
              <a:t> </a:t>
            </a:r>
            <a:r>
              <a:rPr lang="en-US" b="1" dirty="0" err="1" smtClean="0"/>
              <a:t>kejadian-kejadia</a:t>
            </a:r>
            <a:r>
              <a:rPr lang="en-US" b="1" dirty="0" smtClean="0"/>
              <a:t> </a:t>
            </a:r>
            <a:r>
              <a:rPr lang="en-US" b="1" dirty="0" err="1" smtClean="0"/>
              <a:t>masalah</a:t>
            </a:r>
            <a:r>
              <a:rPr lang="en-US" b="1" dirty="0" smtClean="0"/>
              <a:t> yang </a:t>
            </a:r>
            <a:r>
              <a:rPr lang="en-US" b="1" dirty="0" err="1" smtClean="0"/>
              <a:t>diidentifikasi</a:t>
            </a:r>
            <a:endParaRPr lang="en-US" b="1" dirty="0" smtClean="0"/>
          </a:p>
          <a:p>
            <a:pPr>
              <a:buClr>
                <a:srgbClr val="FF3300"/>
              </a:buClr>
              <a:buFont typeface="Wingdings" pitchFamily="2" charset="2"/>
              <a:buNone/>
              <a:defRPr/>
            </a:pPr>
            <a:r>
              <a:rPr lang="en-US" b="1" dirty="0" smtClean="0"/>
              <a:t>   </a:t>
            </a:r>
            <a:r>
              <a:rPr lang="en-US" b="1" dirty="0" err="1" smtClean="0"/>
              <a:t>oleh</a:t>
            </a:r>
            <a:r>
              <a:rPr lang="en-US" b="1" dirty="0" smtClean="0"/>
              <a:t> </a:t>
            </a:r>
            <a:r>
              <a:rPr lang="en-US" b="1" dirty="0" err="1" smtClean="0"/>
              <a:t>perawat</a:t>
            </a:r>
            <a:r>
              <a:rPr lang="en-US" b="1" dirty="0" smtClean="0"/>
              <a:t> </a:t>
            </a:r>
            <a:r>
              <a:rPr lang="en-US" b="1" dirty="0" err="1" smtClean="0"/>
              <a:t>dalam</a:t>
            </a:r>
            <a:r>
              <a:rPr lang="en-US" b="1" dirty="0" smtClean="0"/>
              <a:t> </a:t>
            </a:r>
            <a:r>
              <a:rPr lang="en-US" b="1" dirty="0" err="1" smtClean="0"/>
              <a:t>memberikan</a:t>
            </a:r>
            <a:r>
              <a:rPr lang="en-US" b="1" dirty="0" smtClean="0"/>
              <a:t> </a:t>
            </a:r>
            <a:r>
              <a:rPr lang="en-US" b="1" dirty="0" err="1" smtClean="0"/>
              <a:t>asuhan</a:t>
            </a:r>
            <a:r>
              <a:rPr lang="en-US" b="1" dirty="0" smtClean="0"/>
              <a:t> </a:t>
            </a:r>
            <a:r>
              <a:rPr lang="en-US" b="1" dirty="0" err="1" smtClean="0"/>
              <a:t>keperawatan</a:t>
            </a:r>
            <a:r>
              <a:rPr lang="en-US" b="1" dirty="0" smtClean="0"/>
              <a:t>”</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kern="10" dirty="0" smtClean="0">
                <a:ln w="9525">
                  <a:noFill/>
                  <a:round/>
                  <a:headEnd/>
                  <a:tailEnd/>
                </a:ln>
                <a:solidFill>
                  <a:srgbClr val="FFCC99"/>
                </a:solidFill>
                <a:effectLst>
                  <a:outerShdw dist="45791" dir="2021404" algn="ctr" rotWithShape="0">
                    <a:srgbClr val="B2B2B2">
                      <a:alpha val="79999"/>
                    </a:srgbClr>
                  </a:outerShdw>
                </a:effectLst>
                <a:latin typeface="Times New Roman"/>
                <a:cs typeface="Times New Roman"/>
              </a:rPr>
              <a:t/>
            </a:r>
            <a:br>
              <a:rPr lang="id-ID" kern="10" dirty="0" smtClean="0">
                <a:ln w="9525">
                  <a:noFill/>
                  <a:round/>
                  <a:headEnd/>
                  <a:tailEnd/>
                </a:ln>
                <a:solidFill>
                  <a:srgbClr val="FFCC99"/>
                </a:solidFill>
                <a:effectLst>
                  <a:outerShdw dist="45791" dir="2021404" algn="ctr" rotWithShape="0">
                    <a:srgbClr val="B2B2B2">
                      <a:alpha val="79999"/>
                    </a:srgbClr>
                  </a:outerShdw>
                </a:effectLst>
                <a:latin typeface="Times New Roman"/>
                <a:cs typeface="Times New Roman"/>
              </a:rPr>
            </a:br>
            <a:r>
              <a:rPr lang="id-ID" kern="10" dirty="0" smtClean="0">
                <a:ln w="9525">
                  <a:noFill/>
                  <a:round/>
                  <a:headEnd/>
                  <a:tailEnd/>
                </a:ln>
                <a:solidFill>
                  <a:srgbClr val="FFCC99"/>
                </a:solidFill>
                <a:effectLst>
                  <a:outerShdw dist="45791" dir="2021404" algn="ctr" rotWithShape="0">
                    <a:srgbClr val="B2B2B2">
                      <a:alpha val="79999"/>
                    </a:srgbClr>
                  </a:outerShdw>
                </a:effectLst>
                <a:latin typeface="Times New Roman"/>
                <a:cs typeface="Times New Roman"/>
              </a:rPr>
              <a:t/>
            </a:r>
            <a:br>
              <a:rPr lang="id-ID" kern="10" dirty="0" smtClean="0">
                <a:ln w="9525">
                  <a:noFill/>
                  <a:round/>
                  <a:headEnd/>
                  <a:tailEnd/>
                </a:ln>
                <a:solidFill>
                  <a:srgbClr val="FFCC99"/>
                </a:solidFill>
                <a:effectLst>
                  <a:outerShdw dist="45791" dir="2021404" algn="ctr" rotWithShape="0">
                    <a:srgbClr val="B2B2B2">
                      <a:alpha val="79999"/>
                    </a:srgbClr>
                  </a:outerShdw>
                </a:effectLst>
                <a:latin typeface="Times New Roman"/>
                <a:cs typeface="Times New Roman"/>
              </a:rPr>
            </a:br>
            <a:r>
              <a:rPr lang="id-ID" kern="10" dirty="0" smtClean="0">
                <a:ln w="9525">
                  <a:noFill/>
                  <a:round/>
                  <a:headEnd/>
                  <a:tailEnd/>
                </a:ln>
                <a:effectLst>
                  <a:outerShdw dist="45791" dir="2021404" algn="ctr" rotWithShape="0">
                    <a:srgbClr val="B2B2B2">
                      <a:alpha val="79999"/>
                    </a:srgbClr>
                  </a:outerShdw>
                </a:effectLst>
                <a:latin typeface="Algerian" pitchFamily="82" charset="0"/>
                <a:cs typeface="Times New Roman"/>
              </a:rPr>
              <a:t>Komponen </a:t>
            </a:r>
            <a:r>
              <a:rPr lang="id-ID" kern="10" dirty="0" smtClean="0">
                <a:ln w="9525">
                  <a:noFill/>
                  <a:round/>
                  <a:headEnd/>
                  <a:tailEnd/>
                </a:ln>
                <a:effectLst>
                  <a:outerShdw dist="45791" dir="2021404" algn="ctr" rotWithShape="0">
                    <a:srgbClr val="B2B2B2">
                      <a:alpha val="79999"/>
                    </a:srgbClr>
                  </a:outerShdw>
                </a:effectLst>
                <a:latin typeface="Algerian" pitchFamily="82" charset="0"/>
                <a:cs typeface="Times New Roman"/>
              </a:rPr>
              <a:t>PONR</a:t>
            </a:r>
            <a:r>
              <a:rPr lang="id-ID" kern="10" dirty="0" smtClean="0">
                <a:ln w="9525">
                  <a:noFill/>
                  <a:round/>
                  <a:headEnd/>
                  <a:tailEnd/>
                </a:ln>
                <a:solidFill>
                  <a:srgbClr val="FFCC99"/>
                </a:solidFill>
                <a:effectLst>
                  <a:outerShdw dist="45791" dir="2021404" algn="ctr" rotWithShape="0">
                    <a:srgbClr val="B2B2B2">
                      <a:alpha val="79999"/>
                    </a:srgbClr>
                  </a:outerShdw>
                </a:effectLst>
                <a:latin typeface="Algerian" pitchFamily="82" charset="0"/>
                <a:cs typeface="Times New Roman"/>
              </a:rPr>
              <a:t/>
            </a:r>
            <a:br>
              <a:rPr lang="id-ID" kern="10" dirty="0" smtClean="0">
                <a:ln w="9525">
                  <a:noFill/>
                  <a:round/>
                  <a:headEnd/>
                  <a:tailEnd/>
                </a:ln>
                <a:solidFill>
                  <a:srgbClr val="FFCC99"/>
                </a:solidFill>
                <a:effectLst>
                  <a:outerShdw dist="45791" dir="2021404" algn="ctr" rotWithShape="0">
                    <a:srgbClr val="B2B2B2">
                      <a:alpha val="79999"/>
                    </a:srgbClr>
                  </a:outerShdw>
                </a:effectLst>
                <a:latin typeface="Algerian" pitchFamily="82" charset="0"/>
                <a:cs typeface="Times New Roman"/>
              </a:rPr>
            </a:br>
            <a:endParaRPr lang="id-ID" dirty="0">
              <a:latin typeface="Algerian" pitchFamily="82" charset="0"/>
            </a:endParaRPr>
          </a:p>
        </p:txBody>
      </p:sp>
      <p:sp>
        <p:nvSpPr>
          <p:cNvPr id="3" name="Content Placeholder 2"/>
          <p:cNvSpPr>
            <a:spLocks noGrp="1"/>
          </p:cNvSpPr>
          <p:nvPr>
            <p:ph idx="1"/>
          </p:nvPr>
        </p:nvSpPr>
        <p:spPr/>
        <p:txBody>
          <a:bodyPr/>
          <a:lstStyle/>
          <a:p>
            <a:pPr marL="1714500" lvl="3" indent="-342900">
              <a:buFontTx/>
              <a:buAutoNum type="arabicPeriod"/>
            </a:pPr>
            <a:r>
              <a:rPr lang="en-US" sz="2800" b="1" dirty="0" err="1" smtClean="0">
                <a:solidFill>
                  <a:schemeClr val="tx2"/>
                </a:solidFill>
              </a:rPr>
              <a:t>Daftar</a:t>
            </a:r>
            <a:r>
              <a:rPr lang="en-US" sz="2800" b="1" dirty="0" smtClean="0">
                <a:solidFill>
                  <a:schemeClr val="tx2"/>
                </a:solidFill>
              </a:rPr>
              <a:t> </a:t>
            </a:r>
            <a:r>
              <a:rPr lang="en-US" sz="2800" b="1" dirty="0" err="1" smtClean="0">
                <a:solidFill>
                  <a:schemeClr val="tx2"/>
                </a:solidFill>
              </a:rPr>
              <a:t>dasar</a:t>
            </a:r>
            <a:r>
              <a:rPr lang="en-US" sz="2800" b="1" dirty="0" smtClean="0">
                <a:solidFill>
                  <a:schemeClr val="tx2"/>
                </a:solidFill>
              </a:rPr>
              <a:t> </a:t>
            </a:r>
            <a:r>
              <a:rPr lang="en-US" sz="2800" b="1" dirty="0" err="1" smtClean="0">
                <a:solidFill>
                  <a:schemeClr val="tx2"/>
                </a:solidFill>
              </a:rPr>
              <a:t>keperawatan</a:t>
            </a:r>
            <a:endParaRPr lang="en-US" sz="2800" b="1" dirty="0" smtClean="0">
              <a:solidFill>
                <a:schemeClr val="tx2"/>
              </a:solidFill>
            </a:endParaRPr>
          </a:p>
          <a:p>
            <a:pPr marL="1714500" lvl="3" indent="-342900">
              <a:buFontTx/>
              <a:buAutoNum type="arabicPeriod"/>
            </a:pPr>
            <a:r>
              <a:rPr lang="en-US" sz="2800" b="1" dirty="0" err="1" smtClean="0">
                <a:solidFill>
                  <a:schemeClr val="tx2"/>
                </a:solidFill>
              </a:rPr>
              <a:t>Daftar</a:t>
            </a:r>
            <a:r>
              <a:rPr lang="en-US" sz="2800" b="1" dirty="0" smtClean="0">
                <a:solidFill>
                  <a:schemeClr val="tx2"/>
                </a:solidFill>
              </a:rPr>
              <a:t> </a:t>
            </a:r>
            <a:r>
              <a:rPr lang="en-US" sz="2800" b="1" dirty="0" err="1" smtClean="0">
                <a:solidFill>
                  <a:schemeClr val="tx2"/>
                </a:solidFill>
              </a:rPr>
              <a:t>masalah</a:t>
            </a:r>
            <a:endParaRPr lang="en-US" sz="2800" b="1" dirty="0" smtClean="0">
              <a:solidFill>
                <a:schemeClr val="tx2"/>
              </a:solidFill>
            </a:endParaRPr>
          </a:p>
          <a:p>
            <a:pPr marL="1714500" lvl="3" indent="-342900">
              <a:buFontTx/>
              <a:buAutoNum type="arabicPeriod"/>
            </a:pPr>
            <a:r>
              <a:rPr lang="en-US" sz="2800" b="1" dirty="0" err="1" smtClean="0">
                <a:solidFill>
                  <a:schemeClr val="tx2"/>
                </a:solidFill>
              </a:rPr>
              <a:t>Rencana</a:t>
            </a:r>
            <a:r>
              <a:rPr lang="en-US" sz="2800" b="1" dirty="0" smtClean="0">
                <a:solidFill>
                  <a:schemeClr val="tx2"/>
                </a:solidFill>
              </a:rPr>
              <a:t> </a:t>
            </a:r>
            <a:r>
              <a:rPr lang="en-US" sz="2800" b="1" dirty="0" err="1" smtClean="0">
                <a:solidFill>
                  <a:schemeClr val="tx2"/>
                </a:solidFill>
              </a:rPr>
              <a:t>Asuhan</a:t>
            </a:r>
            <a:r>
              <a:rPr lang="en-US" sz="2800" b="1" dirty="0" smtClean="0">
                <a:solidFill>
                  <a:schemeClr val="tx2"/>
                </a:solidFill>
              </a:rPr>
              <a:t> </a:t>
            </a:r>
            <a:r>
              <a:rPr lang="en-US" sz="2800" b="1" dirty="0" err="1" smtClean="0">
                <a:solidFill>
                  <a:schemeClr val="tx2"/>
                </a:solidFill>
              </a:rPr>
              <a:t>Keperaweatan</a:t>
            </a:r>
            <a:endParaRPr lang="en-US" sz="2800" b="1" dirty="0" smtClean="0">
              <a:solidFill>
                <a:schemeClr val="tx2"/>
              </a:solidFill>
            </a:endParaRPr>
          </a:p>
          <a:p>
            <a:pPr marL="1714500" lvl="3" indent="-342900">
              <a:buFontTx/>
              <a:buAutoNum type="arabicPeriod"/>
            </a:pPr>
            <a:r>
              <a:rPr lang="en-US" sz="2800" b="1" dirty="0" err="1" smtClean="0">
                <a:solidFill>
                  <a:schemeClr val="tx2"/>
                </a:solidFill>
              </a:rPr>
              <a:t>Catatan</a:t>
            </a:r>
            <a:r>
              <a:rPr lang="en-US" sz="2800" b="1" dirty="0" smtClean="0">
                <a:solidFill>
                  <a:schemeClr val="tx2"/>
                </a:solidFill>
              </a:rPr>
              <a:t> </a:t>
            </a:r>
            <a:r>
              <a:rPr lang="en-US" sz="2800" b="1" dirty="0" err="1" smtClean="0">
                <a:solidFill>
                  <a:schemeClr val="tx2"/>
                </a:solidFill>
              </a:rPr>
              <a:t>Perkembangan</a:t>
            </a:r>
            <a:endParaRPr lang="en-US" sz="2800" b="1" dirty="0" smtClean="0">
              <a:solidFill>
                <a:schemeClr val="tx2"/>
              </a:solidFill>
            </a:endParaRPr>
          </a:p>
          <a:p>
            <a:pPr marL="1714500" lvl="3" indent="-342900">
              <a:buFontTx/>
              <a:buAutoNum type="arabicPeriod"/>
            </a:pPr>
            <a:r>
              <a:rPr lang="en-US" sz="2800" b="1" dirty="0" smtClean="0">
                <a:solidFill>
                  <a:schemeClr val="tx2"/>
                </a:solidFill>
              </a:rPr>
              <a:t>“Flow Sheet”</a:t>
            </a:r>
          </a:p>
          <a:p>
            <a:pPr marL="1714500" lvl="3" indent="-342900">
              <a:buFontTx/>
              <a:buAutoNum type="arabicPeriod"/>
            </a:pPr>
            <a:r>
              <a:rPr lang="en-US" sz="2800" b="1" dirty="0" err="1" smtClean="0">
                <a:solidFill>
                  <a:schemeClr val="tx2"/>
                </a:solidFill>
              </a:rPr>
              <a:t>Catatan</a:t>
            </a:r>
            <a:r>
              <a:rPr lang="en-US" sz="2800" b="1" dirty="0" smtClean="0">
                <a:solidFill>
                  <a:schemeClr val="tx2"/>
                </a:solidFill>
              </a:rPr>
              <a:t> </a:t>
            </a:r>
            <a:r>
              <a:rPr lang="en-US" sz="2800" b="1" dirty="0" err="1" smtClean="0">
                <a:solidFill>
                  <a:schemeClr val="tx2"/>
                </a:solidFill>
              </a:rPr>
              <a:t>ringkasan</a:t>
            </a:r>
            <a:r>
              <a:rPr lang="en-US" sz="2800" b="1" dirty="0" smtClean="0">
                <a:solidFill>
                  <a:schemeClr val="tx2"/>
                </a:solidFill>
              </a:rPr>
              <a:t> </a:t>
            </a:r>
            <a:r>
              <a:rPr lang="en-US" sz="2800" b="1" dirty="0" err="1" smtClean="0">
                <a:solidFill>
                  <a:schemeClr val="tx2"/>
                </a:solidFill>
              </a:rPr>
              <a:t>pemulangan</a:t>
            </a:r>
            <a:r>
              <a:rPr lang="en-US" sz="2800" b="1" dirty="0" smtClean="0">
                <a:solidFill>
                  <a:schemeClr val="tx2"/>
                </a:solidFill>
              </a:rPr>
              <a:t>/</a:t>
            </a:r>
            <a:r>
              <a:rPr lang="en-US" sz="2800" b="1" dirty="0" err="1" smtClean="0">
                <a:solidFill>
                  <a:schemeClr val="tx2"/>
                </a:solidFill>
              </a:rPr>
              <a:t>pemindahan</a:t>
            </a:r>
            <a:r>
              <a:rPr lang="en-US" sz="2800" b="1" dirty="0" smtClean="0">
                <a:solidFill>
                  <a:schemeClr val="tx2"/>
                </a:solidFill>
              </a:rPr>
              <a:t> </a:t>
            </a:r>
            <a:r>
              <a:rPr lang="en-US" sz="2800" b="1" dirty="0" err="1" smtClean="0">
                <a:solidFill>
                  <a:schemeClr val="tx2"/>
                </a:solidFill>
              </a:rPr>
              <a:t>pasien</a:t>
            </a:r>
            <a:endParaRPr lang="en-US" sz="2400" b="1" dirty="0" smtClean="0">
              <a:solidFill>
                <a:schemeClr val="tx2"/>
              </a:solidFill>
            </a:endParaRP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t>
            </a:r>
            <a:br>
              <a:rPr lang="id-ID" dirty="0" smtClean="0"/>
            </a:br>
            <a:r>
              <a:rPr lang="id-ID" dirty="0" smtClean="0"/>
              <a:t>Visi dan Misi Prodi Keperawatan </a:t>
            </a:r>
            <a:br>
              <a:rPr lang="id-ID" dirty="0" smtClean="0"/>
            </a:br>
            <a:endParaRPr lang="id-ID" dirty="0"/>
          </a:p>
        </p:txBody>
      </p:sp>
      <p:sp>
        <p:nvSpPr>
          <p:cNvPr id="3" name="Content Placeholder 2"/>
          <p:cNvSpPr>
            <a:spLocks noGrp="1"/>
          </p:cNvSpPr>
          <p:nvPr>
            <p:ph idx="1"/>
          </p:nvPr>
        </p:nvSpPr>
        <p:spPr/>
        <p:txBody>
          <a:bodyPr>
            <a:normAutofit fontScale="47500" lnSpcReduction="20000"/>
          </a:bodyPr>
          <a:lstStyle/>
          <a:p>
            <a:endParaRPr lang="id-ID" dirty="0" smtClean="0"/>
          </a:p>
          <a:p>
            <a:pPr algn="ctr"/>
            <a:r>
              <a:rPr lang="id-ID" b="1" dirty="0" smtClean="0"/>
              <a:t> Visi </a:t>
            </a:r>
          </a:p>
          <a:p>
            <a:pPr>
              <a:buNone/>
            </a:pPr>
            <a:r>
              <a:rPr lang="id-ID" b="1" dirty="0" smtClean="0"/>
              <a:t>Menjadi pusat pendidikan Ners yang kompeten berbasis intelektulitas, kreatifitas, dan kewirausahaan, dengan keunggulan dibidang </a:t>
            </a:r>
            <a:r>
              <a:rPr lang="id-ID" b="1" i="1" dirty="0" smtClean="0"/>
              <a:t>nursing home care serta berdaya saing global pada tahun 2020 </a:t>
            </a:r>
          </a:p>
          <a:p>
            <a:pPr algn="ctr"/>
            <a:r>
              <a:rPr lang="id-ID" b="1" dirty="0" smtClean="0"/>
              <a:t>Misi </a:t>
            </a:r>
          </a:p>
          <a:p>
            <a:pPr>
              <a:buNone/>
            </a:pPr>
            <a:r>
              <a:rPr lang="id-ID" b="1" dirty="0" smtClean="0"/>
              <a:t>1) Mengembangkan program pendidikan Ners dengan keunggulan </a:t>
            </a:r>
            <a:r>
              <a:rPr lang="id-ID" b="1" i="1" dirty="0" smtClean="0"/>
              <a:t>nursing home care yang berwawasan global dan berbasis Ilmu pengetahuan dan teknologi </a:t>
            </a:r>
          </a:p>
          <a:p>
            <a:pPr>
              <a:buNone/>
            </a:pPr>
            <a:r>
              <a:rPr lang="id-ID" b="1" dirty="0" smtClean="0"/>
              <a:t>2) Mengembangkan Ilmu Pengetahuan dan Teknologi di bidang keperawatan dengan keunggulan </a:t>
            </a:r>
            <a:r>
              <a:rPr lang="id-ID" b="1" i="1" dirty="0" smtClean="0"/>
              <a:t>nursing home care melalui kegiatan penelitian </a:t>
            </a:r>
          </a:p>
          <a:p>
            <a:pPr>
              <a:buNone/>
            </a:pPr>
            <a:r>
              <a:rPr lang="id-ID" b="1" dirty="0" smtClean="0"/>
              <a:t>3) Menerapkan dan mengembangkan ilmu keperawatan dengan keunggulan </a:t>
            </a:r>
            <a:r>
              <a:rPr lang="id-ID" b="1" i="1" dirty="0" smtClean="0"/>
              <a:t>nursing home care melalui pengabdian kepada masyarakat </a:t>
            </a:r>
          </a:p>
          <a:p>
            <a:pPr>
              <a:buNone/>
            </a:pPr>
            <a:r>
              <a:rPr lang="id-ID" b="1" dirty="0" smtClean="0"/>
              <a:t>4) Menyiapkan sumber daya manusia keperawatan dengan keunggulan </a:t>
            </a:r>
            <a:r>
              <a:rPr lang="id-ID" b="1" i="1" dirty="0" smtClean="0"/>
              <a:t>nursing home care yang berdaya saing global dan menciptakan calon pemimpin yang berkarakter bagi bangsa dan negara </a:t>
            </a:r>
          </a:p>
          <a:p>
            <a:pPr>
              <a:buNone/>
            </a:pPr>
            <a:r>
              <a:rPr lang="id-ID" b="1" i="1" dirty="0" smtClean="0"/>
              <a:t>5) Mengelola sarana dan prasarana yang menunjang program akademik dan profesi keperawatan dengan keunggulan nursing home care </a:t>
            </a:r>
          </a:p>
          <a:p>
            <a:pPr>
              <a:buNone/>
            </a:pPr>
            <a:r>
              <a:rPr lang="id-ID" b="1" dirty="0" smtClean="0"/>
              <a:t>6) Berperan aktif dalam menerapkan dan mengembangkan ilmu keperawatan dengan keunggulan </a:t>
            </a:r>
            <a:r>
              <a:rPr lang="id-ID" b="1" i="1" dirty="0" smtClean="0"/>
              <a:t>nursing home care yang bermanfaat bagi organisasi profesi, bagi bangsa dan negara Indonesia serta segenap umat manusia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906963"/>
          </a:xfrm>
        </p:spPr>
        <p:txBody>
          <a:bodyPr>
            <a:normAutofit/>
          </a:bodyPr>
          <a:lstStyle/>
          <a:p>
            <a:pPr>
              <a:buNone/>
            </a:pPr>
            <a:r>
              <a:rPr lang="id-ID" sz="2800" dirty="0" smtClean="0"/>
              <a:t>Mahasiswa mampu memahami  model  konsep Keperawatan di Rumah Sakit</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fontScale="90000"/>
          </a:bodyPr>
          <a:lstStyle/>
          <a:p>
            <a:r>
              <a:rPr lang="id-ID" kern="10" dirty="0" smtClean="0">
                <a:ln w="12700">
                  <a:solidFill>
                    <a:srgbClr val="3333CC"/>
                  </a:solidFill>
                  <a:round/>
                  <a:headEnd/>
                  <a:tailEnd/>
                </a:ln>
                <a:solidFill>
                  <a:srgbClr val="FF00FF">
                    <a:alpha val="50195"/>
                  </a:srgbClr>
                </a:solidFill>
                <a:effectLst>
                  <a:outerShdw dist="45791" dir="2021404" algn="ctr" rotWithShape="0">
                    <a:srgbClr val="9999FF"/>
                  </a:outerShdw>
                </a:effectLst>
                <a:latin typeface="Arial Black"/>
              </a:rPr>
              <a:t/>
            </a:r>
            <a:br>
              <a:rPr lang="id-ID" kern="10" dirty="0" smtClean="0">
                <a:ln w="12700">
                  <a:solidFill>
                    <a:srgbClr val="3333CC"/>
                  </a:solidFill>
                  <a:round/>
                  <a:headEnd/>
                  <a:tailEnd/>
                </a:ln>
                <a:solidFill>
                  <a:srgbClr val="FF00FF">
                    <a:alpha val="50195"/>
                  </a:srgbClr>
                </a:solidFill>
                <a:effectLst>
                  <a:outerShdw dist="45791" dir="2021404" algn="ctr" rotWithShape="0">
                    <a:srgbClr val="9999FF"/>
                  </a:outerShdw>
                </a:effectLst>
                <a:latin typeface="Arial Black"/>
              </a:rPr>
            </a:br>
            <a:r>
              <a:rPr lang="id-ID" kern="10" dirty="0" smtClean="0">
                <a:ln w="12700">
                  <a:solidFill>
                    <a:srgbClr val="3333CC"/>
                  </a:solidFill>
                  <a:round/>
                  <a:headEnd/>
                  <a:tailEnd/>
                </a:ln>
                <a:solidFill>
                  <a:srgbClr val="FF00FF">
                    <a:alpha val="50195"/>
                  </a:srgbClr>
                </a:solidFill>
                <a:effectLst>
                  <a:outerShdw dist="45791" dir="2021404" algn="ctr" rotWithShape="0">
                    <a:srgbClr val="9999FF"/>
                  </a:outerShdw>
                </a:effectLst>
                <a:latin typeface="Arial Black"/>
              </a:rPr>
              <a:t/>
            </a:r>
            <a:br>
              <a:rPr lang="id-ID" kern="10" dirty="0" smtClean="0">
                <a:ln w="12700">
                  <a:solidFill>
                    <a:srgbClr val="3333CC"/>
                  </a:solidFill>
                  <a:round/>
                  <a:headEnd/>
                  <a:tailEnd/>
                </a:ln>
                <a:solidFill>
                  <a:srgbClr val="FF00FF">
                    <a:alpha val="50195"/>
                  </a:srgbClr>
                </a:solidFill>
                <a:effectLst>
                  <a:outerShdw dist="45791" dir="2021404" algn="ctr" rotWithShape="0">
                    <a:srgbClr val="9999FF"/>
                  </a:outerShdw>
                </a:effectLst>
                <a:latin typeface="Arial Black"/>
              </a:rPr>
            </a:br>
            <a:r>
              <a:rPr lang="id-ID" kern="10" dirty="0" smtClean="0">
                <a:ln w="12700">
                  <a:solidFill>
                    <a:srgbClr val="3333CC"/>
                  </a:solidFill>
                  <a:round/>
                  <a:headEnd/>
                  <a:tailEnd/>
                </a:ln>
                <a:effectLst>
                  <a:outerShdw dist="45791" dir="2021404" algn="ctr" rotWithShape="0">
                    <a:srgbClr val="9999FF"/>
                  </a:outerShdw>
                </a:effectLst>
                <a:latin typeface="Algerian" pitchFamily="82" charset="0"/>
              </a:rPr>
              <a:t>Praktek </a:t>
            </a:r>
            <a:r>
              <a:rPr lang="id-ID" kern="10" dirty="0" smtClean="0">
                <a:ln w="12700">
                  <a:solidFill>
                    <a:srgbClr val="3333CC"/>
                  </a:solidFill>
                  <a:round/>
                  <a:headEnd/>
                  <a:tailEnd/>
                </a:ln>
                <a:effectLst>
                  <a:outerShdw dist="45791" dir="2021404" algn="ctr" rotWithShape="0">
                    <a:srgbClr val="9999FF"/>
                  </a:outerShdw>
                </a:effectLst>
                <a:latin typeface="Algerian" pitchFamily="82" charset="0"/>
              </a:rPr>
              <a:t>Keperawatan Rumah Sakit</a:t>
            </a:r>
            <a:r>
              <a:rPr lang="id-ID" kern="10" dirty="0" smtClean="0">
                <a:ln w="12700">
                  <a:solidFill>
                    <a:srgbClr val="3333CC"/>
                  </a:solidFill>
                  <a:round/>
                  <a:headEnd/>
                  <a:tailEnd/>
                </a:ln>
                <a:solidFill>
                  <a:srgbClr val="FF00FF">
                    <a:alpha val="50195"/>
                  </a:srgbClr>
                </a:solidFill>
                <a:effectLst>
                  <a:outerShdw dist="45791" dir="2021404" algn="ctr" rotWithShape="0">
                    <a:srgbClr val="9999FF"/>
                  </a:outerShdw>
                </a:effectLst>
                <a:latin typeface="Arial Black"/>
              </a:rPr>
              <a:t/>
            </a:r>
            <a:br>
              <a:rPr lang="id-ID" kern="10" dirty="0" smtClean="0">
                <a:ln w="12700">
                  <a:solidFill>
                    <a:srgbClr val="3333CC"/>
                  </a:solidFill>
                  <a:round/>
                  <a:headEnd/>
                  <a:tailEnd/>
                </a:ln>
                <a:solidFill>
                  <a:srgbClr val="FF00FF">
                    <a:alpha val="50195"/>
                  </a:srgbClr>
                </a:solidFill>
                <a:effectLst>
                  <a:outerShdw dist="45791" dir="2021404" algn="ctr" rotWithShape="0">
                    <a:srgbClr val="9999FF"/>
                  </a:outerShdw>
                </a:effectLst>
                <a:latin typeface="Arial Black"/>
              </a:rPr>
            </a:br>
            <a:endParaRPr lang="id-ID" dirty="0"/>
          </a:p>
        </p:txBody>
      </p:sp>
      <p:sp>
        <p:nvSpPr>
          <p:cNvPr id="3" name="Content Placeholder 2"/>
          <p:cNvSpPr>
            <a:spLocks noGrp="1"/>
          </p:cNvSpPr>
          <p:nvPr>
            <p:ph idx="1"/>
          </p:nvPr>
        </p:nvSpPr>
        <p:spPr>
          <a:xfrm>
            <a:off x="457200" y="3581400"/>
            <a:ext cx="8229600" cy="2544763"/>
          </a:xfrm>
        </p:spPr>
        <p:txBody>
          <a:bodyPr/>
          <a:lstStyle/>
          <a:p>
            <a:r>
              <a:rPr lang="en-US" b="1" dirty="0" err="1" smtClean="0"/>
              <a:t>Kesepakatan</a:t>
            </a:r>
            <a:r>
              <a:rPr lang="en-US" b="1" dirty="0" smtClean="0"/>
              <a:t> </a:t>
            </a:r>
            <a:r>
              <a:rPr lang="en-US" b="1" dirty="0" err="1" smtClean="0"/>
              <a:t>Pakar</a:t>
            </a:r>
            <a:r>
              <a:rPr lang="en-US" b="1" dirty="0" smtClean="0"/>
              <a:t> </a:t>
            </a:r>
            <a:r>
              <a:rPr lang="en-US" b="1" dirty="0" err="1" smtClean="0"/>
              <a:t>Keperawatan</a:t>
            </a:r>
            <a:r>
              <a:rPr lang="en-US" b="1" dirty="0" smtClean="0"/>
              <a:t> Indonesia</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
            </a:r>
            <a:br>
              <a:rPr lang="id-ID" b="1" dirty="0" smtClean="0"/>
            </a:br>
            <a:r>
              <a:rPr lang="en-US" sz="3100" b="1" dirty="0" err="1" smtClean="0">
                <a:solidFill>
                  <a:srgbClr val="000066"/>
                </a:solidFill>
              </a:rPr>
              <a:t>Lokakarya</a:t>
            </a:r>
            <a:r>
              <a:rPr lang="en-US" sz="3100" b="1" dirty="0" smtClean="0">
                <a:solidFill>
                  <a:srgbClr val="000066"/>
                </a:solidFill>
              </a:rPr>
              <a:t> </a:t>
            </a:r>
            <a:r>
              <a:rPr lang="en-US" sz="3100" b="1" dirty="0" err="1" smtClean="0">
                <a:solidFill>
                  <a:srgbClr val="000066"/>
                </a:solidFill>
              </a:rPr>
              <a:t>Nasional</a:t>
            </a:r>
            <a:r>
              <a:rPr lang="en-US" sz="3100" b="1" dirty="0" smtClean="0">
                <a:solidFill>
                  <a:srgbClr val="000066"/>
                </a:solidFill>
              </a:rPr>
              <a:t> </a:t>
            </a:r>
            <a:r>
              <a:rPr lang="en-US" sz="3100" b="1" dirty="0" err="1" smtClean="0">
                <a:solidFill>
                  <a:srgbClr val="000066"/>
                </a:solidFill>
              </a:rPr>
              <a:t>Keperawatan</a:t>
            </a:r>
            <a:r>
              <a:rPr lang="en-US" sz="3100" b="1" dirty="0" smtClean="0"/>
              <a:t> </a:t>
            </a:r>
            <a:br>
              <a:rPr lang="en-US" sz="3100" b="1" dirty="0" smtClean="0"/>
            </a:br>
            <a:r>
              <a:rPr lang="en-US" sz="3100" b="1" u="sng" dirty="0" err="1" smtClean="0">
                <a:solidFill>
                  <a:srgbClr val="0000FF"/>
                </a:solidFill>
              </a:rPr>
              <a:t>mendeklarasikan</a:t>
            </a:r>
            <a:r>
              <a:rPr lang="en-US" sz="3100" b="1" u="sng" dirty="0" smtClean="0">
                <a:solidFill>
                  <a:srgbClr val="0000FF"/>
                </a:solidFill>
              </a:rPr>
              <a:t>:</a:t>
            </a:r>
            <a:r>
              <a:rPr lang="en-US" sz="5400" b="1" u="sng" dirty="0" smtClean="0">
                <a:solidFill>
                  <a:srgbClr val="0000FF"/>
                </a:solidFill>
              </a:rPr>
              <a:t/>
            </a:r>
            <a:br>
              <a:rPr lang="en-US" sz="5400" b="1" u="sng" dirty="0" smtClean="0">
                <a:solidFill>
                  <a:srgbClr val="0000FF"/>
                </a:solidFill>
              </a:rPr>
            </a:br>
            <a:r>
              <a:rPr lang="en-US" b="1" dirty="0" smtClean="0"/>
              <a:t/>
            </a:r>
            <a:br>
              <a:rPr lang="en-US" b="1" dirty="0" smtClean="0"/>
            </a:br>
            <a:endParaRPr lang="id-ID" dirty="0"/>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pPr>
              <a:buClr>
                <a:srgbClr val="FFFF00"/>
              </a:buClr>
              <a:buFont typeface="Wingdings" pitchFamily="2" charset="2"/>
              <a:buNone/>
            </a:pPr>
            <a:r>
              <a:rPr lang="en-US" b="1" dirty="0" smtClean="0"/>
              <a:t>“</a:t>
            </a:r>
            <a:r>
              <a:rPr lang="en-US" b="1" dirty="0" err="1" smtClean="0"/>
              <a:t>Keperawatan</a:t>
            </a:r>
            <a:r>
              <a:rPr lang="en-US" b="1" dirty="0" smtClean="0"/>
              <a:t> </a:t>
            </a:r>
            <a:r>
              <a:rPr lang="en-US" b="1" dirty="0" err="1" smtClean="0"/>
              <a:t>adalah</a:t>
            </a:r>
            <a:r>
              <a:rPr lang="en-US" b="1" dirty="0" smtClean="0"/>
              <a:t> </a:t>
            </a:r>
            <a:r>
              <a:rPr lang="en-US" b="1" dirty="0" err="1" smtClean="0"/>
              <a:t>suatu</a:t>
            </a:r>
            <a:r>
              <a:rPr lang="en-US" b="1" dirty="0" smtClean="0"/>
              <a:t> </a:t>
            </a:r>
            <a:r>
              <a:rPr lang="en-US" b="1" dirty="0" err="1" smtClean="0"/>
              <a:t>bentuk</a:t>
            </a:r>
            <a:r>
              <a:rPr lang="en-US" b="1" dirty="0" smtClean="0"/>
              <a:t> </a:t>
            </a:r>
            <a:r>
              <a:rPr lang="en-US" b="1" dirty="0" err="1" smtClean="0"/>
              <a:t>pelayanan</a:t>
            </a:r>
            <a:r>
              <a:rPr lang="en-US" b="1" dirty="0" smtClean="0"/>
              <a:t> professional yang </a:t>
            </a:r>
            <a:r>
              <a:rPr lang="en-US" b="1" dirty="0" err="1" smtClean="0"/>
              <a:t>merupakakn</a:t>
            </a:r>
            <a:r>
              <a:rPr lang="en-US" b="1" dirty="0" smtClean="0"/>
              <a:t> </a:t>
            </a:r>
            <a:r>
              <a:rPr lang="en-US" b="1" dirty="0" err="1" smtClean="0"/>
              <a:t>bagian</a:t>
            </a:r>
            <a:r>
              <a:rPr lang="en-US" b="1" dirty="0" smtClean="0"/>
              <a:t> integral </a:t>
            </a:r>
            <a:r>
              <a:rPr lang="en-US" b="1" dirty="0" err="1" smtClean="0"/>
              <a:t>dari</a:t>
            </a:r>
            <a:r>
              <a:rPr lang="en-US" b="1" dirty="0" smtClean="0"/>
              <a:t> </a:t>
            </a:r>
            <a:r>
              <a:rPr lang="en-US" b="1" dirty="0" err="1" smtClean="0"/>
              <a:t>pelayanan</a:t>
            </a:r>
            <a:r>
              <a:rPr lang="en-US" b="1" dirty="0" smtClean="0"/>
              <a:t> </a:t>
            </a:r>
            <a:r>
              <a:rPr lang="en-US" b="1" dirty="0" err="1" smtClean="0"/>
              <a:t>kesehatan</a:t>
            </a:r>
            <a:r>
              <a:rPr lang="en-US" b="1" dirty="0" smtClean="0"/>
              <a:t>, </a:t>
            </a:r>
            <a:r>
              <a:rPr lang="en-US" b="1" dirty="0" err="1" smtClean="0"/>
              <a:t>didasarkan</a:t>
            </a:r>
            <a:r>
              <a:rPr lang="en-US" b="1" dirty="0" smtClean="0"/>
              <a:t> </a:t>
            </a:r>
            <a:r>
              <a:rPr lang="en-US" b="1" dirty="0" err="1" smtClean="0"/>
              <a:t>pada</a:t>
            </a:r>
            <a:r>
              <a:rPr lang="en-US" b="1" dirty="0" smtClean="0"/>
              <a:t> </a:t>
            </a:r>
            <a:r>
              <a:rPr lang="en-US" b="1" dirty="0" err="1" smtClean="0"/>
              <a:t>ilmu</a:t>
            </a:r>
            <a:r>
              <a:rPr lang="en-US" b="1" dirty="0" smtClean="0"/>
              <a:t> </a:t>
            </a:r>
            <a:r>
              <a:rPr lang="en-US" b="1" dirty="0" err="1" smtClean="0"/>
              <a:t>dan</a:t>
            </a:r>
            <a:r>
              <a:rPr lang="en-US" b="1" dirty="0" smtClean="0"/>
              <a:t> </a:t>
            </a:r>
            <a:r>
              <a:rPr lang="en-US" b="1" dirty="0" err="1" smtClean="0"/>
              <a:t>kiat</a:t>
            </a:r>
            <a:r>
              <a:rPr lang="en-US" b="1" dirty="0" smtClean="0"/>
              <a:t> </a:t>
            </a:r>
            <a:r>
              <a:rPr lang="en-US" b="1" dirty="0" err="1" smtClean="0"/>
              <a:t>keperawatan</a:t>
            </a:r>
            <a:r>
              <a:rPr lang="en-US" b="1" dirty="0" smtClean="0"/>
              <a:t>, </a:t>
            </a:r>
            <a:r>
              <a:rPr lang="en-US" b="1" dirty="0" err="1" smtClean="0"/>
              <a:t>berbentuk</a:t>
            </a:r>
            <a:r>
              <a:rPr lang="en-US" b="1" dirty="0" smtClean="0"/>
              <a:t> </a:t>
            </a:r>
            <a:r>
              <a:rPr lang="en-US" b="1" dirty="0" err="1" smtClean="0"/>
              <a:t>pelayanan</a:t>
            </a:r>
            <a:r>
              <a:rPr lang="en-US" b="1" dirty="0" smtClean="0"/>
              <a:t> bio- </a:t>
            </a:r>
            <a:r>
              <a:rPr lang="en-US" b="1" dirty="0" err="1" smtClean="0"/>
              <a:t>psiko-sosial</a:t>
            </a:r>
            <a:r>
              <a:rPr lang="en-US" b="1" dirty="0" smtClean="0"/>
              <a:t> yang </a:t>
            </a:r>
            <a:r>
              <a:rPr lang="en-US" b="1" dirty="0" err="1" smtClean="0"/>
              <a:t>komprehensip</a:t>
            </a:r>
            <a:r>
              <a:rPr lang="en-US" b="1" dirty="0" smtClean="0"/>
              <a:t>, </a:t>
            </a:r>
            <a:r>
              <a:rPr lang="en-US" b="1" dirty="0" err="1" smtClean="0"/>
              <a:t>ditujukan</a:t>
            </a:r>
            <a:r>
              <a:rPr lang="en-US" b="1" dirty="0" smtClean="0"/>
              <a:t> </a:t>
            </a:r>
            <a:r>
              <a:rPr lang="en-US" b="1" dirty="0" err="1" smtClean="0"/>
              <a:t>kepada</a:t>
            </a:r>
            <a:r>
              <a:rPr lang="en-US" b="1" dirty="0" smtClean="0"/>
              <a:t> </a:t>
            </a:r>
            <a:r>
              <a:rPr lang="en-US" b="1" dirty="0" err="1" smtClean="0"/>
              <a:t>individu</a:t>
            </a:r>
            <a:r>
              <a:rPr lang="en-US" b="1" dirty="0" smtClean="0"/>
              <a:t>, </a:t>
            </a:r>
            <a:r>
              <a:rPr lang="en-US" b="1" dirty="0" err="1" smtClean="0"/>
              <a:t>keluarga</a:t>
            </a:r>
            <a:r>
              <a:rPr lang="en-US" b="1" dirty="0" smtClean="0"/>
              <a:t> </a:t>
            </a:r>
            <a:r>
              <a:rPr lang="en-US" b="1" dirty="0" err="1" smtClean="0"/>
              <a:t>dan</a:t>
            </a:r>
            <a:endParaRPr lang="en-US" b="1" dirty="0" smtClean="0"/>
          </a:p>
          <a:p>
            <a:pPr>
              <a:buClr>
                <a:srgbClr val="FFFF00"/>
              </a:buClr>
              <a:buFont typeface="Wingdings" pitchFamily="2" charset="2"/>
              <a:buNone/>
            </a:pPr>
            <a:r>
              <a:rPr lang="id-ID" b="1" dirty="0" smtClean="0"/>
              <a:t>     </a:t>
            </a:r>
            <a:r>
              <a:rPr lang="en-US" b="1" dirty="0" err="1" smtClean="0"/>
              <a:t>masyarakat</a:t>
            </a:r>
            <a:r>
              <a:rPr lang="en-US" b="1" dirty="0" smtClean="0"/>
              <a:t> </a:t>
            </a:r>
            <a:r>
              <a:rPr lang="en-US" b="1" dirty="0" err="1" smtClean="0"/>
              <a:t>baik</a:t>
            </a:r>
            <a:r>
              <a:rPr lang="en-US" b="1" dirty="0" smtClean="0"/>
              <a:t> </a:t>
            </a:r>
            <a:r>
              <a:rPr lang="en-US" b="1" dirty="0" err="1" smtClean="0"/>
              <a:t>sakit</a:t>
            </a:r>
            <a:r>
              <a:rPr lang="en-US" b="1" dirty="0" smtClean="0"/>
              <a:t> </a:t>
            </a:r>
            <a:r>
              <a:rPr lang="en-US" b="1" dirty="0" err="1" smtClean="0"/>
              <a:t>maupun</a:t>
            </a:r>
            <a:r>
              <a:rPr lang="en-US" b="1" dirty="0" smtClean="0"/>
              <a:t> </a:t>
            </a:r>
            <a:r>
              <a:rPr lang="en-US" b="1" dirty="0" err="1" smtClean="0"/>
              <a:t>sehat</a:t>
            </a:r>
            <a:r>
              <a:rPr lang="en-US" b="1" dirty="0" smtClean="0"/>
              <a:t> yang </a:t>
            </a:r>
            <a:r>
              <a:rPr lang="en-US" b="1" dirty="0" err="1" smtClean="0"/>
              <a:t>mencakaup</a:t>
            </a:r>
            <a:r>
              <a:rPr lang="en-US" b="1" dirty="0" smtClean="0"/>
              <a:t> </a:t>
            </a:r>
            <a:r>
              <a:rPr lang="en-US" b="1" dirty="0" err="1" smtClean="0"/>
              <a:t>seluruh</a:t>
            </a:r>
            <a:r>
              <a:rPr lang="en-US" b="1" dirty="0" smtClean="0"/>
              <a:t> </a:t>
            </a:r>
            <a:r>
              <a:rPr lang="en-US" b="1" dirty="0" err="1" smtClean="0"/>
              <a:t>proses</a:t>
            </a:r>
            <a:r>
              <a:rPr lang="en-US" b="1" dirty="0" smtClean="0"/>
              <a:t> </a:t>
            </a:r>
            <a:r>
              <a:rPr lang="en-US" b="1" dirty="0" err="1" smtClean="0"/>
              <a:t>kehidupan</a:t>
            </a:r>
            <a:r>
              <a:rPr lang="en-US" b="1" dirty="0" smtClean="0"/>
              <a:t> </a:t>
            </a:r>
            <a:r>
              <a:rPr lang="en-US" b="1" dirty="0" err="1" smtClean="0"/>
              <a:t>manusia</a:t>
            </a:r>
            <a:r>
              <a:rPr lang="en-US" b="1" dirty="0" smtClean="0"/>
              <a:t>. </a:t>
            </a:r>
            <a:r>
              <a:rPr lang="en-US" b="1" dirty="0" err="1" smtClean="0"/>
              <a:t>Pelayanan</a:t>
            </a:r>
            <a:r>
              <a:rPr lang="en-US" b="1" dirty="0" smtClean="0"/>
              <a:t> </a:t>
            </a:r>
            <a:r>
              <a:rPr lang="en-US" b="1" dirty="0" err="1" smtClean="0"/>
              <a:t>keperawatan</a:t>
            </a:r>
            <a:r>
              <a:rPr lang="en-US" b="1" dirty="0" smtClean="0"/>
              <a:t> </a:t>
            </a:r>
            <a:r>
              <a:rPr lang="en-US" b="1" dirty="0" err="1" smtClean="0"/>
              <a:t>berupa</a:t>
            </a:r>
            <a:r>
              <a:rPr lang="en-US" b="1" dirty="0" smtClean="0"/>
              <a:t> </a:t>
            </a:r>
            <a:r>
              <a:rPr lang="en-US" b="1" dirty="0" err="1" smtClean="0"/>
              <a:t>bantuan</a:t>
            </a:r>
            <a:r>
              <a:rPr lang="en-US" b="1" dirty="0" smtClean="0"/>
              <a:t> , </a:t>
            </a:r>
            <a:r>
              <a:rPr lang="en-US" b="1" dirty="0" err="1" smtClean="0"/>
              <a:t>diberikan</a:t>
            </a:r>
            <a:r>
              <a:rPr lang="en-US" b="1" dirty="0" smtClean="0"/>
              <a:t> </a:t>
            </a:r>
            <a:r>
              <a:rPr lang="en-US" b="1" dirty="0" err="1" smtClean="0"/>
              <a:t>karena</a:t>
            </a:r>
            <a:r>
              <a:rPr lang="en-US" b="1" dirty="0" smtClean="0"/>
              <a:t> </a:t>
            </a:r>
            <a:r>
              <a:rPr lang="en-US" b="1" dirty="0" err="1" smtClean="0"/>
              <a:t>adanya</a:t>
            </a:r>
            <a:r>
              <a:rPr lang="en-US" b="1" dirty="0" smtClean="0"/>
              <a:t> </a:t>
            </a:r>
            <a:r>
              <a:rPr lang="en-US" b="1" dirty="0" err="1" smtClean="0"/>
              <a:t>kelemahan</a:t>
            </a:r>
            <a:r>
              <a:rPr lang="en-US" b="1" dirty="0" smtClean="0"/>
              <a:t> </a:t>
            </a:r>
            <a:r>
              <a:rPr lang="en-US" b="1" dirty="0" err="1" smtClean="0"/>
              <a:t>fisik</a:t>
            </a:r>
            <a:r>
              <a:rPr lang="en-US" b="1" dirty="0" smtClean="0"/>
              <a:t> </a:t>
            </a:r>
            <a:r>
              <a:rPr lang="en-US" b="1" dirty="0" err="1" smtClean="0"/>
              <a:t>dan</a:t>
            </a:r>
            <a:r>
              <a:rPr lang="en-US" b="1" dirty="0" smtClean="0"/>
              <a:t> mental, </a:t>
            </a:r>
            <a:r>
              <a:rPr lang="en-US" b="1" dirty="0" err="1" smtClean="0"/>
              <a:t>keterbatasan</a:t>
            </a:r>
            <a:r>
              <a:rPr lang="en-US" b="1" dirty="0" smtClean="0"/>
              <a:t> </a:t>
            </a:r>
            <a:r>
              <a:rPr lang="en-US" b="1" dirty="0" err="1" smtClean="0"/>
              <a:t>pengetahuan</a:t>
            </a:r>
            <a:r>
              <a:rPr lang="en-US" b="1" dirty="0" smtClean="0"/>
              <a:t> </a:t>
            </a:r>
            <a:r>
              <a:rPr lang="en-US" b="1" dirty="0" err="1" smtClean="0"/>
              <a:t>serta</a:t>
            </a:r>
            <a:r>
              <a:rPr lang="en-US" b="1" dirty="0" smtClean="0"/>
              <a:t> </a:t>
            </a:r>
            <a:r>
              <a:rPr lang="en-US" b="1" dirty="0" err="1" smtClean="0"/>
              <a:t>kurangnya</a:t>
            </a:r>
            <a:r>
              <a:rPr lang="en-US" b="1" dirty="0" smtClean="0"/>
              <a:t> </a:t>
            </a:r>
            <a:r>
              <a:rPr lang="en-US" b="1" dirty="0" err="1" smtClean="0"/>
              <a:t>kemaauan</a:t>
            </a:r>
            <a:r>
              <a:rPr lang="en-US" b="1" dirty="0" smtClean="0"/>
              <a:t> </a:t>
            </a:r>
            <a:r>
              <a:rPr lang="en-US" b="1" dirty="0" err="1" smtClean="0"/>
              <a:t>menuju</a:t>
            </a:r>
            <a:r>
              <a:rPr lang="en-US" b="1" dirty="0" smtClean="0"/>
              <a:t> </a:t>
            </a:r>
            <a:r>
              <a:rPr lang="en-US" b="1" dirty="0" err="1" smtClean="0"/>
              <a:t>kepada</a:t>
            </a:r>
            <a:r>
              <a:rPr lang="en-US" b="1" dirty="0" smtClean="0"/>
              <a:t> </a:t>
            </a:r>
            <a:r>
              <a:rPr lang="en-US" b="1" dirty="0" err="1" smtClean="0"/>
              <a:t>kemampuan</a:t>
            </a:r>
            <a:r>
              <a:rPr lang="en-US" b="1" dirty="0" smtClean="0"/>
              <a:t> </a:t>
            </a:r>
            <a:r>
              <a:rPr lang="en-US" b="1" dirty="0" err="1" smtClean="0"/>
              <a:t>melaksanakan</a:t>
            </a:r>
            <a:r>
              <a:rPr lang="en-US" b="1" dirty="0" smtClean="0"/>
              <a:t> </a:t>
            </a:r>
            <a:r>
              <a:rPr lang="en-US" b="1" dirty="0" err="1" smtClean="0"/>
              <a:t>kegiatan</a:t>
            </a:r>
            <a:r>
              <a:rPr lang="en-US" b="1" dirty="0" smtClean="0"/>
              <a:t> </a:t>
            </a:r>
            <a:r>
              <a:rPr lang="en-US" b="1" dirty="0" err="1" smtClean="0"/>
              <a:t>hidup</a:t>
            </a:r>
            <a:r>
              <a:rPr lang="en-US" b="1" dirty="0" smtClean="0"/>
              <a:t> </a:t>
            </a:r>
            <a:r>
              <a:rPr lang="en-US" b="1" dirty="0" err="1" smtClean="0"/>
              <a:t>sehari-hari</a:t>
            </a:r>
            <a:r>
              <a:rPr lang="en-US" b="1" dirty="0" smtClean="0"/>
              <a:t> </a:t>
            </a:r>
            <a:r>
              <a:rPr lang="en-US" b="1" dirty="0" err="1" smtClean="0"/>
              <a:t>secara</a:t>
            </a:r>
            <a:r>
              <a:rPr lang="en-US" b="1" dirty="0" smtClean="0"/>
              <a:t> </a:t>
            </a:r>
            <a:r>
              <a:rPr lang="en-US" b="1" dirty="0" err="1" smtClean="0"/>
              <a:t>mandiri</a:t>
            </a:r>
            <a:r>
              <a:rPr lang="en-US" b="1" dirty="0" smtClean="0"/>
              <a:t>”</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Clr>
                <a:srgbClr val="FFFF00"/>
              </a:buClr>
              <a:buFont typeface="Wingdings" pitchFamily="2" charset="2"/>
              <a:buNone/>
            </a:pPr>
            <a:r>
              <a:rPr lang="en-US" b="1" dirty="0" err="1" smtClean="0">
                <a:solidFill>
                  <a:srgbClr val="FF0000"/>
                </a:solidFill>
              </a:rPr>
              <a:t>Ilmu</a:t>
            </a:r>
            <a:r>
              <a:rPr lang="en-US" b="1" dirty="0" smtClean="0">
                <a:solidFill>
                  <a:srgbClr val="FF0000"/>
                </a:solidFill>
              </a:rPr>
              <a:t> </a:t>
            </a:r>
            <a:r>
              <a:rPr lang="en-US" b="1" dirty="0" err="1" smtClean="0">
                <a:solidFill>
                  <a:srgbClr val="FF0000"/>
                </a:solidFill>
              </a:rPr>
              <a:t>keperawatan</a:t>
            </a:r>
            <a:r>
              <a:rPr lang="en-US" b="1" dirty="0" smtClean="0">
                <a:solidFill>
                  <a:srgbClr val="FF0000"/>
                </a:solidFill>
              </a:rPr>
              <a:t> </a:t>
            </a:r>
            <a:r>
              <a:rPr lang="en-US" b="1" dirty="0" err="1" smtClean="0"/>
              <a:t>adalah</a:t>
            </a:r>
            <a:r>
              <a:rPr lang="en-US" b="1" dirty="0" smtClean="0"/>
              <a:t> </a:t>
            </a:r>
            <a:r>
              <a:rPr lang="en-US" b="1" dirty="0" err="1" smtClean="0"/>
              <a:t>mempelajari</a:t>
            </a:r>
            <a:r>
              <a:rPr lang="en-US" b="1" dirty="0" smtClean="0"/>
              <a:t> </a:t>
            </a:r>
            <a:r>
              <a:rPr lang="en-US" b="1" dirty="0" err="1" smtClean="0"/>
              <a:t>penyebab</a:t>
            </a:r>
            <a:r>
              <a:rPr lang="en-US" b="1" dirty="0" smtClean="0"/>
              <a:t> </a:t>
            </a:r>
            <a:r>
              <a:rPr lang="en-US" b="1" dirty="0" err="1" smtClean="0"/>
              <a:t>tidak</a:t>
            </a:r>
            <a:r>
              <a:rPr lang="en-US" b="1" dirty="0" smtClean="0"/>
              <a:t> </a:t>
            </a:r>
            <a:r>
              <a:rPr lang="en-US" b="1" dirty="0" err="1" smtClean="0"/>
              <a:t>terpenuhinya</a:t>
            </a:r>
            <a:r>
              <a:rPr lang="en-US" b="1" dirty="0" smtClean="0"/>
              <a:t> </a:t>
            </a:r>
            <a:r>
              <a:rPr lang="en-US" b="1" dirty="0" err="1" smtClean="0"/>
              <a:t>kebutuhan</a:t>
            </a:r>
            <a:r>
              <a:rPr lang="en-US" b="1" dirty="0" smtClean="0"/>
              <a:t> </a:t>
            </a:r>
            <a:r>
              <a:rPr lang="en-US" b="1" dirty="0" err="1" smtClean="0"/>
              <a:t>dasar</a:t>
            </a:r>
            <a:r>
              <a:rPr lang="en-US" b="1" dirty="0" smtClean="0"/>
              <a:t> </a:t>
            </a:r>
            <a:r>
              <a:rPr lang="en-US" b="1" dirty="0" err="1" smtClean="0"/>
              <a:t>manusia</a:t>
            </a:r>
            <a:r>
              <a:rPr lang="en-US" b="1" dirty="0" smtClean="0"/>
              <a:t> yang </a:t>
            </a:r>
            <a:r>
              <a:rPr lang="en-US" b="1" dirty="0" err="1" smtClean="0"/>
              <a:t>berhubungan</a:t>
            </a:r>
            <a:r>
              <a:rPr lang="en-US" b="1" dirty="0" smtClean="0"/>
              <a:t> </a:t>
            </a:r>
            <a:r>
              <a:rPr lang="en-US" b="1" dirty="0" err="1" smtClean="0"/>
              <a:t>dengan</a:t>
            </a:r>
            <a:r>
              <a:rPr lang="en-US" b="1" dirty="0" smtClean="0"/>
              <a:t> </a:t>
            </a:r>
            <a:r>
              <a:rPr lang="en-US" b="1" dirty="0" err="1" smtClean="0"/>
              <a:t>kesehatan</a:t>
            </a:r>
            <a:r>
              <a:rPr lang="en-US" b="1" dirty="0" smtClean="0"/>
              <a:t> </a:t>
            </a:r>
            <a:r>
              <a:rPr lang="en-US" b="1" dirty="0" err="1" smtClean="0"/>
              <a:t>melalui</a:t>
            </a:r>
            <a:r>
              <a:rPr lang="en-US" b="1" dirty="0" smtClean="0"/>
              <a:t> </a:t>
            </a:r>
            <a:r>
              <a:rPr lang="en-US" b="1" dirty="0" err="1" smtClean="0"/>
              <a:t>pengkajiannkomprehensif</a:t>
            </a:r>
            <a:r>
              <a:rPr lang="en-US" b="1" dirty="0" smtClean="0"/>
              <a:t> </a:t>
            </a:r>
            <a:r>
              <a:rPr lang="en-US" b="1" dirty="0" err="1" smtClean="0"/>
              <a:t>dan</a:t>
            </a:r>
            <a:r>
              <a:rPr lang="en-US" b="1" dirty="0" smtClean="0"/>
              <a:t> </a:t>
            </a:r>
            <a:r>
              <a:rPr lang="en-US" b="1" dirty="0" err="1" smtClean="0"/>
              <a:t>mempelajari</a:t>
            </a:r>
            <a:r>
              <a:rPr lang="en-US" b="1" dirty="0" smtClean="0"/>
              <a:t> </a:t>
            </a:r>
            <a:r>
              <a:rPr lang="en-US" b="1" dirty="0" err="1" smtClean="0"/>
              <a:t>berbagai</a:t>
            </a:r>
            <a:r>
              <a:rPr lang="en-US" b="1" dirty="0" smtClean="0"/>
              <a:t> </a:t>
            </a:r>
            <a:r>
              <a:rPr lang="en-US" b="1" dirty="0" err="1" smtClean="0"/>
              <a:t>upaya</a:t>
            </a:r>
            <a:r>
              <a:rPr lang="en-US" b="1" dirty="0" smtClean="0"/>
              <a:t> </a:t>
            </a:r>
            <a:r>
              <a:rPr lang="en-US" b="1" dirty="0" err="1" smtClean="0"/>
              <a:t>untuk</a:t>
            </a:r>
            <a:r>
              <a:rPr lang="en-US" b="1" dirty="0" smtClean="0"/>
              <a:t> </a:t>
            </a:r>
            <a:r>
              <a:rPr lang="en-US" b="1" dirty="0" err="1" smtClean="0"/>
              <a:t>mencapai</a:t>
            </a:r>
            <a:r>
              <a:rPr lang="en-US" b="1" dirty="0" smtClean="0"/>
              <a:t> </a:t>
            </a:r>
            <a:r>
              <a:rPr lang="en-US" b="1" dirty="0" err="1" smtClean="0"/>
              <a:t>kebutuhan</a:t>
            </a:r>
            <a:r>
              <a:rPr lang="en-US" b="1" dirty="0" smtClean="0"/>
              <a:t> </a:t>
            </a:r>
            <a:r>
              <a:rPr lang="en-US" b="1" dirty="0" err="1" smtClean="0"/>
              <a:t>dasar</a:t>
            </a:r>
            <a:r>
              <a:rPr lang="en-US" b="1" dirty="0" smtClean="0"/>
              <a:t> </a:t>
            </a:r>
            <a:r>
              <a:rPr lang="en-US" b="1" dirty="0" err="1" smtClean="0"/>
              <a:t>dengan</a:t>
            </a:r>
            <a:r>
              <a:rPr lang="en-US" b="1" dirty="0" smtClean="0"/>
              <a:t> </a:t>
            </a:r>
            <a:r>
              <a:rPr lang="en-US" b="1" dirty="0" err="1" smtClean="0"/>
              <a:t>memanfaatkan</a:t>
            </a:r>
            <a:r>
              <a:rPr lang="en-US" b="1" dirty="0" smtClean="0"/>
              <a:t> </a:t>
            </a:r>
            <a:r>
              <a:rPr lang="en-US" b="1" dirty="0" err="1" smtClean="0"/>
              <a:t>sumber</a:t>
            </a:r>
            <a:r>
              <a:rPr lang="en-US" b="1" dirty="0" smtClean="0"/>
              <a:t> </a:t>
            </a:r>
            <a:r>
              <a:rPr lang="en-US" b="1" dirty="0" err="1" smtClean="0"/>
              <a:t>daya</a:t>
            </a:r>
            <a:r>
              <a:rPr lang="en-US" b="1" dirty="0" smtClean="0"/>
              <a:t> yang </a:t>
            </a:r>
            <a:r>
              <a:rPr lang="en-US" b="1" dirty="0" err="1" smtClean="0"/>
              <a:t>ada</a:t>
            </a:r>
            <a:r>
              <a:rPr lang="en-US" b="1" dirty="0" smtClean="0"/>
              <a:t>. </a:t>
            </a:r>
          </a:p>
          <a:p>
            <a:pPr>
              <a:buClr>
                <a:srgbClr val="FFFF00"/>
              </a:buClr>
              <a:buFont typeface="Wingdings" pitchFamily="2" charset="2"/>
              <a:buNone/>
            </a:pPr>
            <a:endParaRPr lang="en-US" b="1" dirty="0" smtClean="0"/>
          </a:p>
          <a:p>
            <a:pPr>
              <a:buClr>
                <a:srgbClr val="FFFF00"/>
              </a:buClr>
              <a:buFont typeface="Wingdings" pitchFamily="2" charset="2"/>
              <a:buNone/>
            </a:pPr>
            <a:r>
              <a:rPr lang="en-US" b="1" dirty="0" err="1" smtClean="0">
                <a:solidFill>
                  <a:srgbClr val="FF0000"/>
                </a:solidFill>
              </a:rPr>
              <a:t>Pelayanan</a:t>
            </a:r>
            <a:r>
              <a:rPr lang="en-US" b="1" dirty="0" smtClean="0">
                <a:solidFill>
                  <a:srgbClr val="FF0000"/>
                </a:solidFill>
              </a:rPr>
              <a:t> </a:t>
            </a:r>
            <a:r>
              <a:rPr lang="en-US" b="1" dirty="0" err="1" smtClean="0">
                <a:solidFill>
                  <a:srgbClr val="FF0000"/>
                </a:solidFill>
              </a:rPr>
              <a:t>keperawatan</a:t>
            </a:r>
            <a:r>
              <a:rPr lang="en-US" b="1" dirty="0" smtClean="0">
                <a:solidFill>
                  <a:srgbClr val="FF0000"/>
                </a:solidFill>
              </a:rPr>
              <a:t> </a:t>
            </a:r>
            <a:r>
              <a:rPr lang="en-US" b="1" dirty="0" smtClean="0"/>
              <a:t>: </a:t>
            </a:r>
            <a:r>
              <a:rPr lang="en-US" b="1" dirty="0" err="1" smtClean="0"/>
              <a:t>Upaya</a:t>
            </a:r>
            <a:r>
              <a:rPr lang="en-US" b="1" dirty="0" smtClean="0"/>
              <a:t> </a:t>
            </a:r>
            <a:r>
              <a:rPr lang="en-US" b="1" dirty="0" err="1" smtClean="0"/>
              <a:t>yangDilakukan</a:t>
            </a:r>
            <a:r>
              <a:rPr lang="en-US" b="1" dirty="0" smtClean="0"/>
              <a:t> </a:t>
            </a:r>
            <a:r>
              <a:rPr lang="en-US" b="1" dirty="0" err="1" smtClean="0"/>
              <a:t>karena</a:t>
            </a:r>
            <a:r>
              <a:rPr lang="en-US" b="1" dirty="0" smtClean="0"/>
              <a:t> </a:t>
            </a:r>
            <a:r>
              <a:rPr lang="en-US" b="1" dirty="0" err="1" smtClean="0"/>
              <a:t>adanya</a:t>
            </a:r>
            <a:r>
              <a:rPr lang="en-US" b="1" dirty="0" smtClean="0"/>
              <a:t> </a:t>
            </a:r>
            <a:r>
              <a:rPr lang="en-US" b="1" dirty="0" err="1" smtClean="0"/>
              <a:t>kelemahan</a:t>
            </a:r>
            <a:r>
              <a:rPr lang="en-US" b="1" dirty="0" smtClean="0"/>
              <a:t> </a:t>
            </a:r>
            <a:r>
              <a:rPr lang="en-US" b="1" dirty="0" err="1" smtClean="0"/>
              <a:t>fisik</a:t>
            </a:r>
            <a:r>
              <a:rPr lang="en-US" b="1" dirty="0" smtClean="0"/>
              <a:t> </a:t>
            </a:r>
            <a:r>
              <a:rPr lang="en-US" b="1" dirty="0" err="1" smtClean="0"/>
              <a:t>dan</a:t>
            </a:r>
            <a:r>
              <a:rPr lang="en-US" b="1" dirty="0" smtClean="0"/>
              <a:t> mental </a:t>
            </a:r>
            <a:r>
              <a:rPr lang="en-US" b="1" dirty="0" err="1" smtClean="0"/>
              <a:t>keterbatasan</a:t>
            </a:r>
            <a:r>
              <a:rPr lang="en-US" b="1" dirty="0" smtClean="0"/>
              <a:t> </a:t>
            </a:r>
            <a:r>
              <a:rPr lang="en-US" b="1" dirty="0" err="1" smtClean="0"/>
              <a:t>pengetahuan</a:t>
            </a:r>
            <a:r>
              <a:rPr lang="en-US" b="1" dirty="0" smtClean="0"/>
              <a:t> </a:t>
            </a:r>
            <a:r>
              <a:rPr lang="en-US" b="1" dirty="0" err="1" smtClean="0"/>
              <a:t>serta</a:t>
            </a:r>
            <a:r>
              <a:rPr lang="en-US" b="1" dirty="0" smtClean="0"/>
              <a:t> </a:t>
            </a:r>
            <a:r>
              <a:rPr lang="en-US" b="1" dirty="0" err="1" smtClean="0"/>
              <a:t>kurangnya</a:t>
            </a:r>
            <a:r>
              <a:rPr lang="en-US" b="1" dirty="0" smtClean="0"/>
              <a:t> </a:t>
            </a:r>
            <a:r>
              <a:rPr lang="en-US" b="1" dirty="0" err="1" smtClean="0"/>
              <a:t>kemauan</a:t>
            </a:r>
            <a:r>
              <a:rPr lang="en-US" b="1" dirty="0" smtClean="0"/>
              <a:t> </a:t>
            </a:r>
            <a:r>
              <a:rPr lang="en-US" b="1" dirty="0" err="1" smtClean="0"/>
              <a:t>menuju</a:t>
            </a:r>
            <a:r>
              <a:rPr lang="en-US" b="1" dirty="0" smtClean="0"/>
              <a:t> </a:t>
            </a:r>
            <a:r>
              <a:rPr lang="en-US" b="1" dirty="0" err="1" smtClean="0"/>
              <a:t>kepada</a:t>
            </a:r>
            <a:r>
              <a:rPr lang="en-US" b="1" dirty="0" smtClean="0"/>
              <a:t> </a:t>
            </a:r>
            <a:r>
              <a:rPr lang="en-US" b="1" dirty="0" err="1" smtClean="0"/>
              <a:t>kemampuan</a:t>
            </a:r>
            <a:r>
              <a:rPr lang="en-US" b="1" dirty="0" smtClean="0"/>
              <a:t> </a:t>
            </a:r>
            <a:r>
              <a:rPr lang="en-US" b="1" dirty="0" err="1" smtClean="0"/>
              <a:t>untuk</a:t>
            </a:r>
            <a:r>
              <a:rPr lang="en-US" b="1" dirty="0" smtClean="0"/>
              <a:t> </a:t>
            </a:r>
            <a:r>
              <a:rPr lang="en-US" b="1" dirty="0" err="1" smtClean="0"/>
              <a:t>memenuhi</a:t>
            </a:r>
            <a:r>
              <a:rPr lang="en-US" b="1" dirty="0" smtClean="0"/>
              <a:t> </a:t>
            </a:r>
            <a:r>
              <a:rPr lang="en-US" b="1" dirty="0" err="1" smtClean="0"/>
              <a:t>kebutuhan</a:t>
            </a:r>
            <a:r>
              <a:rPr lang="en-US" b="1" dirty="0" smtClean="0"/>
              <a:t> </a:t>
            </a:r>
            <a:r>
              <a:rPr lang="en-US" b="1" dirty="0" err="1" smtClean="0"/>
              <a:t>hidup</a:t>
            </a:r>
            <a:r>
              <a:rPr lang="en-US" b="1" dirty="0" smtClean="0"/>
              <a:t> </a:t>
            </a:r>
            <a:r>
              <a:rPr lang="en-US" b="1" dirty="0" err="1" smtClean="0"/>
              <a:t>sehari-hari</a:t>
            </a:r>
            <a:r>
              <a:rPr lang="en-US" b="1" dirty="0" smtClean="0"/>
              <a:t> </a:t>
            </a:r>
            <a:r>
              <a:rPr lang="en-US" b="1" dirty="0" err="1" smtClean="0"/>
              <a:t>secara</a:t>
            </a:r>
            <a:r>
              <a:rPr lang="en-US" b="1" dirty="0" smtClean="0"/>
              <a:t> </a:t>
            </a:r>
            <a:r>
              <a:rPr lang="en-US" b="1" dirty="0" err="1" smtClean="0"/>
              <a:t>mandiri</a:t>
            </a:r>
            <a:endParaRPr lang="en-US" b="1" dirty="0" smtClean="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Clr>
                <a:srgbClr val="FFFF00"/>
              </a:buClr>
              <a:buFont typeface="Wingdings" pitchFamily="2" charset="2"/>
              <a:buNone/>
            </a:pPr>
            <a:r>
              <a:rPr lang="en-US" b="1" dirty="0" err="1" smtClean="0">
                <a:solidFill>
                  <a:srgbClr val="FF0000"/>
                </a:solidFill>
              </a:rPr>
              <a:t>Asuhan</a:t>
            </a:r>
            <a:r>
              <a:rPr lang="en-US" b="1" dirty="0" smtClean="0">
                <a:solidFill>
                  <a:srgbClr val="FF0000"/>
                </a:solidFill>
              </a:rPr>
              <a:t> </a:t>
            </a:r>
            <a:r>
              <a:rPr lang="en-US" b="1" dirty="0" err="1" smtClean="0">
                <a:solidFill>
                  <a:srgbClr val="FF0000"/>
                </a:solidFill>
              </a:rPr>
              <a:t>keperwatan</a:t>
            </a:r>
            <a:r>
              <a:rPr lang="en-US" b="1" dirty="0" smtClean="0">
                <a:solidFill>
                  <a:srgbClr val="FF0000"/>
                </a:solidFill>
              </a:rPr>
              <a:t> </a:t>
            </a:r>
            <a:r>
              <a:rPr lang="en-US" b="1" dirty="0" smtClean="0"/>
              <a:t>: </a:t>
            </a:r>
            <a:r>
              <a:rPr lang="en-US" b="1" dirty="0" err="1" smtClean="0"/>
              <a:t>Rangkaian</a:t>
            </a:r>
            <a:r>
              <a:rPr lang="en-US" b="1" dirty="0" smtClean="0"/>
              <a:t> </a:t>
            </a:r>
            <a:r>
              <a:rPr lang="en-US" b="1" dirty="0" err="1" smtClean="0"/>
              <a:t>kegiatan</a:t>
            </a:r>
            <a:r>
              <a:rPr lang="en-US" b="1" dirty="0" smtClean="0"/>
              <a:t> </a:t>
            </a:r>
            <a:r>
              <a:rPr lang="en-US" b="1" dirty="0" err="1" smtClean="0"/>
              <a:t>praktik</a:t>
            </a:r>
            <a:r>
              <a:rPr lang="en-US" b="1" dirty="0" smtClean="0"/>
              <a:t> </a:t>
            </a:r>
            <a:r>
              <a:rPr lang="en-US" b="1" dirty="0" err="1" smtClean="0"/>
              <a:t>keperawatan</a:t>
            </a:r>
            <a:r>
              <a:rPr lang="en-US" b="1" dirty="0" smtClean="0"/>
              <a:t> yang </a:t>
            </a:r>
            <a:r>
              <a:rPr lang="en-US" b="1" dirty="0" err="1" smtClean="0"/>
              <a:t>langsung</a:t>
            </a:r>
            <a:r>
              <a:rPr lang="en-US" b="1" dirty="0" smtClean="0"/>
              <a:t> </a:t>
            </a:r>
            <a:r>
              <a:rPr lang="en-US" b="1" dirty="0" err="1" smtClean="0"/>
              <a:t>diberikan</a:t>
            </a:r>
            <a:r>
              <a:rPr lang="en-US" b="1" dirty="0" smtClean="0"/>
              <a:t> </a:t>
            </a:r>
            <a:r>
              <a:rPr lang="en-US" b="1" dirty="0" err="1" smtClean="0"/>
              <a:t>kepada</a:t>
            </a:r>
            <a:r>
              <a:rPr lang="en-US" b="1" dirty="0" smtClean="0"/>
              <a:t> </a:t>
            </a:r>
            <a:r>
              <a:rPr lang="en-US" b="1" dirty="0" err="1" smtClean="0"/>
              <a:t>klien</a:t>
            </a:r>
            <a:r>
              <a:rPr lang="en-US" b="1" dirty="0" smtClean="0"/>
              <a:t> </a:t>
            </a:r>
            <a:r>
              <a:rPr lang="en-US" b="1" dirty="0" err="1" smtClean="0"/>
              <a:t>baik</a:t>
            </a:r>
            <a:r>
              <a:rPr lang="en-US" b="1" dirty="0" smtClean="0"/>
              <a:t> </a:t>
            </a:r>
            <a:r>
              <a:rPr lang="en-US" b="1" dirty="0" err="1" smtClean="0"/>
              <a:t>individu</a:t>
            </a:r>
            <a:r>
              <a:rPr lang="en-US" b="1" dirty="0" smtClean="0"/>
              <a:t>, </a:t>
            </a:r>
            <a:r>
              <a:rPr lang="en-US" b="1" dirty="0" err="1" smtClean="0"/>
              <a:t>keluarga</a:t>
            </a:r>
            <a:r>
              <a:rPr lang="en-US" b="1" dirty="0" smtClean="0"/>
              <a:t>, </a:t>
            </a:r>
            <a:r>
              <a:rPr lang="en-US" b="1" dirty="0" err="1" smtClean="0"/>
              <a:t>kelompok</a:t>
            </a:r>
            <a:r>
              <a:rPr lang="en-US" b="1" dirty="0" smtClean="0"/>
              <a:t> </a:t>
            </a:r>
            <a:r>
              <a:rPr lang="en-US" b="1" dirty="0" err="1" smtClean="0"/>
              <a:t>dan</a:t>
            </a:r>
            <a:r>
              <a:rPr lang="en-US" b="1" dirty="0" smtClean="0"/>
              <a:t> </a:t>
            </a:r>
            <a:r>
              <a:rPr lang="en-US" b="1" dirty="0" err="1" smtClean="0"/>
              <a:t>masyarakat</a:t>
            </a:r>
            <a:r>
              <a:rPr lang="en-US" b="1" dirty="0" smtClean="0"/>
              <a:t> </a:t>
            </a:r>
            <a:r>
              <a:rPr lang="en-US" b="1" dirty="0" err="1" smtClean="0"/>
              <a:t>diberbagai</a:t>
            </a:r>
            <a:r>
              <a:rPr lang="en-US" b="1" dirty="0" smtClean="0"/>
              <a:t> </a:t>
            </a:r>
            <a:r>
              <a:rPr lang="en-US" b="1" dirty="0" err="1" smtClean="0"/>
              <a:t>tatanan</a:t>
            </a:r>
            <a:r>
              <a:rPr lang="en-US" b="1" dirty="0" smtClean="0"/>
              <a:t> </a:t>
            </a:r>
            <a:r>
              <a:rPr lang="en-US" b="1" dirty="0" err="1" smtClean="0"/>
              <a:t>pelayanan</a:t>
            </a:r>
            <a:r>
              <a:rPr lang="en-US" b="1" dirty="0" smtClean="0"/>
              <a:t> </a:t>
            </a:r>
            <a:r>
              <a:rPr lang="en-US" b="1" dirty="0" err="1" smtClean="0"/>
              <a:t>kesehatan</a:t>
            </a:r>
            <a:r>
              <a:rPr lang="en-US" b="1" dirty="0" smtClean="0"/>
              <a:t> </a:t>
            </a:r>
            <a:r>
              <a:rPr lang="en-US" b="1" dirty="0" err="1" smtClean="0"/>
              <a:t>dengan</a:t>
            </a:r>
            <a:r>
              <a:rPr lang="en-US" b="1" dirty="0" smtClean="0"/>
              <a:t> </a:t>
            </a:r>
            <a:r>
              <a:rPr lang="en-US" b="1" dirty="0" err="1" smtClean="0"/>
              <a:t>pendekatan</a:t>
            </a:r>
            <a:r>
              <a:rPr lang="en-US" b="1" dirty="0" smtClean="0"/>
              <a:t> </a:t>
            </a:r>
            <a:r>
              <a:rPr lang="en-US" b="1" dirty="0" err="1" smtClean="0"/>
              <a:t>proses</a:t>
            </a:r>
            <a:r>
              <a:rPr lang="en-US" b="1" dirty="0" smtClean="0"/>
              <a:t> </a:t>
            </a:r>
            <a:r>
              <a:rPr lang="en-US" b="1" dirty="0" err="1" smtClean="0"/>
              <a:t>keperawatan</a:t>
            </a:r>
            <a:r>
              <a:rPr lang="en-US" b="1" dirty="0" smtClean="0"/>
              <a:t> </a:t>
            </a:r>
            <a:r>
              <a:rPr lang="en-US" b="1" dirty="0" err="1" smtClean="0"/>
              <a:t>berpedoman</a:t>
            </a:r>
            <a:r>
              <a:rPr lang="en-US" b="1" dirty="0" smtClean="0"/>
              <a:t> </a:t>
            </a:r>
            <a:r>
              <a:rPr lang="en-US" b="1" dirty="0" err="1" smtClean="0"/>
              <a:t>pada</a:t>
            </a:r>
            <a:r>
              <a:rPr lang="en-US" b="1" dirty="0" smtClean="0"/>
              <a:t> </a:t>
            </a:r>
            <a:r>
              <a:rPr lang="en-US" b="1" dirty="0" err="1" smtClean="0"/>
              <a:t>standar</a:t>
            </a:r>
            <a:r>
              <a:rPr lang="en-US" b="1" dirty="0" smtClean="0"/>
              <a:t> </a:t>
            </a:r>
            <a:r>
              <a:rPr lang="en-US" b="1" dirty="0" err="1" smtClean="0"/>
              <a:t>keperawatan</a:t>
            </a:r>
            <a:r>
              <a:rPr lang="en-US" b="1" dirty="0" smtClean="0"/>
              <a:t> </a:t>
            </a:r>
            <a:r>
              <a:rPr lang="en-US" b="1" dirty="0" err="1" smtClean="0"/>
              <a:t>serta</a:t>
            </a:r>
            <a:r>
              <a:rPr lang="en-US" b="1" dirty="0" smtClean="0"/>
              <a:t> </a:t>
            </a:r>
            <a:r>
              <a:rPr lang="en-US" b="1" dirty="0" err="1" smtClean="0"/>
              <a:t>dilandasi</a:t>
            </a:r>
            <a:r>
              <a:rPr lang="en-US" b="1" dirty="0" smtClean="0"/>
              <a:t> </a:t>
            </a:r>
            <a:r>
              <a:rPr lang="en-US" b="1" dirty="0" err="1" smtClean="0"/>
              <a:t>kode</a:t>
            </a:r>
            <a:r>
              <a:rPr lang="en-US" b="1" dirty="0" smtClean="0"/>
              <a:t> </a:t>
            </a:r>
            <a:r>
              <a:rPr lang="en-US" b="1" dirty="0" err="1" smtClean="0"/>
              <a:t>etik</a:t>
            </a:r>
            <a:r>
              <a:rPr lang="en-US" b="1" dirty="0" smtClean="0"/>
              <a:t> </a:t>
            </a:r>
            <a:r>
              <a:rPr lang="en-US" b="1" dirty="0" err="1" smtClean="0"/>
              <a:t>keperawatan</a:t>
            </a:r>
            <a:endParaRPr lang="en-US" b="1" dirty="0" smtClean="0"/>
          </a:p>
          <a:p>
            <a:pPr>
              <a:buClr>
                <a:srgbClr val="FFFF00"/>
              </a:buClr>
              <a:buFont typeface="Wingdings" pitchFamily="2" charset="2"/>
              <a:buNone/>
            </a:pPr>
            <a:endParaRPr lang="en-US" b="1" dirty="0" smtClean="0"/>
          </a:p>
          <a:p>
            <a:pPr>
              <a:buClr>
                <a:srgbClr val="FFFF00"/>
              </a:buClr>
              <a:buFont typeface="Wingdings" pitchFamily="2" charset="2"/>
              <a:buNone/>
            </a:pPr>
            <a:r>
              <a:rPr lang="en-US" b="1" dirty="0" err="1" smtClean="0">
                <a:solidFill>
                  <a:srgbClr val="FF0000"/>
                </a:solidFill>
              </a:rPr>
              <a:t>Standar</a:t>
            </a:r>
            <a:r>
              <a:rPr lang="en-US" b="1" dirty="0" smtClean="0">
                <a:solidFill>
                  <a:srgbClr val="FF0000"/>
                </a:solidFill>
              </a:rPr>
              <a:t> </a:t>
            </a:r>
            <a:r>
              <a:rPr lang="id-ID" b="1" dirty="0" smtClean="0">
                <a:solidFill>
                  <a:srgbClr val="FF0000"/>
                </a:solidFill>
              </a:rPr>
              <a:t> </a:t>
            </a:r>
            <a:r>
              <a:rPr lang="en-US" b="1" dirty="0" err="1" smtClean="0">
                <a:solidFill>
                  <a:srgbClr val="FF0000"/>
                </a:solidFill>
              </a:rPr>
              <a:t>Kompetensi</a:t>
            </a:r>
            <a:r>
              <a:rPr lang="en-US" b="1" dirty="0" smtClean="0">
                <a:solidFill>
                  <a:srgbClr val="FF0000"/>
                </a:solidFill>
              </a:rPr>
              <a:t> </a:t>
            </a:r>
            <a:r>
              <a:rPr lang="en-US" b="1" dirty="0" err="1" smtClean="0">
                <a:solidFill>
                  <a:srgbClr val="FF0000"/>
                </a:solidFill>
              </a:rPr>
              <a:t>seorang</a:t>
            </a:r>
            <a:r>
              <a:rPr lang="en-US" b="1" dirty="0" smtClean="0">
                <a:solidFill>
                  <a:srgbClr val="FF0000"/>
                </a:solidFill>
              </a:rPr>
              <a:t> </a:t>
            </a:r>
            <a:r>
              <a:rPr lang="en-US" b="1" dirty="0" err="1" smtClean="0">
                <a:solidFill>
                  <a:srgbClr val="FF0000"/>
                </a:solidFill>
              </a:rPr>
              <a:t>perawat</a:t>
            </a:r>
            <a:r>
              <a:rPr lang="en-US" b="1" dirty="0" smtClean="0">
                <a:solidFill>
                  <a:srgbClr val="FF0000"/>
                </a:solidFill>
              </a:rPr>
              <a:t>: </a:t>
            </a:r>
          </a:p>
          <a:p>
            <a:pPr>
              <a:buClr>
                <a:srgbClr val="FFFF00"/>
              </a:buClr>
              <a:buFont typeface="Wingdings" pitchFamily="2" charset="2"/>
              <a:buNone/>
            </a:pPr>
            <a:r>
              <a:rPr lang="id-ID" b="1" dirty="0" smtClean="0"/>
              <a:t>     </a:t>
            </a:r>
            <a:r>
              <a:rPr lang="en-US" b="1" dirty="0" err="1" smtClean="0"/>
              <a:t>Pengetahuan</a:t>
            </a:r>
            <a:r>
              <a:rPr lang="en-US" b="1" dirty="0" smtClean="0"/>
              <a:t>, </a:t>
            </a:r>
            <a:r>
              <a:rPr lang="en-US" b="1" dirty="0" err="1" smtClean="0"/>
              <a:t>keterampilan</a:t>
            </a:r>
            <a:r>
              <a:rPr lang="en-US" b="1" dirty="0" smtClean="0"/>
              <a:t>, </a:t>
            </a:r>
            <a:r>
              <a:rPr lang="en-US" b="1" dirty="0" err="1" smtClean="0"/>
              <a:t>sikap</a:t>
            </a:r>
            <a:r>
              <a:rPr lang="en-US" b="1" dirty="0" smtClean="0"/>
              <a:t> </a:t>
            </a:r>
            <a:r>
              <a:rPr lang="en-US" b="1" dirty="0" err="1" smtClean="0"/>
              <a:t>dan</a:t>
            </a:r>
            <a:r>
              <a:rPr lang="en-US" b="1" dirty="0" smtClean="0"/>
              <a:t> </a:t>
            </a:r>
            <a:r>
              <a:rPr lang="en-US" b="1" dirty="0" err="1" smtClean="0"/>
              <a:t>judment</a:t>
            </a:r>
            <a:r>
              <a:rPr lang="en-US" b="1" dirty="0" smtClean="0"/>
              <a:t>/</a:t>
            </a:r>
            <a:r>
              <a:rPr lang="en-US" b="1" dirty="0" err="1" smtClean="0"/>
              <a:t>pertimbangan</a:t>
            </a:r>
            <a:r>
              <a:rPr lang="en-US" b="1" dirty="0" smtClean="0"/>
              <a:t> yang </a:t>
            </a:r>
            <a:r>
              <a:rPr lang="en-US" b="1" dirty="0" err="1" smtClean="0"/>
              <a:t>terintegrasi</a:t>
            </a:r>
            <a:r>
              <a:rPr lang="en-US" b="1" dirty="0" smtClean="0"/>
              <a:t> </a:t>
            </a:r>
            <a:r>
              <a:rPr lang="en-US" b="1" dirty="0" err="1" smtClean="0"/>
              <a:t>harus</a:t>
            </a:r>
            <a:r>
              <a:rPr lang="en-US" b="1" dirty="0" smtClean="0"/>
              <a:t> </a:t>
            </a:r>
            <a:r>
              <a:rPr lang="en-US" b="1" dirty="0" err="1" smtClean="0"/>
              <a:t>dimiliki</a:t>
            </a:r>
            <a:r>
              <a:rPr lang="en-US" b="1" dirty="0" smtClean="0"/>
              <a:t>/</a:t>
            </a:r>
            <a:r>
              <a:rPr lang="en-US" b="1" dirty="0" err="1" smtClean="0"/>
              <a:t>disyaratkan</a:t>
            </a:r>
            <a:r>
              <a:rPr lang="en-US" b="1" dirty="0" smtClean="0"/>
              <a:t> </a:t>
            </a:r>
            <a:r>
              <a:rPr lang="en-US" b="1" dirty="0" err="1" smtClean="0"/>
              <a:t>untuk</a:t>
            </a:r>
            <a:r>
              <a:rPr lang="en-US" b="1" dirty="0" smtClean="0"/>
              <a:t> </a:t>
            </a:r>
            <a:r>
              <a:rPr lang="en-US" b="1" dirty="0" err="1" smtClean="0"/>
              <a:t>melakukan</a:t>
            </a:r>
            <a:r>
              <a:rPr lang="en-US" b="1" dirty="0" smtClean="0"/>
              <a:t> </a:t>
            </a:r>
            <a:r>
              <a:rPr lang="en-US" b="1" dirty="0" err="1" smtClean="0"/>
              <a:t>tindakan</a:t>
            </a:r>
            <a:r>
              <a:rPr lang="en-US" b="1" dirty="0" smtClean="0"/>
              <a:t> </a:t>
            </a:r>
            <a:r>
              <a:rPr lang="en-US" b="1" dirty="0" err="1" smtClean="0"/>
              <a:t>keperawatan</a:t>
            </a:r>
            <a:r>
              <a:rPr lang="en-US" b="1" dirty="0" smtClean="0"/>
              <a:t> </a:t>
            </a:r>
            <a:r>
              <a:rPr lang="en-US" b="1" dirty="0" err="1" smtClean="0"/>
              <a:t>secara</a:t>
            </a:r>
            <a:r>
              <a:rPr lang="en-US" b="1" dirty="0" smtClean="0"/>
              <a:t> </a:t>
            </a:r>
            <a:r>
              <a:rPr lang="en-US" b="1" dirty="0" err="1" smtClean="0"/>
              <a:t>benar</a:t>
            </a:r>
            <a:r>
              <a:rPr lang="en-US" b="1" dirty="0" smtClean="0"/>
              <a:t> </a:t>
            </a:r>
            <a:r>
              <a:rPr lang="en-US" b="1" dirty="0" err="1" smtClean="0"/>
              <a:t>dan</a:t>
            </a:r>
            <a:r>
              <a:rPr lang="en-US" b="1" dirty="0" smtClean="0"/>
              <a:t> </a:t>
            </a:r>
            <a:r>
              <a:rPr lang="en-US" b="1" dirty="0" err="1" smtClean="0"/>
              <a:t>tepat</a:t>
            </a:r>
            <a:r>
              <a:rPr lang="en-US" b="1" dirty="0" smtClean="0"/>
              <a:t> </a:t>
            </a:r>
            <a:r>
              <a:rPr lang="en-US" b="1" dirty="0" err="1" smtClean="0"/>
              <a:t>dalam</a:t>
            </a:r>
            <a:r>
              <a:rPr lang="en-US" b="1" dirty="0" smtClean="0"/>
              <a:t> </a:t>
            </a:r>
            <a:r>
              <a:rPr lang="en-US" b="1" dirty="0" err="1" smtClean="0"/>
              <a:t>praktik</a:t>
            </a:r>
            <a:r>
              <a:rPr lang="en-US" b="1" dirty="0" smtClean="0"/>
              <a:t> </a:t>
            </a:r>
            <a:r>
              <a:rPr lang="en-US" b="1" dirty="0" err="1" smtClean="0"/>
              <a:t>keperawatan</a:t>
            </a:r>
            <a:endParaRPr lang="en-US" b="1" dirty="0" smtClean="0"/>
          </a:p>
          <a:p>
            <a:pPr>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2080</TotalTime>
  <Words>1408</Words>
  <Application>Microsoft Office PowerPoint</Application>
  <PresentationFormat>On-screen Show (4:3)</PresentationFormat>
  <Paragraphs>195</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   Visi dan Misi Fakultas Ilmu-Ilmu Kesehatan  </vt:lpstr>
      <vt:lpstr>   Visi dan Misi Prodi Keperawatan  </vt:lpstr>
      <vt:lpstr>KEMAMPUAN AKHIR YANG DIHARAPKAN</vt:lpstr>
      <vt:lpstr>  Praktek Keperawatan Rumah Sakit </vt:lpstr>
      <vt:lpstr>   Lokakarya Nasional Keperawatan  mendeklarasikan:  </vt:lpstr>
      <vt:lpstr>Slide 8</vt:lpstr>
      <vt:lpstr>Slide 9</vt:lpstr>
      <vt:lpstr>Praktik keperawatan</vt:lpstr>
      <vt:lpstr>Slide 11</vt:lpstr>
      <vt:lpstr>Slide 12</vt:lpstr>
      <vt:lpstr>Pelayanan Keperawatan</vt:lpstr>
      <vt:lpstr>  Asuhan Keperawatan </vt:lpstr>
      <vt:lpstr>Slide 15</vt:lpstr>
      <vt:lpstr>  Praktik Keperawatan </vt:lpstr>
      <vt:lpstr>  Model Konseptual  Pemberian Asuhan Keperawatan </vt:lpstr>
      <vt:lpstr>  Model Konseptual dan Praktek Keperawatan </vt:lpstr>
      <vt:lpstr> Acuan Pengembangan Model  Konseptual Keperawatan</vt:lpstr>
      <vt:lpstr>  Model Konseptual Keperawatan </vt:lpstr>
      <vt:lpstr>  Model Konseptual Keperawatan </vt:lpstr>
      <vt:lpstr>  Model Konseptual Keperawatan </vt:lpstr>
      <vt:lpstr>  Model Konseptual Keperawatan </vt:lpstr>
      <vt:lpstr>  Model Konseptual Keperawatan  (7 elemen) </vt:lpstr>
      <vt:lpstr> Model Konseptual Keperawatan  (7 elemen) </vt:lpstr>
      <vt:lpstr>  Model Pemberian Asuhan Keperawatan </vt:lpstr>
      <vt:lpstr>Kesepakatan</vt:lpstr>
      <vt:lpstr> Metode TIM  </vt:lpstr>
      <vt:lpstr>Be  Bentuk Intervensi Keperawatan </vt:lpstr>
      <vt:lpstr>  Sifat dan Teknik Intervensi Keperawatan </vt:lpstr>
      <vt:lpstr>  Sifat dan Keterlibatan Perawat </vt:lpstr>
      <vt:lpstr>  Dokumentasi Keperawatan </vt:lpstr>
      <vt:lpstr>  Komponen PONR </vt:lpstr>
      <vt:lpstr>Slide 34</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136</cp:revision>
  <dcterms:created xsi:type="dcterms:W3CDTF">2017-09-15T01:31:17Z</dcterms:created>
  <dcterms:modified xsi:type="dcterms:W3CDTF">2018-08-09T08:17:43Z</dcterms:modified>
</cp:coreProperties>
</file>