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BD5A-A8B9-4828-816D-5286E427512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DFFA3-81F5-4E65-B087-4093B2E185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smtClean="0"/>
              <a:t>ETIKA KEPERAWATAN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, </a:t>
            </a:r>
            <a:r>
              <a:rPr lang="en-US" b="1" dirty="0" err="1"/>
              <a:t>bangsa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tanah</a:t>
            </a:r>
            <a:r>
              <a:rPr lang="en-US" b="1" dirty="0"/>
              <a:t> air</a:t>
            </a:r>
            <a:r>
              <a:rPr lang="en-US" b="1" i="1" dirty="0"/>
              <a:t>.</a:t>
            </a:r>
            <a:endParaRPr lang="en-US" dirty="0"/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yang </a:t>
            </a:r>
            <a:r>
              <a:rPr lang="en-US" dirty="0" err="1"/>
              <a:t>digariskan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perawatan.Perawatan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menyumbangkan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FAKTOR YANG MEMPENGARUHI PEMBUATAN KEPUTUSAN ETIS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moral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-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Faktor-faktor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faktor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,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/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legalisasi</a:t>
            </a:r>
            <a:r>
              <a:rPr lang="en-US" dirty="0"/>
              <a:t>/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juridis</a:t>
            </a:r>
            <a:r>
              <a:rPr lang="en-US" dirty="0"/>
              <a:t>, </a:t>
            </a:r>
            <a:r>
              <a:rPr lang="en-US" dirty="0" err="1"/>
              <a:t>dana</a:t>
            </a:r>
            <a:r>
              <a:rPr lang="en-US" dirty="0"/>
              <a:t>/</a:t>
            </a:r>
            <a:r>
              <a:rPr lang="en-US" dirty="0" err="1"/>
              <a:t>keuangan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/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.</a:t>
            </a:r>
          </a:p>
          <a:p>
            <a:r>
              <a:rPr lang="en-US" dirty="0"/>
              <a:t>Agama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adat-istiadat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disarankan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diyakini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agama yang </a:t>
            </a:r>
            <a:r>
              <a:rPr lang="en-US" dirty="0" err="1"/>
              <a:t>dianutnya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.</a:t>
            </a:r>
          </a:p>
          <a:p>
            <a:r>
              <a:rPr lang="en-US" dirty="0"/>
              <a:t>Indonesia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kepulauan</a:t>
            </a:r>
            <a:r>
              <a:rPr lang="en-US" dirty="0"/>
              <a:t> yang </a:t>
            </a:r>
            <a:r>
              <a:rPr lang="en-US" dirty="0" err="1"/>
              <a:t>dihuni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agama/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/</a:t>
            </a:r>
            <a:r>
              <a:rPr lang="en-US" dirty="0" err="1"/>
              <a:t>berkeyakinan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Pancasila</a:t>
            </a:r>
            <a:r>
              <a:rPr lang="en-US" dirty="0"/>
              <a:t> : </a:t>
            </a:r>
            <a:r>
              <a:rPr lang="en-US" dirty="0" err="1"/>
              <a:t>Ketuhanan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paling </a:t>
            </a:r>
            <a:r>
              <a:rPr lang="en-US" dirty="0" err="1"/>
              <a:t>utama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yang </a:t>
            </a:r>
            <a:r>
              <a:rPr lang="en-US" dirty="0" err="1"/>
              <a:t>dianutnya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  </a:t>
            </a:r>
            <a:r>
              <a:rPr lang="en-US" dirty="0" err="1"/>
              <a:t>sosial</a:t>
            </a:r>
            <a:r>
              <a:rPr lang="en-US" dirty="0"/>
              <a:t>.</a:t>
            </a:r>
          </a:p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tadinya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program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laun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tekhnologi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era </a:t>
            </a:r>
            <a:r>
              <a:rPr lang="en-US" dirty="0" err="1"/>
              <a:t>abad</a:t>
            </a:r>
            <a:r>
              <a:rPr lang="en-US" dirty="0"/>
              <a:t> 20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  <a:r>
              <a:rPr lang="en-US" dirty="0" err="1"/>
              <a:t>Kemajuan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.</a:t>
            </a:r>
          </a:p>
          <a:p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memperpanjang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bahan-bahan</a:t>
            </a:r>
            <a:r>
              <a:rPr lang="en-US" dirty="0"/>
              <a:t>/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usianya</a:t>
            </a:r>
            <a:r>
              <a:rPr lang="en-US" dirty="0"/>
              <a:t> </a:t>
            </a:r>
            <a:r>
              <a:rPr lang="en-US" dirty="0" err="1"/>
              <a:t>berkat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hemodialisa</a:t>
            </a:r>
            <a:r>
              <a:rPr lang="en-US" dirty="0"/>
              <a:t>. </a:t>
            </a:r>
            <a:r>
              <a:rPr lang="en-US" dirty="0" err="1"/>
              <a:t>Ibu-ibu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inseminasi</a:t>
            </a:r>
            <a:r>
              <a:rPr lang="en-US" dirty="0"/>
              <a:t>. </a:t>
            </a:r>
            <a:r>
              <a:rPr lang="en-US" dirty="0" err="1"/>
              <a:t>Kemajuan-kemajuan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juridis</a:t>
            </a:r>
            <a:r>
              <a:rPr lang="en-US" dirty="0"/>
              <a:t>.</a:t>
            </a:r>
          </a:p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</a:t>
            </a:r>
          </a:p>
          <a:p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legislasi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juridis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dibicarakan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lama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mengantisipasi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/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  <a:p>
            <a:r>
              <a:rPr lang="en-US" dirty="0"/>
              <a:t>Dana/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program yang </a:t>
            </a:r>
            <a:r>
              <a:rPr lang="en-US" dirty="0" err="1"/>
              <a:t>dibiayai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mengutamakan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sorotan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pembangkang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konsekuensinya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.</a:t>
            </a:r>
          </a:p>
          <a:p>
            <a:r>
              <a:rPr lang="en-US" dirty="0"/>
              <a:t>Kelly (1987), </a:t>
            </a: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Robert </a:t>
            </a:r>
            <a:r>
              <a:rPr lang="en-US" dirty="0" err="1"/>
              <a:t>Priharjo</a:t>
            </a:r>
            <a:r>
              <a:rPr lang="en-US" dirty="0"/>
              <a:t>,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/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,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berlatih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permasalahan-permasalahan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yang </a:t>
            </a:r>
            <a:r>
              <a:rPr lang="en-US" sz="2400" dirty="0" err="1"/>
              <a:t>normatif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sendirinya</a:t>
            </a:r>
            <a:r>
              <a:rPr lang="en-US" sz="2400" dirty="0"/>
              <a:t>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 smtClean="0"/>
              <a:t>sehari-hari</a:t>
            </a:r>
            <a:endParaRPr lang="en-US" sz="2400" dirty="0" smtClean="0"/>
          </a:p>
          <a:p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profesionalisme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, </a:t>
            </a:r>
            <a:r>
              <a:rPr lang="en-US" sz="2400" dirty="0" err="1"/>
              <a:t>proses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difinisi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diharapakan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mamahami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 smtClean="0"/>
              <a:t>kenyataan</a:t>
            </a:r>
            <a:endParaRPr lang="en-US" sz="2400" dirty="0" smtClean="0"/>
          </a:p>
          <a:p>
            <a:r>
              <a:rPr lang="en-US" sz="2400" dirty="0" err="1"/>
              <a:t>Kompetensi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perawat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mendifinisikan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kepraktisan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</a:t>
            </a:r>
          </a:p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,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moral.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Megan (1998)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dilibatkan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i="1" dirty="0"/>
              <a:t>informed </a:t>
            </a:r>
            <a:r>
              <a:rPr lang="en-US" i="1" dirty="0" err="1"/>
              <a:t>concent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status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menolong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(</a:t>
            </a:r>
            <a:r>
              <a:rPr lang="en-US" dirty="0" err="1"/>
              <a:t>secand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),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hormat</a:t>
            </a:r>
            <a:r>
              <a:rPr lang="en-US" dirty="0"/>
              <a:t>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konfidensialitas</a:t>
            </a:r>
            <a:r>
              <a:rPr lang="en-US" dirty="0"/>
              <a:t> (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i="1" dirty="0"/>
              <a:t>privacy</a:t>
            </a:r>
            <a:r>
              <a:rPr lang="en-US" dirty="0"/>
              <a:t>),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legal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dignitas</a:t>
            </a:r>
            <a:r>
              <a:rPr lang="en-US" dirty="0"/>
              <a:t> (</a:t>
            </a:r>
            <a:r>
              <a:rPr lang="en-US" dirty="0" err="1"/>
              <a:t>kemuliaan</a:t>
            </a:r>
            <a:r>
              <a:rPr lang="en-US" dirty="0"/>
              <a:t>)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bangga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/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penuntun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etis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. </a:t>
            </a:r>
            <a:r>
              <a:rPr lang="en-US" sz="2400" dirty="0" err="1"/>
              <a:t>Teori-teori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prinsip-prinsip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aturan-aturan</a:t>
            </a:r>
            <a:endParaRPr lang="en-US" sz="2400" dirty="0" smtClean="0"/>
          </a:p>
          <a:p>
            <a:r>
              <a:rPr lang="en-US" sz="2400" dirty="0"/>
              <a:t>Para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falsafah</a:t>
            </a:r>
            <a:r>
              <a:rPr lang="en-US" sz="2400" dirty="0"/>
              <a:t> moral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, yang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diklasifikasikan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teleologi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deontologi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400" dirty="0" err="1"/>
              <a:t>Teleologi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dirty="0" err="1"/>
              <a:t>Teleologi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Yunani</a:t>
            </a:r>
            <a:r>
              <a:rPr lang="en-US" sz="2400" dirty="0"/>
              <a:t> </a:t>
            </a:r>
            <a:r>
              <a:rPr lang="en-US" sz="2400" i="1" dirty="0" err="1"/>
              <a:t>telos</a:t>
            </a:r>
            <a:r>
              <a:rPr lang="en-US" sz="2400" dirty="0"/>
              <a:t>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ungkapan</a:t>
            </a:r>
            <a:r>
              <a:rPr lang="en-US" sz="2400" dirty="0"/>
              <a:t> </a:t>
            </a:r>
            <a:r>
              <a:rPr lang="en-US" sz="2400" i="1" dirty="0"/>
              <a:t>the end </a:t>
            </a:r>
            <a:r>
              <a:rPr lang="en-US" sz="2400" i="1" dirty="0" err="1"/>
              <a:t>fustifies</a:t>
            </a:r>
            <a:r>
              <a:rPr lang="en-US" sz="2400" i="1" dirty="0"/>
              <a:t> the means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 </a:t>
            </a:r>
            <a:r>
              <a:rPr lang="en-US" sz="2400" dirty="0" err="1"/>
              <a:t>ditentukan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.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menekankan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pencapaian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ketidakbaikan</a:t>
            </a:r>
            <a:r>
              <a:rPr lang="en-US" sz="2400" dirty="0"/>
              <a:t> </a:t>
            </a:r>
            <a:r>
              <a:rPr lang="en-US" sz="2400" dirty="0" err="1"/>
              <a:t>sekecil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manusia.Contoh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bayi-bayi</a:t>
            </a:r>
            <a:r>
              <a:rPr lang="en-US" sz="2400" dirty="0"/>
              <a:t> yang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  <a:r>
              <a:rPr lang="en-US" sz="2400" dirty="0" err="1"/>
              <a:t>cacat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diizinkan</a:t>
            </a:r>
            <a:r>
              <a:rPr lang="en-US" sz="2400" dirty="0"/>
              <a:t> </a:t>
            </a:r>
            <a:r>
              <a:rPr lang="en-US" sz="2400" dirty="0" err="1"/>
              <a:t>meninggal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menyelamatkan</a:t>
            </a:r>
            <a:r>
              <a:rPr lang="en-US" dirty="0"/>
              <a:t> </a:t>
            </a:r>
            <a:r>
              <a:rPr lang="en-US" dirty="0" err="1"/>
              <a:t>nyawa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moral </a:t>
            </a:r>
            <a:r>
              <a:rPr lang="en-US" dirty="0" err="1"/>
              <a:t>buruk</a:t>
            </a:r>
            <a:r>
              <a:rPr lang="en-US" dirty="0"/>
              <a:t>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kemurahan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</a:t>
            </a:r>
            <a:r>
              <a:rPr lang="en-US" i="1" dirty="0"/>
              <a:t>beneficence)</a:t>
            </a:r>
            <a:r>
              <a:rPr lang="en-US" dirty="0"/>
              <a:t>.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kemurahan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yang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etis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.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biomedis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bioetis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bioetis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b="1" dirty="0" err="1"/>
              <a:t>Kode</a:t>
            </a:r>
            <a:r>
              <a:rPr lang="en-US" sz="3100" b="1" dirty="0"/>
              <a:t> </a:t>
            </a:r>
            <a:r>
              <a:rPr lang="en-US" sz="3100" b="1" dirty="0" err="1"/>
              <a:t>Etik</a:t>
            </a:r>
            <a:r>
              <a:rPr lang="en-US" sz="3100" b="1" dirty="0"/>
              <a:t> </a:t>
            </a:r>
            <a:r>
              <a:rPr lang="en-US" sz="3100" b="1" dirty="0" err="1"/>
              <a:t>Keperawatan</a:t>
            </a:r>
            <a:r>
              <a:rPr lang="en-US" sz="3100" b="1" dirty="0"/>
              <a:t> Indonesia (PPNI,2000):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individu</a:t>
            </a:r>
            <a:r>
              <a:rPr lang="en-US" b="1" dirty="0"/>
              <a:t>, </a:t>
            </a:r>
            <a:r>
              <a:rPr lang="en-US" b="1" dirty="0" err="1"/>
              <a:t>keluarga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berpedoman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tanggungjawab</a:t>
            </a:r>
            <a:r>
              <a:rPr lang="en-US" dirty="0"/>
              <a:t> yang </a:t>
            </a:r>
            <a:r>
              <a:rPr lang="en-US" dirty="0" err="1"/>
              <a:t>pangkal</a:t>
            </a:r>
            <a:r>
              <a:rPr lang="en-US" dirty="0"/>
              <a:t> </a:t>
            </a:r>
            <a:r>
              <a:rPr lang="en-US" dirty="0" err="1"/>
              <a:t>tolaknya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masyarakat,Perawatan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beragama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masyarakat.Perawatan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dilandasi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rasa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ikhlas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luhur</a:t>
            </a:r>
            <a:r>
              <a:rPr lang="en-US" dirty="0"/>
              <a:t>  </a:t>
            </a:r>
            <a:r>
              <a:rPr lang="en-US" dirty="0" err="1"/>
              <a:t>keperawatan.Perawatan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prakarsa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 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dirty="0"/>
              <a:t>.</a:t>
            </a:r>
          </a:p>
          <a:p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 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masyarakat.Perawat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merahasiakan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yang </a:t>
            </a:r>
            <a:r>
              <a:rPr lang="en-US" dirty="0" err="1"/>
              <a:t>dipercayakan</a:t>
            </a:r>
            <a:r>
              <a:rPr lang="en-US" dirty="0"/>
              <a:t> </a:t>
            </a:r>
            <a:r>
              <a:rPr lang="en-US" dirty="0" err="1"/>
              <a:t>kepadanya.Perawatan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perawatan.Perawatan</a:t>
            </a:r>
            <a:r>
              <a:rPr lang="en-US" dirty="0"/>
              <a:t> 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menunaikan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terpengaruh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kebangsaan</a:t>
            </a:r>
            <a:r>
              <a:rPr lang="en-US" dirty="0"/>
              <a:t>, </a:t>
            </a:r>
            <a:r>
              <a:rPr lang="en-US" dirty="0" err="1"/>
              <a:t>kesukuan</a:t>
            </a:r>
            <a:r>
              <a:rPr lang="en-US" dirty="0"/>
              <a:t>,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kelamin</a:t>
            </a:r>
            <a:r>
              <a:rPr lang="en-US" dirty="0"/>
              <a:t>,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sosial.Perawat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mengalih</a:t>
            </a:r>
            <a:r>
              <a:rPr lang="en-US" dirty="0"/>
              <a:t> </a:t>
            </a:r>
            <a:r>
              <a:rPr lang="en-US" dirty="0" err="1"/>
              <a:t>tugaskan</a:t>
            </a:r>
            <a:r>
              <a:rPr lang="en-US" dirty="0"/>
              <a:t> </a:t>
            </a:r>
            <a:r>
              <a:rPr lang="en-US" dirty="0" err="1"/>
              <a:t>tangungjawab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sesama</a:t>
            </a:r>
            <a:r>
              <a:rPr lang="en-US" b="1" dirty="0"/>
              <a:t> </a:t>
            </a:r>
            <a:r>
              <a:rPr lang="en-US" b="1" dirty="0" err="1"/>
              <a:t>perawat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profesi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lainnya</a:t>
            </a:r>
            <a:r>
              <a:rPr lang="en-US" b="1" dirty="0"/>
              <a:t>.</a:t>
            </a:r>
            <a:endParaRPr lang="en-US" dirty="0"/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lain,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keserasian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keseluruhan.Perawat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menyebarluaskan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perawatan.Tanggung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perawatan.Perawat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perawatan.Perawat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menjungjung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tingkahlaku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luhur.Perawat</a:t>
            </a:r>
            <a:r>
              <a:rPr lang="en-US" dirty="0"/>
              <a:t> </a:t>
            </a:r>
            <a:r>
              <a:rPr lang="en-US" dirty="0" err="1"/>
              <a:t>senatiasa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pembakuan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perawatan.Perawatan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1339</Words>
  <Application>Microsoft Office PowerPoint</Application>
  <PresentationFormat>On-screen Show (4:3)</PresentationFormat>
  <Paragraphs>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ETIKA KEPERAWATAN</vt:lpstr>
      <vt:lpstr>Slide 2</vt:lpstr>
      <vt:lpstr>KONSEP ETIK</vt:lpstr>
      <vt:lpstr>Slide 4</vt:lpstr>
      <vt:lpstr>Slide 5</vt:lpstr>
      <vt:lpstr>Slide 6</vt:lpstr>
      <vt:lpstr>Kode Etik Keperawatan Indonesia (PPNI,2000): </vt:lpstr>
      <vt:lpstr>Slide 8</vt:lpstr>
      <vt:lpstr>Slide 9</vt:lpstr>
      <vt:lpstr>Slide 10</vt:lpstr>
      <vt:lpstr>FAKTOR YANG MEMPENGARUHI PEMBUATAN KEPUTUSAN ETIS 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KEPERAWATAN</dc:title>
  <dc:creator>user</dc:creator>
  <cp:lastModifiedBy>user</cp:lastModifiedBy>
  <cp:revision>6</cp:revision>
  <dcterms:created xsi:type="dcterms:W3CDTF">2012-10-02T08:23:26Z</dcterms:created>
  <dcterms:modified xsi:type="dcterms:W3CDTF">2012-10-02T09:55:07Z</dcterms:modified>
</cp:coreProperties>
</file>