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8" r:id="rId2"/>
    <p:sldId id="289" r:id="rId3"/>
    <p:sldId id="291" r:id="rId4"/>
    <p:sldId id="293" r:id="rId5"/>
    <p:sldId id="295" r:id="rId6"/>
    <p:sldId id="297" r:id="rId7"/>
    <p:sldId id="299" r:id="rId8"/>
    <p:sldId id="301" r:id="rId9"/>
    <p:sldId id="303" r:id="rId10"/>
    <p:sldId id="305" r:id="rId11"/>
    <p:sldId id="307" r:id="rId12"/>
    <p:sldId id="311" r:id="rId13"/>
    <p:sldId id="313" r:id="rId14"/>
    <p:sldId id="315" r:id="rId15"/>
    <p:sldId id="317" r:id="rId16"/>
    <p:sldId id="323" r:id="rId17"/>
    <p:sldId id="324" r:id="rId18"/>
    <p:sldId id="325" r:id="rId19"/>
    <p:sldId id="327" r:id="rId20"/>
    <p:sldId id="328" r:id="rId21"/>
    <p:sldId id="329" r:id="rId22"/>
    <p:sldId id="330" r:id="rId23"/>
    <p:sldId id="332" r:id="rId24"/>
    <p:sldId id="331" r:id="rId25"/>
    <p:sldId id="333" r:id="rId26"/>
    <p:sldId id="318" r:id="rId27"/>
    <p:sldId id="319" r:id="rId28"/>
    <p:sldId id="320" r:id="rId29"/>
    <p:sldId id="321" r:id="rId30"/>
    <p:sldId id="322" r:id="rId31"/>
  </p:sldIdLst>
  <p:sldSz cx="9144000" cy="6858000" type="screen4x3"/>
  <p:notesSz cx="6858000" cy="9144000"/>
  <p:defaultTextStyle>
    <a:defPPr>
      <a:defRPr lang="zh-CN"/>
    </a:defPPr>
    <a:lvl1pPr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宋体" panose="02010600030101010101" pitchFamily="2" charset="-122"/>
        <a:cs typeface="+mn-cs"/>
        <a:sym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832" autoAdjust="0"/>
    <p:restoredTop sz="93238" autoAdjust="0"/>
  </p:normalViewPr>
  <p:slideViewPr>
    <p:cSldViewPr>
      <p:cViewPr>
        <p:scale>
          <a:sx n="66" d="100"/>
          <a:sy n="66" d="100"/>
        </p:scale>
        <p:origin x="-1608" y="-144"/>
      </p:cViewPr>
      <p:guideLst>
        <p:guide orient="horz" pos="2160"/>
        <p:guide pos="2880"/>
      </p:guideLst>
    </p:cSldViewPr>
  </p:slideViewPr>
  <p:outlineViewPr>
    <p:cViewPr>
      <p:scale>
        <a:sx n="33" d="100"/>
        <a:sy n="33" d="100"/>
      </p:scale>
      <p:origin x="0" y="75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48679" name="Rectangle 103">
            <a:extLst>
              <a:ext uri="{FF2B5EF4-FFF2-40B4-BE49-F238E27FC236}">
                <a16:creationId xmlns="" xmlns:a16="http://schemas.microsoft.com/office/drawing/2014/main" id="{A5583D74-ECD3-4D38-AE0A-6B820120C06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sym typeface="Arial" charset="0"/>
              </a:defRPr>
            </a:lvl1pPr>
          </a:lstStyle>
          <a:p>
            <a:pPr>
              <a:defRPr/>
            </a:pPr>
            <a:endParaRPr lang="id-ID" altLang="en-US"/>
          </a:p>
        </p:txBody>
      </p:sp>
      <p:sp>
        <p:nvSpPr>
          <p:cNvPr id="1048680" name="Rectangle 104">
            <a:extLst>
              <a:ext uri="{FF2B5EF4-FFF2-40B4-BE49-F238E27FC236}">
                <a16:creationId xmlns="" xmlns:a16="http://schemas.microsoft.com/office/drawing/2014/main" id="{6BF74A8D-E7FA-4207-AD8A-2E0FD9ED3EE5}"/>
              </a:ext>
            </a:extLst>
          </p:cNvPr>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sym typeface="Arial" charset="0"/>
              </a:defRPr>
            </a:lvl1pPr>
          </a:lstStyle>
          <a:p>
            <a:pPr>
              <a:defRPr/>
            </a:pPr>
            <a:endParaRPr lang="id-ID" altLang="en-US"/>
          </a:p>
        </p:txBody>
      </p:sp>
      <p:sp>
        <p:nvSpPr>
          <p:cNvPr id="22532" name="Rectangle 105">
            <a:extLst>
              <a:ext uri="{FF2B5EF4-FFF2-40B4-BE49-F238E27FC236}">
                <a16:creationId xmlns="" xmlns:a16="http://schemas.microsoft.com/office/drawing/2014/main" id="{3BBDA9AB-47D1-4FAC-BBB7-4FF1C3ECA06F}"/>
              </a:ext>
            </a:extLst>
          </p:cNvPr>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8682" name="Rectangle 106">
            <a:extLst>
              <a:ext uri="{FF2B5EF4-FFF2-40B4-BE49-F238E27FC236}">
                <a16:creationId xmlns="" xmlns:a16="http://schemas.microsoft.com/office/drawing/2014/main" id="{18526A56-6DDE-4DDD-A2E5-3D77A9EB90F8}"/>
              </a:ext>
            </a:extLst>
          </p:cNvPr>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sym typeface="Arial" charset="0"/>
              </a:rPr>
              <a:t>Click to edit Master text styles</a:t>
            </a:r>
          </a:p>
          <a:p>
            <a:pPr lvl="1"/>
            <a:r>
              <a:rPr lang="en-US" altLang="en-US" noProof="0">
                <a:sym typeface="Arial" charset="0"/>
              </a:rPr>
              <a:t>Second level</a:t>
            </a:r>
          </a:p>
          <a:p>
            <a:pPr lvl="2"/>
            <a:r>
              <a:rPr lang="en-US" altLang="en-US" noProof="0">
                <a:sym typeface="Arial" charset="0"/>
              </a:rPr>
              <a:t>Third level</a:t>
            </a:r>
          </a:p>
          <a:p>
            <a:pPr lvl="3"/>
            <a:r>
              <a:rPr lang="en-US" altLang="en-US" noProof="0">
                <a:sym typeface="Arial" charset="0"/>
              </a:rPr>
              <a:t>Fourth level</a:t>
            </a:r>
          </a:p>
          <a:p>
            <a:pPr lvl="4"/>
            <a:r>
              <a:rPr lang="en-US" altLang="en-US" noProof="0">
                <a:sym typeface="Arial" charset="0"/>
              </a:rPr>
              <a:t>Fifth level</a:t>
            </a:r>
          </a:p>
        </p:txBody>
      </p:sp>
      <p:sp>
        <p:nvSpPr>
          <p:cNvPr id="1048683" name="Rectangle 107">
            <a:extLst>
              <a:ext uri="{FF2B5EF4-FFF2-40B4-BE49-F238E27FC236}">
                <a16:creationId xmlns="" xmlns:a16="http://schemas.microsoft.com/office/drawing/2014/main" id="{E380239A-2B27-422D-B028-8B2322A6F53A}"/>
              </a:ext>
            </a:extLst>
          </p:cNvPr>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sym typeface="Arial" charset="0"/>
              </a:defRPr>
            </a:lvl1pPr>
          </a:lstStyle>
          <a:p>
            <a:pPr>
              <a:defRPr/>
            </a:pPr>
            <a:endParaRPr lang="id-ID" altLang="en-US"/>
          </a:p>
        </p:txBody>
      </p:sp>
      <p:sp>
        <p:nvSpPr>
          <p:cNvPr id="1048684" name="Rectangle 108">
            <a:extLst>
              <a:ext uri="{FF2B5EF4-FFF2-40B4-BE49-F238E27FC236}">
                <a16:creationId xmlns="" xmlns:a16="http://schemas.microsoft.com/office/drawing/2014/main" id="{55763A27-AFDD-4A74-895E-D5327325E101}"/>
              </a:ext>
            </a:extLst>
          </p:cNvPr>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8844489-7C21-415C-9A19-447AB70AAB5E}" type="slidenum">
              <a:rPr lang="id-ID" altLang="en-US"/>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000000"/>
        </a:solidFill>
        <a:latin typeface="Calibri" pitchFamily="34" charset="0"/>
        <a:ea typeface="+mn-ea"/>
        <a:cs typeface="+mn-cs"/>
        <a:sym typeface="Arial" panose="020B0604020202020204" pitchFamily="34" charset="0"/>
      </a:defRPr>
    </a:lvl1pPr>
    <a:lvl2pPr marL="457200" algn="l" rtl="0" eaLnBrk="0" fontAlgn="base" hangingPunct="0">
      <a:spcBef>
        <a:spcPct val="30000"/>
      </a:spcBef>
      <a:spcAft>
        <a:spcPct val="0"/>
      </a:spcAft>
      <a:defRPr sz="1200" kern="1200">
        <a:solidFill>
          <a:srgbClr val="000000"/>
        </a:solidFill>
        <a:latin typeface="Calibri" pitchFamily="34" charset="0"/>
        <a:ea typeface="+mn-ea"/>
        <a:cs typeface="+mn-cs"/>
        <a:sym typeface="Arial" panose="020B0604020202020204" pitchFamily="34" charset="0"/>
      </a:defRPr>
    </a:lvl2pPr>
    <a:lvl3pPr marL="914400" algn="l" rtl="0" eaLnBrk="0" fontAlgn="base" hangingPunct="0">
      <a:spcBef>
        <a:spcPct val="30000"/>
      </a:spcBef>
      <a:spcAft>
        <a:spcPct val="0"/>
      </a:spcAft>
      <a:defRPr sz="1200" kern="1200">
        <a:solidFill>
          <a:srgbClr val="000000"/>
        </a:solidFill>
        <a:latin typeface="Calibri" pitchFamily="34" charset="0"/>
        <a:ea typeface="+mn-ea"/>
        <a:cs typeface="+mn-cs"/>
        <a:sym typeface="Arial" panose="020B0604020202020204" pitchFamily="34" charset="0"/>
      </a:defRPr>
    </a:lvl3pPr>
    <a:lvl4pPr marL="1371600" algn="l" rtl="0" eaLnBrk="0" fontAlgn="base" hangingPunct="0">
      <a:spcBef>
        <a:spcPct val="30000"/>
      </a:spcBef>
      <a:spcAft>
        <a:spcPct val="0"/>
      </a:spcAft>
      <a:defRPr sz="1200" kern="1200">
        <a:solidFill>
          <a:srgbClr val="000000"/>
        </a:solidFill>
        <a:latin typeface="Calibri" pitchFamily="34" charset="0"/>
        <a:ea typeface="+mn-ea"/>
        <a:cs typeface="+mn-cs"/>
        <a:sym typeface="Arial" panose="020B0604020202020204" pitchFamily="34" charset="0"/>
      </a:defRPr>
    </a:lvl4pPr>
    <a:lvl5pPr marL="1828800" algn="l" rtl="0" eaLnBrk="0" fontAlgn="base" hangingPunct="0">
      <a:spcBef>
        <a:spcPct val="30000"/>
      </a:spcBef>
      <a:spcAft>
        <a:spcPct val="0"/>
      </a:spcAft>
      <a:defRPr sz="1200" kern="1200">
        <a:solidFill>
          <a:srgbClr val="000000"/>
        </a:solidFill>
        <a:latin typeface="Calibri" pitchFamily="34" charset="0"/>
        <a:ea typeface="+mn-ea"/>
        <a:cs typeface="+mn-cs"/>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844489-7C21-415C-9A19-447AB70AAB5E}" type="slidenum">
              <a:rPr lang="id-ID" altLang="en-US" smtClean="0"/>
              <a:pPr/>
              <a:t>26</a:t>
            </a:fld>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d-ID"/>
          </a:p>
        </p:txBody>
      </p:sp>
      <p:sp>
        <p:nvSpPr>
          <p:cNvPr id="4" name="Rectangle 1026">
            <a:extLst>
              <a:ext uri="{FF2B5EF4-FFF2-40B4-BE49-F238E27FC236}">
                <a16:creationId xmlns="" xmlns:a16="http://schemas.microsoft.com/office/drawing/2014/main" id="{7BB2F503-F5E9-48BC-AEF7-7C9BDA8DB1C7}"/>
              </a:ext>
            </a:extLst>
          </p:cNvPr>
          <p:cNvSpPr>
            <a:spLocks noGrp="1" noChangeArrowheads="1"/>
          </p:cNvSpPr>
          <p:nvPr>
            <p:ph type="dt" sz="half" idx="10"/>
          </p:nvPr>
        </p:nvSpPr>
        <p:spPr>
          <a:ln/>
        </p:spPr>
        <p:txBody>
          <a:bodyPr/>
          <a:lstStyle>
            <a:lvl1pPr>
              <a:defRPr/>
            </a:lvl1pPr>
          </a:lstStyle>
          <a:p>
            <a:pPr>
              <a:defRPr/>
            </a:pPr>
            <a:fld id="{1F0B6B90-7BE5-4291-A700-16B22B929D90}" type="datetimeFigureOut">
              <a:rPr lang="en-US" altLang="en-US"/>
              <a:pPr>
                <a:defRPr/>
              </a:pPr>
              <a:t>9/30/2018</a:t>
            </a:fld>
            <a:endParaRPr lang="en-US" altLang="en-US" b="1" i="1"/>
          </a:p>
        </p:txBody>
      </p:sp>
      <p:sp>
        <p:nvSpPr>
          <p:cNvPr id="5" name="Rectangle 1027">
            <a:extLst>
              <a:ext uri="{FF2B5EF4-FFF2-40B4-BE49-F238E27FC236}">
                <a16:creationId xmlns="" xmlns:a16="http://schemas.microsoft.com/office/drawing/2014/main" id="{5F5E63A1-B048-422F-9F45-42E42EE3B4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28">
            <a:extLst>
              <a:ext uri="{FF2B5EF4-FFF2-40B4-BE49-F238E27FC236}">
                <a16:creationId xmlns="" xmlns:a16="http://schemas.microsoft.com/office/drawing/2014/main" id="{C45DE21F-E81F-44AD-8C5D-9BF935E2689D}"/>
              </a:ext>
            </a:extLst>
          </p:cNvPr>
          <p:cNvSpPr>
            <a:spLocks noGrp="1" noChangeArrowheads="1"/>
          </p:cNvSpPr>
          <p:nvPr>
            <p:ph type="sldNum" sz="quarter" idx="12"/>
          </p:nvPr>
        </p:nvSpPr>
        <p:spPr>
          <a:ln/>
        </p:spPr>
        <p:txBody>
          <a:bodyPr/>
          <a:lstStyle>
            <a:lvl1pPr>
              <a:defRPr/>
            </a:lvl1pPr>
          </a:lstStyle>
          <a:p>
            <a:fld id="{E23423E2-9505-4C58-BD80-4F892F8396C2}" type="slidenum">
              <a:rPr lang="en-US" altLang="en-US"/>
              <a:pPr/>
              <a:t>‹#›</a:t>
            </a:fld>
            <a:endParaRPr lang="en-US" altLang="en-US"/>
          </a:p>
        </p:txBody>
      </p:sp>
    </p:spTree>
    <p:extLst>
      <p:ext uri="{BB962C8B-B14F-4D97-AF65-F5344CB8AC3E}">
        <p14:creationId xmlns="" xmlns:p14="http://schemas.microsoft.com/office/powerpoint/2010/main" val="351247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026">
            <a:extLst>
              <a:ext uri="{FF2B5EF4-FFF2-40B4-BE49-F238E27FC236}">
                <a16:creationId xmlns="" xmlns:a16="http://schemas.microsoft.com/office/drawing/2014/main" id="{01D35D8A-EB20-414A-865D-6F169D8A8476}"/>
              </a:ext>
            </a:extLst>
          </p:cNvPr>
          <p:cNvSpPr>
            <a:spLocks noGrp="1" noChangeArrowheads="1"/>
          </p:cNvSpPr>
          <p:nvPr>
            <p:ph type="dt" sz="half" idx="10"/>
          </p:nvPr>
        </p:nvSpPr>
        <p:spPr>
          <a:ln/>
        </p:spPr>
        <p:txBody>
          <a:bodyPr/>
          <a:lstStyle>
            <a:lvl1pPr>
              <a:defRPr/>
            </a:lvl1pPr>
          </a:lstStyle>
          <a:p>
            <a:pPr>
              <a:defRPr/>
            </a:pPr>
            <a:fld id="{EDFD2811-F687-49B4-A7DA-4A69D4E7C9A3}" type="datetimeFigureOut">
              <a:rPr lang="en-US" altLang="en-US"/>
              <a:pPr>
                <a:defRPr/>
              </a:pPr>
              <a:t>9/30/2018</a:t>
            </a:fld>
            <a:endParaRPr lang="en-US" altLang="en-US" b="1" i="1"/>
          </a:p>
        </p:txBody>
      </p:sp>
      <p:sp>
        <p:nvSpPr>
          <p:cNvPr id="5" name="Rectangle 1027">
            <a:extLst>
              <a:ext uri="{FF2B5EF4-FFF2-40B4-BE49-F238E27FC236}">
                <a16:creationId xmlns="" xmlns:a16="http://schemas.microsoft.com/office/drawing/2014/main" id="{AB67305B-2CFD-4CB3-9CD2-3A7761EC1E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28">
            <a:extLst>
              <a:ext uri="{FF2B5EF4-FFF2-40B4-BE49-F238E27FC236}">
                <a16:creationId xmlns="" xmlns:a16="http://schemas.microsoft.com/office/drawing/2014/main" id="{C1EBB4D8-78B2-4EAE-B7B5-BEA18D6F9F86}"/>
              </a:ext>
            </a:extLst>
          </p:cNvPr>
          <p:cNvSpPr>
            <a:spLocks noGrp="1" noChangeArrowheads="1"/>
          </p:cNvSpPr>
          <p:nvPr>
            <p:ph type="sldNum" sz="quarter" idx="12"/>
          </p:nvPr>
        </p:nvSpPr>
        <p:spPr>
          <a:ln/>
        </p:spPr>
        <p:txBody>
          <a:bodyPr/>
          <a:lstStyle>
            <a:lvl1pPr>
              <a:defRPr/>
            </a:lvl1pPr>
          </a:lstStyle>
          <a:p>
            <a:fld id="{94C69BAC-6B2B-4252-A215-963D53306D47}" type="slidenum">
              <a:rPr lang="en-US" altLang="en-US"/>
              <a:pPr/>
              <a:t>‹#›</a:t>
            </a:fld>
            <a:endParaRPr lang="en-US" altLang="en-US"/>
          </a:p>
        </p:txBody>
      </p:sp>
    </p:spTree>
    <p:extLst>
      <p:ext uri="{BB962C8B-B14F-4D97-AF65-F5344CB8AC3E}">
        <p14:creationId xmlns="" xmlns:p14="http://schemas.microsoft.com/office/powerpoint/2010/main" val="249537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026">
            <a:extLst>
              <a:ext uri="{FF2B5EF4-FFF2-40B4-BE49-F238E27FC236}">
                <a16:creationId xmlns="" xmlns:a16="http://schemas.microsoft.com/office/drawing/2014/main" id="{84E6DF64-ED70-4F5A-BAFB-70523A314357}"/>
              </a:ext>
            </a:extLst>
          </p:cNvPr>
          <p:cNvSpPr>
            <a:spLocks noGrp="1" noChangeArrowheads="1"/>
          </p:cNvSpPr>
          <p:nvPr>
            <p:ph type="dt" sz="half" idx="10"/>
          </p:nvPr>
        </p:nvSpPr>
        <p:spPr>
          <a:ln/>
        </p:spPr>
        <p:txBody>
          <a:bodyPr/>
          <a:lstStyle>
            <a:lvl1pPr>
              <a:defRPr/>
            </a:lvl1pPr>
          </a:lstStyle>
          <a:p>
            <a:pPr>
              <a:defRPr/>
            </a:pPr>
            <a:fld id="{A2FAA99E-9080-4D45-A21E-D5699D9CF3D4}" type="datetimeFigureOut">
              <a:rPr lang="en-US" altLang="en-US"/>
              <a:pPr>
                <a:defRPr/>
              </a:pPr>
              <a:t>9/30/2018</a:t>
            </a:fld>
            <a:endParaRPr lang="en-US" altLang="en-US" b="1" i="1"/>
          </a:p>
        </p:txBody>
      </p:sp>
      <p:sp>
        <p:nvSpPr>
          <p:cNvPr id="5" name="Rectangle 1027">
            <a:extLst>
              <a:ext uri="{FF2B5EF4-FFF2-40B4-BE49-F238E27FC236}">
                <a16:creationId xmlns="" xmlns:a16="http://schemas.microsoft.com/office/drawing/2014/main" id="{955C566A-858C-4375-89F5-D16919DDD0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28">
            <a:extLst>
              <a:ext uri="{FF2B5EF4-FFF2-40B4-BE49-F238E27FC236}">
                <a16:creationId xmlns="" xmlns:a16="http://schemas.microsoft.com/office/drawing/2014/main" id="{FC7C90BE-628D-4F96-AA3F-4212719CF80C}"/>
              </a:ext>
            </a:extLst>
          </p:cNvPr>
          <p:cNvSpPr>
            <a:spLocks noGrp="1" noChangeArrowheads="1"/>
          </p:cNvSpPr>
          <p:nvPr>
            <p:ph type="sldNum" sz="quarter" idx="12"/>
          </p:nvPr>
        </p:nvSpPr>
        <p:spPr>
          <a:ln/>
        </p:spPr>
        <p:txBody>
          <a:bodyPr/>
          <a:lstStyle>
            <a:lvl1pPr>
              <a:defRPr/>
            </a:lvl1pPr>
          </a:lstStyle>
          <a:p>
            <a:fld id="{EFA71735-098E-4F4A-A5E1-FB4912E11D4C}" type="slidenum">
              <a:rPr lang="en-US" altLang="en-US"/>
              <a:pPr/>
              <a:t>‹#›</a:t>
            </a:fld>
            <a:endParaRPr lang="en-US" altLang="en-US"/>
          </a:p>
        </p:txBody>
      </p:sp>
    </p:spTree>
    <p:extLst>
      <p:ext uri="{BB962C8B-B14F-4D97-AF65-F5344CB8AC3E}">
        <p14:creationId xmlns="" xmlns:p14="http://schemas.microsoft.com/office/powerpoint/2010/main" val="225591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1026">
            <a:extLst>
              <a:ext uri="{FF2B5EF4-FFF2-40B4-BE49-F238E27FC236}">
                <a16:creationId xmlns="" xmlns:a16="http://schemas.microsoft.com/office/drawing/2014/main" id="{834868E9-456F-4D4D-8C71-CC305849EE33}"/>
              </a:ext>
            </a:extLst>
          </p:cNvPr>
          <p:cNvSpPr>
            <a:spLocks noGrp="1" noChangeArrowheads="1"/>
          </p:cNvSpPr>
          <p:nvPr>
            <p:ph type="dt" sz="half" idx="10"/>
          </p:nvPr>
        </p:nvSpPr>
        <p:spPr>
          <a:ln/>
        </p:spPr>
        <p:txBody>
          <a:bodyPr/>
          <a:lstStyle>
            <a:lvl1pPr>
              <a:defRPr/>
            </a:lvl1pPr>
          </a:lstStyle>
          <a:p>
            <a:pPr>
              <a:defRPr/>
            </a:pPr>
            <a:fld id="{0D93DF89-773B-4178-8FBC-1585744B1CC6}" type="datetimeFigureOut">
              <a:rPr lang="en-US" altLang="en-US"/>
              <a:pPr>
                <a:defRPr/>
              </a:pPr>
              <a:t>9/30/2018</a:t>
            </a:fld>
            <a:endParaRPr lang="en-US" altLang="en-US" b="1" i="1"/>
          </a:p>
        </p:txBody>
      </p:sp>
      <p:sp>
        <p:nvSpPr>
          <p:cNvPr id="5" name="Rectangle 1027">
            <a:extLst>
              <a:ext uri="{FF2B5EF4-FFF2-40B4-BE49-F238E27FC236}">
                <a16:creationId xmlns="" xmlns:a16="http://schemas.microsoft.com/office/drawing/2014/main" id="{A0A184DE-2089-42ED-83FA-10C1991314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28">
            <a:extLst>
              <a:ext uri="{FF2B5EF4-FFF2-40B4-BE49-F238E27FC236}">
                <a16:creationId xmlns="" xmlns:a16="http://schemas.microsoft.com/office/drawing/2014/main" id="{6A3B4FF5-6DC4-4DF0-A755-806E101B2AD1}"/>
              </a:ext>
            </a:extLst>
          </p:cNvPr>
          <p:cNvSpPr>
            <a:spLocks noGrp="1" noChangeArrowheads="1"/>
          </p:cNvSpPr>
          <p:nvPr>
            <p:ph type="sldNum" sz="quarter" idx="12"/>
          </p:nvPr>
        </p:nvSpPr>
        <p:spPr>
          <a:ln/>
        </p:spPr>
        <p:txBody>
          <a:bodyPr/>
          <a:lstStyle>
            <a:lvl1pPr>
              <a:defRPr/>
            </a:lvl1pPr>
          </a:lstStyle>
          <a:p>
            <a:fld id="{9F59CA1E-C4ED-457C-B3E9-5EA36B7E0346}" type="slidenum">
              <a:rPr lang="en-US" altLang="en-US"/>
              <a:pPr/>
              <a:t>‹#›</a:t>
            </a:fld>
            <a:endParaRPr lang="en-US" altLang="en-US"/>
          </a:p>
        </p:txBody>
      </p:sp>
    </p:spTree>
    <p:extLst>
      <p:ext uri="{BB962C8B-B14F-4D97-AF65-F5344CB8AC3E}">
        <p14:creationId xmlns="" xmlns:p14="http://schemas.microsoft.com/office/powerpoint/2010/main" val="397392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6">
            <a:extLst>
              <a:ext uri="{FF2B5EF4-FFF2-40B4-BE49-F238E27FC236}">
                <a16:creationId xmlns="" xmlns:a16="http://schemas.microsoft.com/office/drawing/2014/main" id="{92F032C9-B17A-4546-9CE8-451ABF10BB1A}"/>
              </a:ext>
            </a:extLst>
          </p:cNvPr>
          <p:cNvSpPr>
            <a:spLocks noGrp="1" noChangeArrowheads="1"/>
          </p:cNvSpPr>
          <p:nvPr>
            <p:ph type="dt" sz="half" idx="10"/>
          </p:nvPr>
        </p:nvSpPr>
        <p:spPr>
          <a:ln/>
        </p:spPr>
        <p:txBody>
          <a:bodyPr/>
          <a:lstStyle>
            <a:lvl1pPr>
              <a:defRPr/>
            </a:lvl1pPr>
          </a:lstStyle>
          <a:p>
            <a:pPr>
              <a:defRPr/>
            </a:pPr>
            <a:fld id="{F54B42A0-2442-40E6-A1C5-5465818ECB66}" type="datetimeFigureOut">
              <a:rPr lang="en-US" altLang="en-US"/>
              <a:pPr>
                <a:defRPr/>
              </a:pPr>
              <a:t>9/30/2018</a:t>
            </a:fld>
            <a:endParaRPr lang="en-US" altLang="en-US" b="1" i="1"/>
          </a:p>
        </p:txBody>
      </p:sp>
      <p:sp>
        <p:nvSpPr>
          <p:cNvPr id="5" name="Rectangle 1027">
            <a:extLst>
              <a:ext uri="{FF2B5EF4-FFF2-40B4-BE49-F238E27FC236}">
                <a16:creationId xmlns="" xmlns:a16="http://schemas.microsoft.com/office/drawing/2014/main" id="{426A10F0-F091-44E8-964B-1CC5C89011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28">
            <a:extLst>
              <a:ext uri="{FF2B5EF4-FFF2-40B4-BE49-F238E27FC236}">
                <a16:creationId xmlns="" xmlns:a16="http://schemas.microsoft.com/office/drawing/2014/main" id="{F92777E4-4171-4A67-B7B6-3BCF3DED2095}"/>
              </a:ext>
            </a:extLst>
          </p:cNvPr>
          <p:cNvSpPr>
            <a:spLocks noGrp="1" noChangeArrowheads="1"/>
          </p:cNvSpPr>
          <p:nvPr>
            <p:ph type="sldNum" sz="quarter" idx="12"/>
          </p:nvPr>
        </p:nvSpPr>
        <p:spPr>
          <a:ln/>
        </p:spPr>
        <p:txBody>
          <a:bodyPr/>
          <a:lstStyle>
            <a:lvl1pPr>
              <a:defRPr/>
            </a:lvl1pPr>
          </a:lstStyle>
          <a:p>
            <a:fld id="{3B1964F0-89BA-430F-9132-329416FBE58D}" type="slidenum">
              <a:rPr lang="en-US" altLang="en-US"/>
              <a:pPr/>
              <a:t>‹#›</a:t>
            </a:fld>
            <a:endParaRPr lang="en-US" altLang="en-US"/>
          </a:p>
        </p:txBody>
      </p:sp>
    </p:spTree>
    <p:extLst>
      <p:ext uri="{BB962C8B-B14F-4D97-AF65-F5344CB8AC3E}">
        <p14:creationId xmlns="" xmlns:p14="http://schemas.microsoft.com/office/powerpoint/2010/main" val="27704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1026">
            <a:extLst>
              <a:ext uri="{FF2B5EF4-FFF2-40B4-BE49-F238E27FC236}">
                <a16:creationId xmlns="" xmlns:a16="http://schemas.microsoft.com/office/drawing/2014/main" id="{6DDBCEAF-74EE-4E3F-ACA0-E911FF577393}"/>
              </a:ext>
            </a:extLst>
          </p:cNvPr>
          <p:cNvSpPr>
            <a:spLocks noGrp="1" noChangeArrowheads="1"/>
          </p:cNvSpPr>
          <p:nvPr>
            <p:ph type="dt" sz="half" idx="10"/>
          </p:nvPr>
        </p:nvSpPr>
        <p:spPr>
          <a:ln/>
        </p:spPr>
        <p:txBody>
          <a:bodyPr/>
          <a:lstStyle>
            <a:lvl1pPr>
              <a:defRPr/>
            </a:lvl1pPr>
          </a:lstStyle>
          <a:p>
            <a:pPr>
              <a:defRPr/>
            </a:pPr>
            <a:fld id="{54D113E0-7D8B-4673-9A2B-33ABACD4803A}" type="datetimeFigureOut">
              <a:rPr lang="en-US" altLang="en-US"/>
              <a:pPr>
                <a:defRPr/>
              </a:pPr>
              <a:t>9/30/2018</a:t>
            </a:fld>
            <a:endParaRPr lang="en-US" altLang="en-US" b="1" i="1"/>
          </a:p>
        </p:txBody>
      </p:sp>
      <p:sp>
        <p:nvSpPr>
          <p:cNvPr id="6" name="Rectangle 1027">
            <a:extLst>
              <a:ext uri="{FF2B5EF4-FFF2-40B4-BE49-F238E27FC236}">
                <a16:creationId xmlns="" xmlns:a16="http://schemas.microsoft.com/office/drawing/2014/main" id="{8C7039A6-8283-41C6-93A6-5AF6632E22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28">
            <a:extLst>
              <a:ext uri="{FF2B5EF4-FFF2-40B4-BE49-F238E27FC236}">
                <a16:creationId xmlns="" xmlns:a16="http://schemas.microsoft.com/office/drawing/2014/main" id="{D1158567-6C0C-4B39-993E-F99C985F8329}"/>
              </a:ext>
            </a:extLst>
          </p:cNvPr>
          <p:cNvSpPr>
            <a:spLocks noGrp="1" noChangeArrowheads="1"/>
          </p:cNvSpPr>
          <p:nvPr>
            <p:ph type="sldNum" sz="quarter" idx="12"/>
          </p:nvPr>
        </p:nvSpPr>
        <p:spPr>
          <a:ln/>
        </p:spPr>
        <p:txBody>
          <a:bodyPr/>
          <a:lstStyle>
            <a:lvl1pPr>
              <a:defRPr/>
            </a:lvl1pPr>
          </a:lstStyle>
          <a:p>
            <a:fld id="{BE8F7BE2-D65E-4903-96B3-A4E13770D08F}" type="slidenum">
              <a:rPr lang="en-US" altLang="en-US"/>
              <a:pPr/>
              <a:t>‹#›</a:t>
            </a:fld>
            <a:endParaRPr lang="en-US" altLang="en-US"/>
          </a:p>
        </p:txBody>
      </p:sp>
    </p:spTree>
    <p:extLst>
      <p:ext uri="{BB962C8B-B14F-4D97-AF65-F5344CB8AC3E}">
        <p14:creationId xmlns="" xmlns:p14="http://schemas.microsoft.com/office/powerpoint/2010/main" val="294182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1026">
            <a:extLst>
              <a:ext uri="{FF2B5EF4-FFF2-40B4-BE49-F238E27FC236}">
                <a16:creationId xmlns="" xmlns:a16="http://schemas.microsoft.com/office/drawing/2014/main" id="{D73C5A3A-BB73-4BB0-8114-E1C32826C36F}"/>
              </a:ext>
            </a:extLst>
          </p:cNvPr>
          <p:cNvSpPr>
            <a:spLocks noGrp="1" noChangeArrowheads="1"/>
          </p:cNvSpPr>
          <p:nvPr>
            <p:ph type="dt" sz="half" idx="10"/>
          </p:nvPr>
        </p:nvSpPr>
        <p:spPr>
          <a:ln/>
        </p:spPr>
        <p:txBody>
          <a:bodyPr/>
          <a:lstStyle>
            <a:lvl1pPr>
              <a:defRPr/>
            </a:lvl1pPr>
          </a:lstStyle>
          <a:p>
            <a:pPr>
              <a:defRPr/>
            </a:pPr>
            <a:fld id="{166ED0AF-2E95-4748-ABC9-8969DA99D2D2}" type="datetimeFigureOut">
              <a:rPr lang="en-US" altLang="en-US"/>
              <a:pPr>
                <a:defRPr/>
              </a:pPr>
              <a:t>9/30/2018</a:t>
            </a:fld>
            <a:endParaRPr lang="en-US" altLang="en-US" b="1" i="1"/>
          </a:p>
        </p:txBody>
      </p:sp>
      <p:sp>
        <p:nvSpPr>
          <p:cNvPr id="8" name="Rectangle 1027">
            <a:extLst>
              <a:ext uri="{FF2B5EF4-FFF2-40B4-BE49-F238E27FC236}">
                <a16:creationId xmlns="" xmlns:a16="http://schemas.microsoft.com/office/drawing/2014/main" id="{361E47ED-93A9-4A53-AB71-28DB9EC22F6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28">
            <a:extLst>
              <a:ext uri="{FF2B5EF4-FFF2-40B4-BE49-F238E27FC236}">
                <a16:creationId xmlns="" xmlns:a16="http://schemas.microsoft.com/office/drawing/2014/main" id="{04A7FEB7-F09A-4B84-9B7D-A00D645D812C}"/>
              </a:ext>
            </a:extLst>
          </p:cNvPr>
          <p:cNvSpPr>
            <a:spLocks noGrp="1" noChangeArrowheads="1"/>
          </p:cNvSpPr>
          <p:nvPr>
            <p:ph type="sldNum" sz="quarter" idx="12"/>
          </p:nvPr>
        </p:nvSpPr>
        <p:spPr>
          <a:ln/>
        </p:spPr>
        <p:txBody>
          <a:bodyPr/>
          <a:lstStyle>
            <a:lvl1pPr>
              <a:defRPr/>
            </a:lvl1pPr>
          </a:lstStyle>
          <a:p>
            <a:fld id="{0A6BF527-D887-4D44-A385-2079FEEFCA8A}" type="slidenum">
              <a:rPr lang="en-US" altLang="en-US"/>
              <a:pPr/>
              <a:t>‹#›</a:t>
            </a:fld>
            <a:endParaRPr lang="en-US" altLang="en-US"/>
          </a:p>
        </p:txBody>
      </p:sp>
    </p:spTree>
    <p:extLst>
      <p:ext uri="{BB962C8B-B14F-4D97-AF65-F5344CB8AC3E}">
        <p14:creationId xmlns="" xmlns:p14="http://schemas.microsoft.com/office/powerpoint/2010/main" val="312625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1026">
            <a:extLst>
              <a:ext uri="{FF2B5EF4-FFF2-40B4-BE49-F238E27FC236}">
                <a16:creationId xmlns="" xmlns:a16="http://schemas.microsoft.com/office/drawing/2014/main" id="{A31942F3-ED00-4FF6-B955-FC2425408D6B}"/>
              </a:ext>
            </a:extLst>
          </p:cNvPr>
          <p:cNvSpPr>
            <a:spLocks noGrp="1" noChangeArrowheads="1"/>
          </p:cNvSpPr>
          <p:nvPr>
            <p:ph type="dt" sz="half" idx="10"/>
          </p:nvPr>
        </p:nvSpPr>
        <p:spPr>
          <a:ln/>
        </p:spPr>
        <p:txBody>
          <a:bodyPr/>
          <a:lstStyle>
            <a:lvl1pPr>
              <a:defRPr/>
            </a:lvl1pPr>
          </a:lstStyle>
          <a:p>
            <a:pPr>
              <a:defRPr/>
            </a:pPr>
            <a:fld id="{76E16456-3A75-4EF8-844C-E9E088AFEB5E}" type="datetimeFigureOut">
              <a:rPr lang="en-US" altLang="en-US"/>
              <a:pPr>
                <a:defRPr/>
              </a:pPr>
              <a:t>9/30/2018</a:t>
            </a:fld>
            <a:endParaRPr lang="en-US" altLang="en-US" b="1" i="1"/>
          </a:p>
        </p:txBody>
      </p:sp>
      <p:sp>
        <p:nvSpPr>
          <p:cNvPr id="4" name="Rectangle 1027">
            <a:extLst>
              <a:ext uri="{FF2B5EF4-FFF2-40B4-BE49-F238E27FC236}">
                <a16:creationId xmlns="" xmlns:a16="http://schemas.microsoft.com/office/drawing/2014/main" id="{2A002B6E-84C6-4863-8B20-54093ADA89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28">
            <a:extLst>
              <a:ext uri="{FF2B5EF4-FFF2-40B4-BE49-F238E27FC236}">
                <a16:creationId xmlns="" xmlns:a16="http://schemas.microsoft.com/office/drawing/2014/main" id="{E1CBDA2D-2B10-4170-8111-2B4578FB317A}"/>
              </a:ext>
            </a:extLst>
          </p:cNvPr>
          <p:cNvSpPr>
            <a:spLocks noGrp="1" noChangeArrowheads="1"/>
          </p:cNvSpPr>
          <p:nvPr>
            <p:ph type="sldNum" sz="quarter" idx="12"/>
          </p:nvPr>
        </p:nvSpPr>
        <p:spPr>
          <a:ln/>
        </p:spPr>
        <p:txBody>
          <a:bodyPr/>
          <a:lstStyle>
            <a:lvl1pPr>
              <a:defRPr/>
            </a:lvl1pPr>
          </a:lstStyle>
          <a:p>
            <a:fld id="{22DDA862-CF76-4F80-BCBA-D2CAD7D2352E}" type="slidenum">
              <a:rPr lang="en-US" altLang="en-US"/>
              <a:pPr/>
              <a:t>‹#›</a:t>
            </a:fld>
            <a:endParaRPr lang="en-US" altLang="en-US"/>
          </a:p>
        </p:txBody>
      </p:sp>
    </p:spTree>
    <p:extLst>
      <p:ext uri="{BB962C8B-B14F-4D97-AF65-F5344CB8AC3E}">
        <p14:creationId xmlns="" xmlns:p14="http://schemas.microsoft.com/office/powerpoint/2010/main" val="168060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a:extLst>
              <a:ext uri="{FF2B5EF4-FFF2-40B4-BE49-F238E27FC236}">
                <a16:creationId xmlns="" xmlns:a16="http://schemas.microsoft.com/office/drawing/2014/main" id="{D14134A3-7885-4BD4-B5BF-813331609DF1}"/>
              </a:ext>
            </a:extLst>
          </p:cNvPr>
          <p:cNvSpPr>
            <a:spLocks noGrp="1" noChangeArrowheads="1"/>
          </p:cNvSpPr>
          <p:nvPr>
            <p:ph type="dt" sz="half" idx="10"/>
          </p:nvPr>
        </p:nvSpPr>
        <p:spPr>
          <a:ln/>
        </p:spPr>
        <p:txBody>
          <a:bodyPr/>
          <a:lstStyle>
            <a:lvl1pPr>
              <a:defRPr/>
            </a:lvl1pPr>
          </a:lstStyle>
          <a:p>
            <a:pPr>
              <a:defRPr/>
            </a:pPr>
            <a:fld id="{105380D3-AFBC-4557-8D28-5B7A0666E7A3}" type="datetimeFigureOut">
              <a:rPr lang="en-US" altLang="en-US"/>
              <a:pPr>
                <a:defRPr/>
              </a:pPr>
              <a:t>9/30/2018</a:t>
            </a:fld>
            <a:endParaRPr lang="en-US" altLang="en-US" b="1" i="1"/>
          </a:p>
        </p:txBody>
      </p:sp>
      <p:sp>
        <p:nvSpPr>
          <p:cNvPr id="3" name="Rectangle 1027">
            <a:extLst>
              <a:ext uri="{FF2B5EF4-FFF2-40B4-BE49-F238E27FC236}">
                <a16:creationId xmlns="" xmlns:a16="http://schemas.microsoft.com/office/drawing/2014/main" id="{70D63B8D-5CD4-42EA-9F7A-F28F377B6B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28">
            <a:extLst>
              <a:ext uri="{FF2B5EF4-FFF2-40B4-BE49-F238E27FC236}">
                <a16:creationId xmlns="" xmlns:a16="http://schemas.microsoft.com/office/drawing/2014/main" id="{AA861BA7-0A60-40FE-A257-2908B1C7F45D}"/>
              </a:ext>
            </a:extLst>
          </p:cNvPr>
          <p:cNvSpPr>
            <a:spLocks noGrp="1" noChangeArrowheads="1"/>
          </p:cNvSpPr>
          <p:nvPr>
            <p:ph type="sldNum" sz="quarter" idx="12"/>
          </p:nvPr>
        </p:nvSpPr>
        <p:spPr>
          <a:ln/>
        </p:spPr>
        <p:txBody>
          <a:bodyPr/>
          <a:lstStyle>
            <a:lvl1pPr>
              <a:defRPr/>
            </a:lvl1pPr>
          </a:lstStyle>
          <a:p>
            <a:fld id="{D69DB702-3280-4154-969B-D9B0B47A53C5}" type="slidenum">
              <a:rPr lang="en-US" altLang="en-US"/>
              <a:pPr/>
              <a:t>‹#›</a:t>
            </a:fld>
            <a:endParaRPr lang="en-US" altLang="en-US"/>
          </a:p>
        </p:txBody>
      </p:sp>
    </p:spTree>
    <p:extLst>
      <p:ext uri="{BB962C8B-B14F-4D97-AF65-F5344CB8AC3E}">
        <p14:creationId xmlns="" xmlns:p14="http://schemas.microsoft.com/office/powerpoint/2010/main" val="23508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a:extLst>
              <a:ext uri="{FF2B5EF4-FFF2-40B4-BE49-F238E27FC236}">
                <a16:creationId xmlns="" xmlns:a16="http://schemas.microsoft.com/office/drawing/2014/main" id="{68465042-B063-4A5D-AFE1-CC10CCEE176F}"/>
              </a:ext>
            </a:extLst>
          </p:cNvPr>
          <p:cNvSpPr>
            <a:spLocks noGrp="1" noChangeArrowheads="1"/>
          </p:cNvSpPr>
          <p:nvPr>
            <p:ph type="dt" sz="half" idx="10"/>
          </p:nvPr>
        </p:nvSpPr>
        <p:spPr>
          <a:ln/>
        </p:spPr>
        <p:txBody>
          <a:bodyPr/>
          <a:lstStyle>
            <a:lvl1pPr>
              <a:defRPr/>
            </a:lvl1pPr>
          </a:lstStyle>
          <a:p>
            <a:pPr>
              <a:defRPr/>
            </a:pPr>
            <a:fld id="{C6DD4B38-352B-4700-A397-4EB1ADEA3860}" type="datetimeFigureOut">
              <a:rPr lang="en-US" altLang="en-US"/>
              <a:pPr>
                <a:defRPr/>
              </a:pPr>
              <a:t>9/30/2018</a:t>
            </a:fld>
            <a:endParaRPr lang="en-US" altLang="en-US" b="1" i="1"/>
          </a:p>
        </p:txBody>
      </p:sp>
      <p:sp>
        <p:nvSpPr>
          <p:cNvPr id="6" name="Rectangle 1027">
            <a:extLst>
              <a:ext uri="{FF2B5EF4-FFF2-40B4-BE49-F238E27FC236}">
                <a16:creationId xmlns="" xmlns:a16="http://schemas.microsoft.com/office/drawing/2014/main" id="{D2B7619C-BBD8-4D7E-A1E8-8921916E71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28">
            <a:extLst>
              <a:ext uri="{FF2B5EF4-FFF2-40B4-BE49-F238E27FC236}">
                <a16:creationId xmlns="" xmlns:a16="http://schemas.microsoft.com/office/drawing/2014/main" id="{F4D629EE-0A9A-40FC-A3EB-733BA11E72DE}"/>
              </a:ext>
            </a:extLst>
          </p:cNvPr>
          <p:cNvSpPr>
            <a:spLocks noGrp="1" noChangeArrowheads="1"/>
          </p:cNvSpPr>
          <p:nvPr>
            <p:ph type="sldNum" sz="quarter" idx="12"/>
          </p:nvPr>
        </p:nvSpPr>
        <p:spPr>
          <a:ln/>
        </p:spPr>
        <p:txBody>
          <a:bodyPr/>
          <a:lstStyle>
            <a:lvl1pPr>
              <a:defRPr/>
            </a:lvl1pPr>
          </a:lstStyle>
          <a:p>
            <a:fld id="{0CD0A694-5478-41CE-9673-CB23CA1B5EE5}" type="slidenum">
              <a:rPr lang="en-US" altLang="en-US"/>
              <a:pPr/>
              <a:t>‹#›</a:t>
            </a:fld>
            <a:endParaRPr lang="en-US" altLang="en-US"/>
          </a:p>
        </p:txBody>
      </p:sp>
    </p:spTree>
    <p:extLst>
      <p:ext uri="{BB962C8B-B14F-4D97-AF65-F5344CB8AC3E}">
        <p14:creationId xmlns="" xmlns:p14="http://schemas.microsoft.com/office/powerpoint/2010/main" val="250575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6">
            <a:extLst>
              <a:ext uri="{FF2B5EF4-FFF2-40B4-BE49-F238E27FC236}">
                <a16:creationId xmlns="" xmlns:a16="http://schemas.microsoft.com/office/drawing/2014/main" id="{4A7BD936-D72E-4485-B8E3-C0C28BABEE9C}"/>
              </a:ext>
            </a:extLst>
          </p:cNvPr>
          <p:cNvSpPr>
            <a:spLocks noGrp="1" noChangeArrowheads="1"/>
          </p:cNvSpPr>
          <p:nvPr>
            <p:ph type="dt" sz="half" idx="10"/>
          </p:nvPr>
        </p:nvSpPr>
        <p:spPr>
          <a:ln/>
        </p:spPr>
        <p:txBody>
          <a:bodyPr/>
          <a:lstStyle>
            <a:lvl1pPr>
              <a:defRPr/>
            </a:lvl1pPr>
          </a:lstStyle>
          <a:p>
            <a:pPr>
              <a:defRPr/>
            </a:pPr>
            <a:fld id="{4CB56D4B-472B-4CDA-AF6F-086FFE87F489}" type="datetimeFigureOut">
              <a:rPr lang="en-US" altLang="en-US"/>
              <a:pPr>
                <a:defRPr/>
              </a:pPr>
              <a:t>9/30/2018</a:t>
            </a:fld>
            <a:endParaRPr lang="en-US" altLang="en-US" b="1" i="1"/>
          </a:p>
        </p:txBody>
      </p:sp>
      <p:sp>
        <p:nvSpPr>
          <p:cNvPr id="6" name="Rectangle 1027">
            <a:extLst>
              <a:ext uri="{FF2B5EF4-FFF2-40B4-BE49-F238E27FC236}">
                <a16:creationId xmlns="" xmlns:a16="http://schemas.microsoft.com/office/drawing/2014/main" id="{30CCC219-459C-4E08-B3A3-28DC005C0B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28">
            <a:extLst>
              <a:ext uri="{FF2B5EF4-FFF2-40B4-BE49-F238E27FC236}">
                <a16:creationId xmlns="" xmlns:a16="http://schemas.microsoft.com/office/drawing/2014/main" id="{0E403E9B-4CD3-4F88-B5DD-FB806D01B2E4}"/>
              </a:ext>
            </a:extLst>
          </p:cNvPr>
          <p:cNvSpPr>
            <a:spLocks noGrp="1" noChangeArrowheads="1"/>
          </p:cNvSpPr>
          <p:nvPr>
            <p:ph type="sldNum" sz="quarter" idx="12"/>
          </p:nvPr>
        </p:nvSpPr>
        <p:spPr>
          <a:ln/>
        </p:spPr>
        <p:txBody>
          <a:bodyPr/>
          <a:lstStyle>
            <a:lvl1pPr>
              <a:defRPr/>
            </a:lvl1pPr>
          </a:lstStyle>
          <a:p>
            <a:fld id="{9F0C3986-5BD8-4709-9C8C-F0AB44AF8B33}" type="slidenum">
              <a:rPr lang="en-US" altLang="en-US"/>
              <a:pPr/>
              <a:t>‹#›</a:t>
            </a:fld>
            <a:endParaRPr lang="en-US" altLang="en-US"/>
          </a:p>
        </p:txBody>
      </p:sp>
    </p:spTree>
    <p:extLst>
      <p:ext uri="{BB962C8B-B14F-4D97-AF65-F5344CB8AC3E}">
        <p14:creationId xmlns="" xmlns:p14="http://schemas.microsoft.com/office/powerpoint/2010/main" val="203217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024">
            <a:extLst>
              <a:ext uri="{FF2B5EF4-FFF2-40B4-BE49-F238E27FC236}">
                <a16:creationId xmlns="" xmlns:a16="http://schemas.microsoft.com/office/drawing/2014/main" id="{1242F98E-713C-4498-9576-1F2D5AA9F3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025">
            <a:extLst>
              <a:ext uri="{FF2B5EF4-FFF2-40B4-BE49-F238E27FC236}">
                <a16:creationId xmlns="" xmlns:a16="http://schemas.microsoft.com/office/drawing/2014/main" id="{119E5B29-CF46-4A5B-82D9-076348B50E6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Rectangle 1026">
            <a:extLst>
              <a:ext uri="{FF2B5EF4-FFF2-40B4-BE49-F238E27FC236}">
                <a16:creationId xmlns="" xmlns:a16="http://schemas.microsoft.com/office/drawing/2014/main" id="{0A4BFE6F-DC79-4667-8B07-401B4C11C7CA}"/>
              </a:ext>
            </a:extLst>
          </p:cNvPr>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n-ea"/>
                <a:sym typeface="Arial" charset="0"/>
              </a:defRPr>
            </a:lvl1pPr>
          </a:lstStyle>
          <a:p>
            <a:pPr>
              <a:defRPr/>
            </a:pPr>
            <a:fld id="{6A5BC430-10EC-4BD2-81B3-6929F4C3F73D}" type="datetimeFigureOut">
              <a:rPr lang="en-US" altLang="en-US"/>
              <a:pPr>
                <a:defRPr/>
              </a:pPr>
              <a:t>9/30/2018</a:t>
            </a:fld>
            <a:endParaRPr lang="en-US" altLang="en-US" b="1" i="1"/>
          </a:p>
        </p:txBody>
      </p:sp>
      <p:sp>
        <p:nvSpPr>
          <p:cNvPr id="1048579" name="Rectangle 1027">
            <a:extLst>
              <a:ext uri="{FF2B5EF4-FFF2-40B4-BE49-F238E27FC236}">
                <a16:creationId xmlns="" xmlns:a16="http://schemas.microsoft.com/office/drawing/2014/main" id="{1724AA4A-06AA-40A1-A2BC-F34D50ACD0AA}"/>
              </a:ext>
            </a:extLst>
          </p:cNvPr>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b="1" i="1">
                <a:solidFill>
                  <a:srgbClr val="898989"/>
                </a:solidFill>
                <a:latin typeface="+mn-lt"/>
                <a:ea typeface="+mn-ea"/>
                <a:sym typeface="Arial" charset="0"/>
              </a:defRPr>
            </a:lvl1pPr>
          </a:lstStyle>
          <a:p>
            <a:pPr>
              <a:defRPr/>
            </a:pPr>
            <a:endParaRPr lang="en-US" altLang="en-US"/>
          </a:p>
        </p:txBody>
      </p:sp>
      <p:sp>
        <p:nvSpPr>
          <p:cNvPr id="1048580" name="Rectangle 1028">
            <a:extLst>
              <a:ext uri="{FF2B5EF4-FFF2-40B4-BE49-F238E27FC236}">
                <a16:creationId xmlns="" xmlns:a16="http://schemas.microsoft.com/office/drawing/2014/main" id="{BA17C63F-AFF3-4783-A9DD-316184922940}"/>
              </a:ext>
            </a:extLst>
          </p:cNvPr>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400" b="1" i="1">
                <a:latin typeface="Calibri" panose="020F0502020204030204" pitchFamily="34" charset="0"/>
              </a:defRPr>
            </a:lvl1pPr>
          </a:lstStyle>
          <a:p>
            <a:fld id="{36D4E1C6-DC64-468E-A376-5278BF8619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latinLnBrk="1" hangingPunct="0">
        <a:spcBef>
          <a:spcPct val="0"/>
        </a:spcBef>
        <a:spcAft>
          <a:spcPct val="0"/>
        </a:spcAft>
        <a:defRPr sz="4400">
          <a:solidFill>
            <a:srgbClr val="000000"/>
          </a:solidFill>
          <a:latin typeface="+mj-lt"/>
          <a:ea typeface="+mj-ea"/>
          <a:cs typeface="+mj-cs"/>
        </a:defRPr>
      </a:lvl1pPr>
      <a:lvl2pPr algn="ctr" rtl="0" eaLnBrk="0" fontAlgn="base" latinLnBrk="1" hangingPunct="0">
        <a:spcBef>
          <a:spcPct val="0"/>
        </a:spcBef>
        <a:spcAft>
          <a:spcPct val="0"/>
        </a:spcAft>
        <a:defRPr sz="4400">
          <a:solidFill>
            <a:srgbClr val="000000"/>
          </a:solidFill>
          <a:latin typeface="Calibri Light"/>
          <a:ea typeface="宋体" charset="-122"/>
        </a:defRPr>
      </a:lvl2pPr>
      <a:lvl3pPr algn="ctr" rtl="0" eaLnBrk="0" fontAlgn="base" latinLnBrk="1" hangingPunct="0">
        <a:spcBef>
          <a:spcPct val="0"/>
        </a:spcBef>
        <a:spcAft>
          <a:spcPct val="0"/>
        </a:spcAft>
        <a:defRPr sz="4400">
          <a:solidFill>
            <a:srgbClr val="000000"/>
          </a:solidFill>
          <a:latin typeface="Calibri Light"/>
          <a:ea typeface="宋体" charset="-122"/>
        </a:defRPr>
      </a:lvl3pPr>
      <a:lvl4pPr algn="ctr" rtl="0" eaLnBrk="0" fontAlgn="base" latinLnBrk="1" hangingPunct="0">
        <a:spcBef>
          <a:spcPct val="0"/>
        </a:spcBef>
        <a:spcAft>
          <a:spcPct val="0"/>
        </a:spcAft>
        <a:defRPr sz="4400">
          <a:solidFill>
            <a:srgbClr val="000000"/>
          </a:solidFill>
          <a:latin typeface="Calibri Light"/>
          <a:ea typeface="宋体" charset="-122"/>
        </a:defRPr>
      </a:lvl4pPr>
      <a:lvl5pPr algn="ctr" rtl="0" eaLnBrk="0" fontAlgn="base" latinLnBrk="1" hangingPunct="0">
        <a:spcBef>
          <a:spcPct val="0"/>
        </a:spcBef>
        <a:spcAft>
          <a:spcPct val="0"/>
        </a:spcAft>
        <a:defRPr sz="4400">
          <a:solidFill>
            <a:srgbClr val="000000"/>
          </a:solidFill>
          <a:latin typeface="Calibri Light"/>
          <a:ea typeface="宋体" charset="-122"/>
        </a:defRPr>
      </a:lvl5pPr>
      <a:lvl6pPr marL="457200" algn="ctr" rtl="0" fontAlgn="base" latinLnBrk="1">
        <a:spcBef>
          <a:spcPct val="0"/>
        </a:spcBef>
        <a:spcAft>
          <a:spcPct val="0"/>
        </a:spcAft>
        <a:defRPr sz="4400">
          <a:solidFill>
            <a:srgbClr val="000000"/>
          </a:solidFill>
          <a:latin typeface="Calibri" pitchFamily="34" charset="0"/>
          <a:ea typeface="宋体" charset="-122"/>
        </a:defRPr>
      </a:lvl6pPr>
      <a:lvl7pPr marL="914400" algn="ctr" rtl="0" fontAlgn="base" latinLnBrk="1">
        <a:spcBef>
          <a:spcPct val="0"/>
        </a:spcBef>
        <a:spcAft>
          <a:spcPct val="0"/>
        </a:spcAft>
        <a:defRPr sz="4400">
          <a:solidFill>
            <a:srgbClr val="000000"/>
          </a:solidFill>
          <a:latin typeface="Calibri" pitchFamily="34" charset="0"/>
          <a:ea typeface="宋体" charset="-122"/>
        </a:defRPr>
      </a:lvl7pPr>
      <a:lvl8pPr marL="1371600" algn="ctr" rtl="0" fontAlgn="base" latinLnBrk="1">
        <a:spcBef>
          <a:spcPct val="0"/>
        </a:spcBef>
        <a:spcAft>
          <a:spcPct val="0"/>
        </a:spcAft>
        <a:defRPr sz="4400">
          <a:solidFill>
            <a:srgbClr val="000000"/>
          </a:solidFill>
          <a:latin typeface="Calibri" pitchFamily="34" charset="0"/>
          <a:ea typeface="宋体" charset="-122"/>
        </a:defRPr>
      </a:lvl8pPr>
      <a:lvl9pPr marL="1828800" algn="ctr" rtl="0" fontAlgn="base" latinLnBrk="1">
        <a:spcBef>
          <a:spcPct val="0"/>
        </a:spcBef>
        <a:spcAft>
          <a:spcPct val="0"/>
        </a:spcAft>
        <a:defRPr sz="4400">
          <a:solidFill>
            <a:srgbClr val="000000"/>
          </a:solidFill>
          <a:latin typeface="Calibri" pitchFamily="34" charset="0"/>
          <a:ea typeface="宋体" charset="-122"/>
        </a:defRPr>
      </a:lvl9pPr>
    </p:titleStyle>
    <p:bodyStyle>
      <a:lvl1pPr marL="342900" indent="-342900" algn="l" rtl="0" eaLnBrk="0" fontAlgn="base" latinLnBrk="1" hangingPunct="0">
        <a:spcBef>
          <a:spcPct val="20000"/>
        </a:spcBef>
        <a:spcAft>
          <a:spcPct val="0"/>
        </a:spcAft>
        <a:buFont typeface="Arial" panose="020B0604020202020204" pitchFamily="34" charset="0"/>
        <a:buChar char="•"/>
        <a:defRPr sz="3200">
          <a:solidFill>
            <a:srgbClr val="000000"/>
          </a:solidFill>
          <a:latin typeface="+mn-lt"/>
          <a:ea typeface="+mn-ea"/>
          <a:cs typeface="+mn-cs"/>
        </a:defRPr>
      </a:lvl1pPr>
      <a:lvl2pPr marL="742950" indent="-285750" algn="l" rtl="0" eaLnBrk="0" fontAlgn="base" latinLnBrk="1" hangingPunct="0">
        <a:spcBef>
          <a:spcPct val="20000"/>
        </a:spcBef>
        <a:spcAft>
          <a:spcPct val="0"/>
        </a:spcAft>
        <a:buFont typeface="Arial" panose="020B0604020202020204" pitchFamily="34" charset="0"/>
        <a:buChar char="–"/>
        <a:defRPr sz="2800">
          <a:solidFill>
            <a:srgbClr val="000000"/>
          </a:solidFill>
          <a:latin typeface="+mn-lt"/>
          <a:ea typeface="+mn-ea"/>
        </a:defRPr>
      </a:lvl2pPr>
      <a:lvl3pPr marL="1143000" indent="-228600" algn="l" rtl="0" eaLnBrk="0" fontAlgn="base" latinLnBrk="1" hangingPunct="0">
        <a:spcBef>
          <a:spcPct val="20000"/>
        </a:spcBef>
        <a:spcAft>
          <a:spcPct val="0"/>
        </a:spcAft>
        <a:buFont typeface="Arial" panose="020B0604020202020204" pitchFamily="34" charset="0"/>
        <a:buChar char="•"/>
        <a:defRPr sz="2400">
          <a:solidFill>
            <a:srgbClr val="000000"/>
          </a:solidFill>
          <a:latin typeface="+mn-lt"/>
          <a:ea typeface="+mn-ea"/>
        </a:defRPr>
      </a:lvl3pPr>
      <a:lvl4pPr marL="1600200" indent="-228600" algn="l" rtl="0" eaLnBrk="0" fontAlgn="base" latinLnBrk="1" hangingPunct="0">
        <a:spcBef>
          <a:spcPct val="20000"/>
        </a:spcBef>
        <a:spcAft>
          <a:spcPct val="0"/>
        </a:spcAft>
        <a:buFont typeface="Arial" panose="020B0604020202020204" pitchFamily="34" charset="0"/>
        <a:buChar char="–"/>
        <a:defRPr sz="2000">
          <a:solidFill>
            <a:srgbClr val="000000"/>
          </a:solidFill>
          <a:latin typeface="+mn-lt"/>
          <a:ea typeface="+mn-ea"/>
        </a:defRPr>
      </a:lvl4pPr>
      <a:lvl5pPr marL="2057400" indent="-228600" algn="l" rtl="0" eaLnBrk="0" fontAlgn="base" latinLnBrk="1" hangingPunct="0">
        <a:spcBef>
          <a:spcPct val="20000"/>
        </a:spcBef>
        <a:spcAft>
          <a:spcPct val="0"/>
        </a:spcAft>
        <a:buFont typeface="Arial" panose="020B0604020202020204" pitchFamily="34" charset="0"/>
        <a:buChar char="»"/>
        <a:defRPr sz="2000">
          <a:solidFill>
            <a:srgbClr val="000000"/>
          </a:solidFill>
          <a:latin typeface="+mn-lt"/>
          <a:ea typeface="+mn-ea"/>
        </a:defRPr>
      </a:lvl5pPr>
      <a:lvl6pPr marL="2514600" indent="-228600" algn="l" rtl="0" fontAlgn="base" latinLnBrk="1">
        <a:spcBef>
          <a:spcPct val="20000"/>
        </a:spcBef>
        <a:spcAft>
          <a:spcPct val="0"/>
        </a:spcAft>
        <a:buFont typeface="Arial" charset="0"/>
        <a:buChar char="»"/>
        <a:defRPr sz="2000">
          <a:solidFill>
            <a:srgbClr val="000000"/>
          </a:solidFill>
          <a:latin typeface="+mn-lt"/>
          <a:ea typeface="+mn-ea"/>
        </a:defRPr>
      </a:lvl6pPr>
      <a:lvl7pPr marL="2971800" indent="-228600" algn="l" rtl="0" fontAlgn="base" latinLnBrk="1">
        <a:spcBef>
          <a:spcPct val="20000"/>
        </a:spcBef>
        <a:spcAft>
          <a:spcPct val="0"/>
        </a:spcAft>
        <a:buFont typeface="Arial" charset="0"/>
        <a:buChar char="»"/>
        <a:defRPr sz="2000">
          <a:solidFill>
            <a:srgbClr val="000000"/>
          </a:solidFill>
          <a:latin typeface="+mn-lt"/>
          <a:ea typeface="+mn-ea"/>
        </a:defRPr>
      </a:lvl7pPr>
      <a:lvl8pPr marL="3429000" indent="-228600" algn="l" rtl="0" fontAlgn="base" latinLnBrk="1">
        <a:spcBef>
          <a:spcPct val="20000"/>
        </a:spcBef>
        <a:spcAft>
          <a:spcPct val="0"/>
        </a:spcAft>
        <a:buFont typeface="Arial" charset="0"/>
        <a:buChar char="»"/>
        <a:defRPr sz="2000">
          <a:solidFill>
            <a:srgbClr val="000000"/>
          </a:solidFill>
          <a:latin typeface="+mn-lt"/>
          <a:ea typeface="+mn-ea"/>
        </a:defRPr>
      </a:lvl8pPr>
      <a:lvl9pPr marL="3886200" indent="-228600" algn="l" rtl="0" fontAlgn="base" latinLnBrk="1">
        <a:spcBef>
          <a:spcPct val="20000"/>
        </a:spcBef>
        <a:spcAft>
          <a:spcPct val="0"/>
        </a:spcAft>
        <a:buFont typeface="Arial" charset="0"/>
        <a:buChar char="»"/>
        <a:defRPr sz="2000">
          <a:solidFill>
            <a:srgbClr val="000000"/>
          </a:solidFill>
          <a:latin typeface="+mn-lt"/>
          <a:ea typeface="+mn-ea"/>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id/url?sa=t&amp;source=web&amp;rct=j&amp;url=http://m.c3i.sabda.org/bab_10_tidur_dan_istirahat" TargetMode="External"/><Relationship Id="rId7" Type="http://schemas.openxmlformats.org/officeDocument/2006/relationships/hyperlink" Target="http://forbetterhealth.wordpress.com/2008/12/22/konsep-dasar-istirahat-dan-tidur"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google.co.id/url?sa=t&amp;source=web&amp;rct=j&amp;url=https://www.e-jurnal.com/2013/12/pengertian-tidur-menurut-para-ahli" TargetMode="External"/><Relationship Id="rId5" Type="http://schemas.openxmlformats.org/officeDocument/2006/relationships/hyperlink" Target="https://www.google.co.id/url?sa=t&amp;source=web&amp;rct=j&amp;url=http://anysws.blogspot.com/2014/04/makala-kebutuhan-istirahat-dan-tidur" TargetMode="External"/><Relationship Id="rId4" Type="http://schemas.openxmlformats.org/officeDocument/2006/relationships/hyperlink" Target="https://www.google.co.id/url?sa=t&amp;source=web&amp;rct=j&amp;url=https://forbetterhealth.wordpress.com/2008/12/22/konsep-dasar-istirahat-dan-tidu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5" descr="C:\Users\arsil\Desktop\Smartcreative.jpg">
            <a:extLst>
              <a:ext uri="{FF2B5EF4-FFF2-40B4-BE49-F238E27FC236}">
                <a16:creationId xmlns="" xmlns:a16="http://schemas.microsoft.com/office/drawing/2014/main" id="{D16D7A80-A1E7-4C57-BD5C-87E289A3D9B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110">
            <a:extLst>
              <a:ext uri="{FF2B5EF4-FFF2-40B4-BE49-F238E27FC236}">
                <a16:creationId xmlns="" xmlns:a16="http://schemas.microsoft.com/office/drawing/2014/main" id="{50E6F458-DF4E-4525-B03A-AD2BB3B93109}"/>
              </a:ext>
            </a:extLst>
          </p:cNvPr>
          <p:cNvSpPr>
            <a:spLocks noChangeArrowheads="1"/>
          </p:cNvSpPr>
          <p:nvPr/>
        </p:nvSpPr>
        <p:spPr bwMode="auto">
          <a:xfrm>
            <a:off x="3200400" y="3725863"/>
            <a:ext cx="5638800"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r>
              <a:rPr lang="id-ID" altLang="en-US" b="1">
                <a:solidFill>
                  <a:srgbClr val="FFFFFF"/>
                </a:solidFill>
              </a:rPr>
              <a:t>KONSEP DAN PRINSIP KEBUTUHAN ISTIRAHAT DAN TIDUR</a:t>
            </a:r>
            <a:endParaRPr lang="en-US" altLang="en-US"/>
          </a:p>
          <a:p>
            <a:pPr algn="ctr" eaLnBrk="1" hangingPunct="1"/>
            <a:r>
              <a:rPr lang="en-US" altLang="en-US" b="1">
                <a:solidFill>
                  <a:srgbClr val="FFFFFF"/>
                </a:solidFill>
              </a:rPr>
              <a:t>PERTEMUAN </a:t>
            </a:r>
            <a:r>
              <a:rPr lang="id-ID" altLang="en-US" b="1">
                <a:solidFill>
                  <a:srgbClr val="FFFFFF"/>
                </a:solidFill>
              </a:rPr>
              <a:t> 5 </a:t>
            </a:r>
            <a:endParaRPr lang="en-US" altLang="en-US"/>
          </a:p>
          <a:p>
            <a:pPr algn="ctr" eaLnBrk="1" hangingPunct="1"/>
            <a:r>
              <a:rPr lang="id-ID" altLang="en-US" b="1">
                <a:solidFill>
                  <a:srgbClr val="FFFFFF"/>
                </a:solidFill>
              </a:rPr>
              <a:t>Ety Nurhayati, S.Kp,.M.kep.,Ns.Sp.Kep.Mat</a:t>
            </a:r>
            <a:endParaRPr lang="en-US" altLang="en-US"/>
          </a:p>
          <a:p>
            <a:pPr algn="ctr" eaLnBrk="1" hangingPunct="1"/>
            <a:r>
              <a:rPr lang="id-ID" altLang="en-US" b="1">
                <a:solidFill>
                  <a:srgbClr val="FFFFFF"/>
                </a:solidFill>
              </a:rPr>
              <a:t>FIKES </a:t>
            </a:r>
            <a:r>
              <a:rPr lang="en-US" altLang="en-US" b="1">
                <a:solidFill>
                  <a:srgbClr val="FFFFFF"/>
                </a:solidFill>
              </a:rPr>
              <a:t>&amp; </a:t>
            </a:r>
            <a:r>
              <a:rPr lang="id-ID" altLang="en-US" b="1">
                <a:solidFill>
                  <a:srgbClr val="FFFFFF"/>
                </a:solidFill>
              </a:rPr>
              <a:t>KEPERAWATAN</a:t>
            </a:r>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9" descr="C:\Users\arsil\Desktop\Smartcreative2.jpg">
            <a:extLst>
              <a:ext uri="{FF2B5EF4-FFF2-40B4-BE49-F238E27FC236}">
                <a16:creationId xmlns="" xmlns:a16="http://schemas.microsoft.com/office/drawing/2014/main" id="{EC8D3882-334E-4308-BC65-637538BAF42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 y="17463"/>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Rectangle 186">
            <a:extLst>
              <a:ext uri="{FF2B5EF4-FFF2-40B4-BE49-F238E27FC236}">
                <a16:creationId xmlns="" xmlns:a16="http://schemas.microsoft.com/office/drawing/2014/main" id="{A838E624-6830-4814-A900-7D4817425C55}"/>
              </a:ext>
            </a:extLst>
          </p:cNvPr>
          <p:cNvSpPr>
            <a:spLocks noGrp="1" noChangeArrowheads="1"/>
          </p:cNvSpPr>
          <p:nvPr>
            <p:ph type="title"/>
          </p:nvPr>
        </p:nvSpPr>
        <p:spPr>
          <a:xfrm>
            <a:off x="533400" y="685800"/>
            <a:ext cx="8229600" cy="685800"/>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TIDUR REM</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sp>
        <p:nvSpPr>
          <p:cNvPr id="11268" name="Rectangle 188">
            <a:extLst>
              <a:ext uri="{FF2B5EF4-FFF2-40B4-BE49-F238E27FC236}">
                <a16:creationId xmlns="" xmlns:a16="http://schemas.microsoft.com/office/drawing/2014/main" id="{82A9EABA-4B51-4C4E-AC34-3BE08A4800D1}"/>
              </a:ext>
            </a:extLst>
          </p:cNvPr>
          <p:cNvSpPr>
            <a:spLocks noGrp="1" noChangeArrowheads="1"/>
          </p:cNvSpPr>
          <p:nvPr>
            <p:ph idx="1"/>
          </p:nvPr>
        </p:nvSpPr>
        <p:spPr>
          <a:xfrm>
            <a:off x="468313" y="1524000"/>
            <a:ext cx="8218487" cy="2984500"/>
          </a:xfrm>
        </p:spPr>
        <p:txBody>
          <a:bodyPr/>
          <a:lstStyle/>
          <a:p>
            <a:pPr defTabSz="457200" eaLnBrk="1" fontAlgn="auto" latinLnBrk="0" hangingPunct="1">
              <a:lnSpc>
                <a:spcPct val="90000"/>
              </a:lnSpc>
              <a:spcBef>
                <a:spcPts val="1000"/>
              </a:spcBef>
              <a:spcAft>
                <a:spcPts val="0"/>
              </a:spcAft>
              <a:buClr>
                <a:srgbClr val="90C226"/>
              </a:buClr>
              <a:buSzPct val="80000"/>
              <a:buFont typeface="Arial" charset="0"/>
              <a:buNone/>
              <a:defRPr/>
            </a:pPr>
            <a:r>
              <a:rPr lang="sv-SE" altLang="id-ID" sz="2600" kern="1200" dirty="0">
                <a:solidFill>
                  <a:prstClr val="black">
                    <a:lumMod val="75000"/>
                    <a:lumOff val="25000"/>
                  </a:prstClr>
                </a:solidFill>
                <a:latin typeface="Trebuchet MS"/>
              </a:rPr>
              <a:t> REM</a:t>
            </a:r>
          </a:p>
          <a:p>
            <a:pPr eaLnBrk="1" hangingPunct="1">
              <a:buFont typeface="Arial" charset="0"/>
              <a:buChar char="•"/>
              <a:defRPr/>
            </a:pPr>
            <a:r>
              <a:rPr lang="id-ID" sz="2400" dirty="0">
                <a:latin typeface="Times New Roman"/>
                <a:ea typeface="Calibri"/>
              </a:rPr>
              <a:t>Tidur REM biasanya terjadi setiap 90 menit dan berlangsung selama 5-30 menit\.Tidur REM tidak senyenyak tidur NREM,  dan sebagian besar mimpi terjadi pada tahap ini. Selama tidur </a:t>
            </a:r>
          </a:p>
          <a:p>
            <a:pPr marL="0" indent="0" eaLnBrk="1" hangingPunct="1">
              <a:buFont typeface="Arial" charset="0"/>
              <a:buNone/>
              <a:defRPr/>
            </a:pPr>
            <a:r>
              <a:rPr lang="id-ID" sz="2400" dirty="0">
                <a:latin typeface="Times New Roman"/>
                <a:ea typeface="Calibri"/>
              </a:rPr>
              <a:t>     REM,otak cenderung aktif dan metabolismenya meninggkat </a:t>
            </a:r>
          </a:p>
          <a:p>
            <a:pPr marL="0" indent="0" eaLnBrk="1" hangingPunct="1">
              <a:buFont typeface="Arial" charset="0"/>
              <a:buNone/>
              <a:defRPr/>
            </a:pPr>
            <a:r>
              <a:rPr lang="id-ID" sz="2400" dirty="0">
                <a:latin typeface="Times New Roman"/>
                <a:ea typeface="Calibri"/>
              </a:rPr>
              <a:t>     hingga 20%.</a:t>
            </a:r>
            <a:endParaRPr lang="id-ID" altLang="en-US" sz="2200" dirty="0">
              <a:latin typeface="Arial" charset="0"/>
              <a:cs typeface="Arial" charset="0"/>
              <a:sym typeface="Arial" charset="0"/>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1" descr="C:\Users\arsil\Desktop\Smartcreative2.jpg">
            <a:extLst>
              <a:ext uri="{FF2B5EF4-FFF2-40B4-BE49-F238E27FC236}">
                <a16:creationId xmlns="" xmlns:a16="http://schemas.microsoft.com/office/drawing/2014/main" id="{840A7424-C394-4D90-A34F-587A2B1C421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813" y="60325"/>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Rectangle 198">
            <a:extLst>
              <a:ext uri="{FF2B5EF4-FFF2-40B4-BE49-F238E27FC236}">
                <a16:creationId xmlns="" xmlns:a16="http://schemas.microsoft.com/office/drawing/2014/main" id="{3D28617D-81A6-434D-9D52-AF83E4F35AD6}"/>
              </a:ext>
            </a:extLst>
          </p:cNvPr>
          <p:cNvSpPr>
            <a:spLocks noGrp="1" noChangeArrowheads="1"/>
          </p:cNvSpPr>
          <p:nvPr>
            <p:ph idx="1"/>
          </p:nvPr>
        </p:nvSpPr>
        <p:spPr>
          <a:xfrm>
            <a:off x="179388" y="765175"/>
            <a:ext cx="8785225" cy="5543550"/>
          </a:xfrm>
        </p:spPr>
        <p:txBody>
          <a:bodyPr/>
          <a:lstStyle/>
          <a:p>
            <a:pPr marL="723900">
              <a:lnSpc>
                <a:spcPct val="115000"/>
              </a:lnSpc>
              <a:spcAft>
                <a:spcPts val="1000"/>
              </a:spcAft>
              <a:buFont typeface="Arial" charset="0"/>
              <a:buChar char="•"/>
              <a:defRPr/>
            </a:pPr>
            <a:r>
              <a:rPr lang="id-ID" sz="2400" dirty="0">
                <a:latin typeface="Times New Roman"/>
                <a:ea typeface="Calibri"/>
                <a:cs typeface="Times New Roman"/>
              </a:rPr>
              <a:t>Siklus tidur yang komplet normalnya berlangsung selama 1,5     jam, dan setiap orang biasanya melalui empat hingga lima siklus  selama 7-8 jam tidur.Siklus tersebut dimulai dari tahap NREM  yang berlanjut ke tahap REM. </a:t>
            </a:r>
          </a:p>
          <a:p>
            <a:pPr marL="723900">
              <a:lnSpc>
                <a:spcPct val="115000"/>
              </a:lnSpc>
              <a:spcAft>
                <a:spcPts val="1000"/>
              </a:spcAft>
              <a:buFont typeface="Arial" charset="0"/>
              <a:buChar char="•"/>
              <a:defRPr/>
            </a:pPr>
            <a:r>
              <a:rPr lang="id-ID" sz="2400" dirty="0">
                <a:latin typeface="Times New Roman"/>
                <a:ea typeface="Calibri"/>
                <a:cs typeface="Times New Roman"/>
              </a:rPr>
              <a:t>Tahap NREM I-III berlangsung selama 30 menit,</a:t>
            </a:r>
          </a:p>
          <a:p>
            <a:pPr marL="723900">
              <a:lnSpc>
                <a:spcPct val="115000"/>
              </a:lnSpc>
              <a:spcAft>
                <a:spcPts val="1000"/>
              </a:spcAft>
              <a:buFont typeface="Arial" charset="0"/>
              <a:buChar char="•"/>
              <a:defRPr/>
            </a:pPr>
            <a:r>
              <a:rPr lang="id-ID" sz="2400" dirty="0">
                <a:latin typeface="Times New Roman"/>
                <a:ea typeface="Calibri"/>
                <a:cs typeface="Times New Roman"/>
              </a:rPr>
              <a:t>kemudian diteruskan ke tahap IV selama ± 20 menit.</a:t>
            </a:r>
          </a:p>
          <a:p>
            <a:pPr marL="723900">
              <a:lnSpc>
                <a:spcPct val="115000"/>
              </a:lnSpc>
              <a:spcAft>
                <a:spcPts val="1000"/>
              </a:spcAft>
              <a:buFont typeface="Arial" charset="0"/>
              <a:buChar char="•"/>
              <a:defRPr/>
            </a:pPr>
            <a:r>
              <a:rPr lang="id-ID" sz="2400" dirty="0">
                <a:latin typeface="Times New Roman"/>
                <a:ea typeface="Calibri"/>
                <a:cs typeface="Times New Roman"/>
              </a:rPr>
              <a:t>Setelah itu, individu kembali melalui tahap III dan II </a:t>
            </a:r>
          </a:p>
          <a:p>
            <a:pPr marL="381000" indent="0">
              <a:lnSpc>
                <a:spcPct val="115000"/>
              </a:lnSpc>
              <a:spcAft>
                <a:spcPts val="1000"/>
              </a:spcAft>
              <a:buFont typeface="Arial" charset="0"/>
              <a:buNone/>
              <a:defRPr/>
            </a:pPr>
            <a:r>
              <a:rPr lang="id-ID" sz="2400" dirty="0">
                <a:latin typeface="Times New Roman"/>
                <a:ea typeface="Calibri"/>
                <a:cs typeface="Times New Roman"/>
              </a:rPr>
              <a:t>     selama 20 menit. </a:t>
            </a:r>
          </a:p>
          <a:p>
            <a:pPr marL="723900">
              <a:lnSpc>
                <a:spcPct val="115000"/>
              </a:lnSpc>
              <a:spcAft>
                <a:spcPts val="1000"/>
              </a:spcAft>
              <a:buFont typeface="Arial" charset="0"/>
              <a:buChar char="•"/>
              <a:defRPr/>
            </a:pPr>
            <a:r>
              <a:rPr lang="id-ID" sz="2400" dirty="0">
                <a:latin typeface="Times New Roman"/>
                <a:ea typeface="Calibri"/>
                <a:cs typeface="Times New Roman"/>
              </a:rPr>
              <a:t>Tahap REM muncul sesudahnya dan berlangsung </a:t>
            </a:r>
          </a:p>
          <a:p>
            <a:pPr marL="381000" indent="0">
              <a:lnSpc>
                <a:spcPct val="115000"/>
              </a:lnSpc>
              <a:spcAft>
                <a:spcPts val="1000"/>
              </a:spcAft>
              <a:buFont typeface="Arial" charset="0"/>
              <a:buNone/>
              <a:defRPr/>
            </a:pPr>
            <a:r>
              <a:rPr lang="id-ID" sz="2400" dirty="0">
                <a:latin typeface="Times New Roman"/>
                <a:ea typeface="Calibri"/>
                <a:cs typeface="Times New Roman"/>
              </a:rPr>
              <a:t>     selama 10 menit.</a:t>
            </a:r>
            <a:endParaRPr lang="id-ID" sz="2000" dirty="0">
              <a:ea typeface="Calibri"/>
              <a:cs typeface="Times New Roman"/>
            </a:endParaRPr>
          </a:p>
          <a:p>
            <a:pPr eaLnBrk="1" hangingPunct="1">
              <a:buFont typeface="Arial" charset="0"/>
              <a:buChar char="•"/>
              <a:defRPr/>
            </a:pPr>
            <a:endParaRPr lang="id-ID" altLang="en-US" sz="2200" dirty="0">
              <a:latin typeface="Arial" charset="0"/>
              <a:cs typeface="Arial" charset="0"/>
              <a:sym typeface="Arial"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5" descr="C:\Users\arsil\Desktop\Smartcreative2.jpg">
            <a:extLst>
              <a:ext uri="{FF2B5EF4-FFF2-40B4-BE49-F238E27FC236}">
                <a16:creationId xmlns="" xmlns:a16="http://schemas.microsoft.com/office/drawing/2014/main" id="{66A66B68-C688-4627-84C6-01096497127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35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Rectangle 216">
            <a:extLst>
              <a:ext uri="{FF2B5EF4-FFF2-40B4-BE49-F238E27FC236}">
                <a16:creationId xmlns="" xmlns:a16="http://schemas.microsoft.com/office/drawing/2014/main" id="{3AEA8A85-9A21-4ADB-87EB-608B7BAA3FEA}"/>
              </a:ext>
            </a:extLst>
          </p:cNvPr>
          <p:cNvSpPr>
            <a:spLocks noGrp="1" noChangeArrowheads="1"/>
          </p:cNvSpPr>
          <p:nvPr>
            <p:ph type="title"/>
          </p:nvPr>
        </p:nvSpPr>
        <p:spPr>
          <a:xfrm>
            <a:off x="533400" y="685800"/>
            <a:ext cx="8229600" cy="685800"/>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Faktor Yang Mempengaruhi Tidur</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pic>
        <p:nvPicPr>
          <p:cNvPr id="13316" name="Picture 5">
            <a:extLst>
              <a:ext uri="{FF2B5EF4-FFF2-40B4-BE49-F238E27FC236}">
                <a16:creationId xmlns="" xmlns:a16="http://schemas.microsoft.com/office/drawing/2014/main" id="{CE3646A1-E6B3-488B-8C31-710D31F26517}"/>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212725" y="1844675"/>
            <a:ext cx="2032000" cy="168751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7" name="Picture 6">
            <a:extLst>
              <a:ext uri="{FF2B5EF4-FFF2-40B4-BE49-F238E27FC236}">
                <a16:creationId xmlns="" xmlns:a16="http://schemas.microsoft.com/office/drawing/2014/main" id="{A350BC28-E1E3-46B9-AF0F-ECD41AF011AD}"/>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359025" y="2133600"/>
            <a:ext cx="2474913" cy="154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8" name="Picture 7">
            <a:extLst>
              <a:ext uri="{FF2B5EF4-FFF2-40B4-BE49-F238E27FC236}">
                <a16:creationId xmlns="" xmlns:a16="http://schemas.microsoft.com/office/drawing/2014/main" id="{49EE515A-35D9-438F-82F5-14B12647E4FD}"/>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59338" y="1781175"/>
            <a:ext cx="2303462" cy="1535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9" name="Picture 8">
            <a:extLst>
              <a:ext uri="{FF2B5EF4-FFF2-40B4-BE49-F238E27FC236}">
                <a16:creationId xmlns="" xmlns:a16="http://schemas.microsoft.com/office/drawing/2014/main" id="{B44489AC-387F-45F7-929B-3697DDE51355}"/>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308850" y="2139950"/>
            <a:ext cx="1728788" cy="153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20" name="Picture 9">
            <a:extLst>
              <a:ext uri="{FF2B5EF4-FFF2-40B4-BE49-F238E27FC236}">
                <a16:creationId xmlns="" xmlns:a16="http://schemas.microsoft.com/office/drawing/2014/main" id="{30CF60A0-47D3-425E-8D5A-B88683FFA342}"/>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7950" y="4332288"/>
            <a:ext cx="2279650" cy="1700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21" name="Picture 10">
            <a:extLst>
              <a:ext uri="{FF2B5EF4-FFF2-40B4-BE49-F238E27FC236}">
                <a16:creationId xmlns="" xmlns:a16="http://schemas.microsoft.com/office/drawing/2014/main" id="{46299B5D-6612-4F12-A4F3-761BD7F02A68}"/>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525713" y="4630738"/>
            <a:ext cx="2217737" cy="145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22" name="Picture 11">
            <a:extLst>
              <a:ext uri="{FF2B5EF4-FFF2-40B4-BE49-F238E27FC236}">
                <a16:creationId xmlns="" xmlns:a16="http://schemas.microsoft.com/office/drawing/2014/main" id="{CAB438D5-90E8-4E7D-AD7F-5443D0FA365E}"/>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903788" y="4221163"/>
            <a:ext cx="2259012"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23" name="Picture 12">
            <a:extLst>
              <a:ext uri="{FF2B5EF4-FFF2-40B4-BE49-F238E27FC236}">
                <a16:creationId xmlns="" xmlns:a16="http://schemas.microsoft.com/office/drawing/2014/main" id="{5CCB2C5F-9316-4291-94D8-F2E276329A1C}"/>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346950" y="4508500"/>
            <a:ext cx="179705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7" descr="C:\Users\arsil\Desktop\Smartcreative2.jpg">
            <a:extLst>
              <a:ext uri="{FF2B5EF4-FFF2-40B4-BE49-F238E27FC236}">
                <a16:creationId xmlns="" xmlns:a16="http://schemas.microsoft.com/office/drawing/2014/main" id="{29EC564F-DCFC-45EA-A8DE-6B33478F33F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226">
            <a:extLst>
              <a:ext uri="{FF2B5EF4-FFF2-40B4-BE49-F238E27FC236}">
                <a16:creationId xmlns="" xmlns:a16="http://schemas.microsoft.com/office/drawing/2014/main" id="{789823E1-EBE5-49B5-AD8E-538E841224E1}"/>
              </a:ext>
            </a:extLst>
          </p:cNvPr>
          <p:cNvSpPr>
            <a:spLocks noGrp="1" noChangeArrowheads="1"/>
          </p:cNvSpPr>
          <p:nvPr>
            <p:ph type="title"/>
          </p:nvPr>
        </p:nvSpPr>
        <p:spPr>
          <a:xfrm>
            <a:off x="533400" y="685800"/>
            <a:ext cx="8229600" cy="685800"/>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Memahami Tentang Waktu Istirahat dan Tidur Yang Baik</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sp>
        <p:nvSpPr>
          <p:cNvPr id="14340" name="Rectangle 228">
            <a:extLst>
              <a:ext uri="{FF2B5EF4-FFF2-40B4-BE49-F238E27FC236}">
                <a16:creationId xmlns="" xmlns:a16="http://schemas.microsoft.com/office/drawing/2014/main" id="{E207765E-F822-411D-B7C2-E7223C24E076}"/>
              </a:ext>
            </a:extLst>
          </p:cNvPr>
          <p:cNvSpPr>
            <a:spLocks noGrp="1" noChangeArrowheads="1"/>
          </p:cNvSpPr>
          <p:nvPr>
            <p:ph idx="1"/>
          </p:nvPr>
        </p:nvSpPr>
        <p:spPr>
          <a:xfrm>
            <a:off x="457200" y="1700213"/>
            <a:ext cx="8229600" cy="4465637"/>
          </a:xfrm>
        </p:spPr>
        <p:txBody>
          <a:bodyPr/>
          <a:lstStyle/>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Bayi baru lahir : Lama tidur 14-18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Bayi(s/d 1 thn) : 1 siklus tidur rata2 12-14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Todler(1-3 thn) : Lama tidur 11-12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Pra sekolah : ± 11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Usia sekolah : ± 10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Usia sekolah : ± 10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Adolescent : ± 8,5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Dewasa muda : 7-8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Dewasa menengah : ± 7 jam/hari.</a:t>
            </a:r>
            <a:endParaRPr lang="id-ID" altLang="en-US" sz="1600">
              <a:ea typeface="Calibri" panose="020F0502020204030204" pitchFamily="34" charset="0"/>
              <a:cs typeface="Times New Roman" panose="02020603050405020304" pitchFamily="18" charset="0"/>
            </a:endParaRPr>
          </a:p>
          <a:p>
            <a:pPr>
              <a:lnSpc>
                <a:spcPct val="115000"/>
              </a:lnSpc>
              <a:spcAft>
                <a:spcPts val="1000"/>
              </a:spcAft>
              <a:buSzPts val="1000"/>
              <a:buFont typeface="Wingdings" panose="05000000000000000000" pitchFamily="2" charset="2"/>
              <a:buChar char="§"/>
              <a:tabLst>
                <a:tab pos="457200" algn="l"/>
              </a:tabLst>
            </a:pPr>
            <a:r>
              <a:rPr lang="id-ID" altLang="en-US" sz="1600">
                <a:latin typeface="Times New Roman" panose="02020603050405020304" pitchFamily="18" charset="0"/>
                <a:ea typeface="Calibri" panose="020F0502020204030204" pitchFamily="34" charset="0"/>
                <a:cs typeface="Times New Roman" panose="02020603050405020304" pitchFamily="18" charset="0"/>
              </a:rPr>
              <a:t>Dewasa tua  : ± 6 jam/hari.</a:t>
            </a:r>
            <a:endParaRPr lang="id-ID" altLang="en-US" sz="1600">
              <a:ea typeface="Calibri" panose="020F0502020204030204" pitchFamily="34" charset="0"/>
              <a:cs typeface="Times New Roman" panose="02020603050405020304" pitchFamily="18" charset="0"/>
            </a:endParaRPr>
          </a:p>
        </p:txBody>
      </p:sp>
      <p:pic>
        <p:nvPicPr>
          <p:cNvPr id="14341" name="Picture 5">
            <a:extLst>
              <a:ext uri="{FF2B5EF4-FFF2-40B4-BE49-F238E27FC236}">
                <a16:creationId xmlns="" xmlns:a16="http://schemas.microsoft.com/office/drawing/2014/main" id="{AE613F81-489A-4DCF-872E-1879FA32369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6463" y="2420938"/>
            <a:ext cx="3822700" cy="3824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9" descr="C:\Users\arsil\Desktop\Smartcreative2.jpg">
            <a:extLst>
              <a:ext uri="{FF2B5EF4-FFF2-40B4-BE49-F238E27FC236}">
                <a16:creationId xmlns="" xmlns:a16="http://schemas.microsoft.com/office/drawing/2014/main" id="{22DABAC0-37BC-47B5-BB9C-3A640808042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236">
            <a:extLst>
              <a:ext uri="{FF2B5EF4-FFF2-40B4-BE49-F238E27FC236}">
                <a16:creationId xmlns="" xmlns:a16="http://schemas.microsoft.com/office/drawing/2014/main" id="{3F8D2428-370E-4150-B59B-243981F94C05}"/>
              </a:ext>
            </a:extLst>
          </p:cNvPr>
          <p:cNvSpPr>
            <a:spLocks noGrp="1" noChangeArrowheads="1"/>
          </p:cNvSpPr>
          <p:nvPr>
            <p:ph type="title"/>
          </p:nvPr>
        </p:nvSpPr>
        <p:spPr>
          <a:xfrm>
            <a:off x="533400" y="685800"/>
            <a:ext cx="8229600" cy="685800"/>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Faktor Gangguan Saat Istirahat dan Tidur</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sp>
        <p:nvSpPr>
          <p:cNvPr id="16388" name="Rectangle 238">
            <a:extLst>
              <a:ext uri="{FF2B5EF4-FFF2-40B4-BE49-F238E27FC236}">
                <a16:creationId xmlns="" xmlns:a16="http://schemas.microsoft.com/office/drawing/2014/main" id="{9BDE6333-8969-460C-B807-439651D1D3EC}"/>
              </a:ext>
            </a:extLst>
          </p:cNvPr>
          <p:cNvSpPr>
            <a:spLocks noGrp="1" noChangeArrowheads="1"/>
          </p:cNvSpPr>
          <p:nvPr>
            <p:ph idx="1"/>
          </p:nvPr>
        </p:nvSpPr>
        <p:spPr>
          <a:xfrm>
            <a:off x="457200" y="1524000"/>
            <a:ext cx="8229600" cy="4602163"/>
          </a:xfrm>
        </p:spPr>
        <p:txBody>
          <a:bodyPr/>
          <a:lstStyle/>
          <a:p>
            <a:pPr defTabSz="457200" eaLnBrk="1" latinLnBrk="0" hangingPunct="1">
              <a:spcBef>
                <a:spcPts val="1000"/>
              </a:spcBef>
              <a:buClr>
                <a:srgbClr val="90C226"/>
              </a:buClr>
              <a:buSzPct val="80000"/>
              <a:buFont typeface="Arial" charset="0"/>
              <a:buBlip>
                <a:blip r:embed="rId3"/>
              </a:buBlip>
              <a:defRPr/>
            </a:pPr>
            <a:endParaRPr lang="id-ID" altLang="id-ID" sz="2800" kern="1200" dirty="0">
              <a:solidFill>
                <a:srgbClr val="404040"/>
              </a:solidFill>
              <a:latin typeface="Trebuchet MS"/>
            </a:endParaRPr>
          </a:p>
          <a:p>
            <a:pPr defTabSz="457200" eaLnBrk="1" latinLnBrk="0" hangingPunct="1">
              <a:spcBef>
                <a:spcPts val="1000"/>
              </a:spcBef>
              <a:buClr>
                <a:srgbClr val="90C226"/>
              </a:buClr>
              <a:buSzPct val="80000"/>
              <a:buFont typeface="Arial" charset="0"/>
              <a:buBlip>
                <a:blip r:embed="rId3"/>
              </a:buBlip>
              <a:defRPr/>
            </a:pPr>
            <a:r>
              <a:rPr lang="en-US" altLang="id-ID" sz="2800" kern="1200" dirty="0">
                <a:solidFill>
                  <a:srgbClr val="404040"/>
                </a:solidFill>
                <a:latin typeface="Trebuchet MS"/>
              </a:rPr>
              <a:t>INSOMNIA</a:t>
            </a:r>
          </a:p>
          <a:p>
            <a:pPr defTabSz="457200" eaLnBrk="1" latinLnBrk="0" hangingPunct="1">
              <a:spcBef>
                <a:spcPts val="1000"/>
              </a:spcBef>
              <a:buClr>
                <a:srgbClr val="90C226"/>
              </a:buClr>
              <a:buSzPct val="80000"/>
              <a:buFont typeface="Arial" charset="0"/>
              <a:buBlip>
                <a:blip r:embed="rId3"/>
              </a:buBlip>
              <a:defRPr/>
            </a:pPr>
            <a:r>
              <a:rPr lang="en-US" altLang="id-ID" sz="2800" kern="1200" dirty="0">
                <a:solidFill>
                  <a:srgbClr val="404040"/>
                </a:solidFill>
                <a:latin typeface="Trebuchet MS"/>
              </a:rPr>
              <a:t>HIPERSOMNIA</a:t>
            </a:r>
          </a:p>
          <a:p>
            <a:pPr defTabSz="457200" eaLnBrk="1" latinLnBrk="0" hangingPunct="1">
              <a:spcBef>
                <a:spcPts val="1000"/>
              </a:spcBef>
              <a:buClr>
                <a:srgbClr val="90C226"/>
              </a:buClr>
              <a:buSzPct val="80000"/>
              <a:buFont typeface="Arial" charset="0"/>
              <a:buBlip>
                <a:blip r:embed="rId3"/>
              </a:buBlip>
              <a:defRPr/>
            </a:pPr>
            <a:r>
              <a:rPr lang="en-US" altLang="id-ID" sz="2800" kern="1200" dirty="0">
                <a:solidFill>
                  <a:srgbClr val="404040"/>
                </a:solidFill>
                <a:latin typeface="Trebuchet MS"/>
              </a:rPr>
              <a:t>PARASOMNIA</a:t>
            </a:r>
          </a:p>
          <a:p>
            <a:pPr defTabSz="457200" eaLnBrk="1" latinLnBrk="0" hangingPunct="1">
              <a:spcBef>
                <a:spcPts val="1000"/>
              </a:spcBef>
              <a:buClr>
                <a:srgbClr val="90C226"/>
              </a:buClr>
              <a:buSzPct val="80000"/>
              <a:buFont typeface="Arial" charset="0"/>
              <a:buBlip>
                <a:blip r:embed="rId3"/>
              </a:buBlip>
              <a:defRPr/>
            </a:pPr>
            <a:r>
              <a:rPr lang="en-US" altLang="id-ID" sz="2800" kern="1200" dirty="0">
                <a:solidFill>
                  <a:srgbClr val="404040"/>
                </a:solidFill>
                <a:latin typeface="Trebuchet MS"/>
              </a:rPr>
              <a:t>NARCOLEPSI</a:t>
            </a:r>
          </a:p>
          <a:p>
            <a:pPr defTabSz="457200" eaLnBrk="1" latinLnBrk="0" hangingPunct="1">
              <a:spcBef>
                <a:spcPts val="1000"/>
              </a:spcBef>
              <a:buClr>
                <a:srgbClr val="90C226"/>
              </a:buClr>
              <a:buSzPct val="80000"/>
              <a:buFont typeface="Arial" charset="0"/>
              <a:buBlip>
                <a:blip r:embed="rId3"/>
              </a:buBlip>
              <a:defRPr/>
            </a:pPr>
            <a:r>
              <a:rPr lang="en-US" altLang="id-ID" sz="2800" kern="1200" dirty="0">
                <a:solidFill>
                  <a:srgbClr val="404040"/>
                </a:solidFill>
                <a:latin typeface="Trebuchet MS"/>
              </a:rPr>
              <a:t>SLEEP APNEA</a:t>
            </a:r>
          </a:p>
          <a:p>
            <a:pPr eaLnBrk="1" hangingPunct="1">
              <a:buFont typeface="Arial" charset="0"/>
              <a:buChar char="•"/>
              <a:defRPr/>
            </a:pPr>
            <a:endParaRPr lang="id-ID" altLang="en-US" sz="2200" dirty="0">
              <a:latin typeface="Arial" charset="0"/>
              <a:cs typeface="Arial" charset="0"/>
              <a:sym typeface="Arial" charset="0"/>
            </a:endParaRPr>
          </a:p>
        </p:txBody>
      </p:sp>
      <p:pic>
        <p:nvPicPr>
          <p:cNvPr id="15365" name="Picture 5">
            <a:extLst>
              <a:ext uri="{FF2B5EF4-FFF2-40B4-BE49-F238E27FC236}">
                <a16:creationId xmlns="" xmlns:a16="http://schemas.microsoft.com/office/drawing/2014/main" id="{217AE2FC-C43B-45B9-BAD4-ED21B180643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56100" y="1636713"/>
            <a:ext cx="3822700" cy="421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1" descr="C:\Users\arsil\Desktop\Smartcreative2.jpg">
            <a:extLst>
              <a:ext uri="{FF2B5EF4-FFF2-40B4-BE49-F238E27FC236}">
                <a16:creationId xmlns="" xmlns:a16="http://schemas.microsoft.com/office/drawing/2014/main" id="{8F10F84C-9726-4295-A8E8-1547EA7E311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5888"/>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246">
            <a:extLst>
              <a:ext uri="{FF2B5EF4-FFF2-40B4-BE49-F238E27FC236}">
                <a16:creationId xmlns="" xmlns:a16="http://schemas.microsoft.com/office/drawing/2014/main" id="{95EC9DA2-C9B2-4F21-AF7B-5065FEAA4045}"/>
              </a:ext>
            </a:extLst>
          </p:cNvPr>
          <p:cNvSpPr>
            <a:spLocks noGrp="1" noChangeArrowheads="1"/>
          </p:cNvSpPr>
          <p:nvPr>
            <p:ph type="title"/>
          </p:nvPr>
        </p:nvSpPr>
        <p:spPr>
          <a:xfrm>
            <a:off x="539750" y="836613"/>
            <a:ext cx="8229600" cy="685800"/>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Tabel Tentang Kebutuhan Tidur Sesuai Dengan Usia</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graphicFrame>
        <p:nvGraphicFramePr>
          <p:cNvPr id="3" name="Table 2">
            <a:extLst>
              <a:ext uri="{FF2B5EF4-FFF2-40B4-BE49-F238E27FC236}">
                <a16:creationId xmlns="" xmlns:a16="http://schemas.microsoft.com/office/drawing/2014/main" id="{73549E0F-50F5-4F80-B258-C731A4AB068E}"/>
              </a:ext>
            </a:extLst>
          </p:cNvPr>
          <p:cNvGraphicFramePr>
            <a:graphicFrameLocks noGrp="1"/>
          </p:cNvGraphicFramePr>
          <p:nvPr/>
        </p:nvGraphicFramePr>
        <p:xfrm>
          <a:off x="900113" y="2060575"/>
          <a:ext cx="7632700" cy="3744913"/>
        </p:xfrm>
        <a:graphic>
          <a:graphicData uri="http://schemas.openxmlformats.org/drawingml/2006/table">
            <a:tbl>
              <a:tblPr/>
              <a:tblGrid>
                <a:gridCol w="2217918">
                  <a:extLst>
                    <a:ext uri="{9D8B030D-6E8A-4147-A177-3AD203B41FA5}">
                      <a16:colId xmlns="" xmlns:a16="http://schemas.microsoft.com/office/drawing/2014/main" val="20000"/>
                    </a:ext>
                  </a:extLst>
                </a:gridCol>
                <a:gridCol w="2664245">
                  <a:extLst>
                    <a:ext uri="{9D8B030D-6E8A-4147-A177-3AD203B41FA5}">
                      <a16:colId xmlns="" xmlns:a16="http://schemas.microsoft.com/office/drawing/2014/main" val="20001"/>
                    </a:ext>
                  </a:extLst>
                </a:gridCol>
                <a:gridCol w="2750537">
                  <a:extLst>
                    <a:ext uri="{9D8B030D-6E8A-4147-A177-3AD203B41FA5}">
                      <a16:colId xmlns="" xmlns:a16="http://schemas.microsoft.com/office/drawing/2014/main" val="20002"/>
                    </a:ext>
                  </a:extLst>
                </a:gridCol>
              </a:tblGrid>
              <a:tr h="357961">
                <a:tc>
                  <a:txBody>
                    <a:bodyPr/>
                    <a:lstStyle/>
                    <a:p>
                      <a:pPr algn="ctr">
                        <a:lnSpc>
                          <a:spcPct val="115000"/>
                        </a:lnSpc>
                        <a:spcAft>
                          <a:spcPts val="1000"/>
                        </a:spcAft>
                      </a:pPr>
                      <a:r>
                        <a:rPr lang="id-ID" sz="1200" b="1">
                          <a:effectLst/>
                          <a:latin typeface="Times New Roman"/>
                          <a:ea typeface="Calibri"/>
                          <a:cs typeface="Times New Roman"/>
                        </a:rPr>
                        <a:t>Umur</a:t>
                      </a:r>
                      <a:endParaRPr lang="id-ID" sz="1100">
                        <a:effectLst/>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d-ID" sz="1200" b="1">
                          <a:effectLst/>
                          <a:latin typeface="Times New Roman"/>
                          <a:ea typeface="Calibri"/>
                          <a:cs typeface="Times New Roman"/>
                        </a:rPr>
                        <a:t>Tingkat perkembangan</a:t>
                      </a:r>
                      <a:endParaRPr lang="id-ID" sz="1100">
                        <a:effectLst/>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d-ID" sz="1200" b="1">
                          <a:effectLst/>
                          <a:latin typeface="Times New Roman"/>
                          <a:ea typeface="Calibri"/>
                          <a:cs typeface="Times New Roman"/>
                        </a:rPr>
                        <a:t>Jumlah Kebutuhan Tidur</a:t>
                      </a:r>
                      <a:endParaRPr lang="id-ID" sz="1100">
                        <a:effectLst/>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386952">
                <a:tc>
                  <a:txBody>
                    <a:bodyPr/>
                    <a:lstStyle/>
                    <a:p>
                      <a:pPr algn="ctr">
                        <a:lnSpc>
                          <a:spcPct val="115000"/>
                        </a:lnSpc>
                        <a:spcAft>
                          <a:spcPts val="1000"/>
                        </a:spcAft>
                      </a:pPr>
                      <a:r>
                        <a:rPr lang="id-ID" sz="1200" dirty="0">
                          <a:effectLst/>
                          <a:latin typeface="Times New Roman"/>
                          <a:ea typeface="Calibri"/>
                          <a:cs typeface="Times New Roman"/>
                        </a:rPr>
                        <a:t>0 – 1 tahun</a:t>
                      </a:r>
                    </a:p>
                    <a:p>
                      <a:pPr algn="ctr">
                        <a:lnSpc>
                          <a:spcPct val="115000"/>
                        </a:lnSpc>
                        <a:spcAft>
                          <a:spcPts val="1000"/>
                        </a:spcAft>
                      </a:pPr>
                      <a:r>
                        <a:rPr lang="id-ID" sz="1200" dirty="0">
                          <a:effectLst/>
                          <a:latin typeface="Times New Roman"/>
                          <a:ea typeface="Calibri"/>
                          <a:cs typeface="Times New Roman"/>
                        </a:rPr>
                        <a:t>1 – 18 bulan</a:t>
                      </a:r>
                    </a:p>
                    <a:p>
                      <a:pPr algn="ctr">
                        <a:lnSpc>
                          <a:spcPct val="115000"/>
                        </a:lnSpc>
                        <a:spcAft>
                          <a:spcPts val="1000"/>
                        </a:spcAft>
                      </a:pPr>
                      <a:r>
                        <a:rPr lang="id-ID" sz="1200" dirty="0">
                          <a:effectLst/>
                          <a:latin typeface="Times New Roman"/>
                          <a:ea typeface="Calibri"/>
                          <a:cs typeface="Times New Roman"/>
                        </a:rPr>
                        <a:t>18 bulan – 3 tahun </a:t>
                      </a:r>
                    </a:p>
                    <a:p>
                      <a:pPr algn="ctr">
                        <a:lnSpc>
                          <a:spcPct val="115000"/>
                        </a:lnSpc>
                        <a:spcAft>
                          <a:spcPts val="1000"/>
                        </a:spcAft>
                      </a:pPr>
                      <a:r>
                        <a:rPr lang="id-ID" sz="1200" dirty="0">
                          <a:effectLst/>
                          <a:latin typeface="Times New Roman"/>
                          <a:ea typeface="Calibri"/>
                          <a:cs typeface="Times New Roman"/>
                        </a:rPr>
                        <a:t>3 – 6 tahun</a:t>
                      </a:r>
                    </a:p>
                    <a:p>
                      <a:pPr algn="ctr">
                        <a:lnSpc>
                          <a:spcPct val="115000"/>
                        </a:lnSpc>
                        <a:spcAft>
                          <a:spcPts val="1000"/>
                        </a:spcAft>
                      </a:pPr>
                      <a:r>
                        <a:rPr lang="id-ID" sz="1200" dirty="0">
                          <a:effectLst/>
                          <a:latin typeface="Times New Roman"/>
                          <a:ea typeface="Calibri"/>
                          <a:cs typeface="Times New Roman"/>
                        </a:rPr>
                        <a:t>6 – 12 tahun</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12 – 18 tahun</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18 – 40 tahun</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40 – 60 tahun</a:t>
                      </a:r>
                    </a:p>
                    <a:p>
                      <a:pPr algn="ctr">
                        <a:lnSpc>
                          <a:spcPct val="115000"/>
                        </a:lnSpc>
                        <a:spcAft>
                          <a:spcPts val="1000"/>
                        </a:spcAft>
                      </a:pPr>
                      <a:r>
                        <a:rPr lang="id-ID" sz="1200" dirty="0">
                          <a:effectLst/>
                          <a:latin typeface="Times New Roman"/>
                          <a:ea typeface="Calibri"/>
                          <a:cs typeface="Times New Roman"/>
                        </a:rPr>
                        <a:t>60 tahun keatas</a:t>
                      </a:r>
                      <a:endParaRPr lang="id-ID" sz="1100" dirty="0">
                        <a:effectLst/>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d-ID" sz="1200">
                          <a:effectLst/>
                          <a:latin typeface="Times New Roman"/>
                          <a:ea typeface="Calibri"/>
                          <a:cs typeface="Times New Roman"/>
                        </a:rPr>
                        <a:t>Bayi baru lahir</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bayi</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anak</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pra sekolah</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sekolah</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remaja</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muda</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muda rapuh baya</a:t>
                      </a:r>
                      <a:endParaRPr lang="id-ID" sz="1100">
                        <a:effectLst/>
                        <a:latin typeface="Calibri"/>
                        <a:ea typeface="Calibri"/>
                        <a:cs typeface="Times New Roman"/>
                      </a:endParaRPr>
                    </a:p>
                    <a:p>
                      <a:pPr algn="ctr">
                        <a:lnSpc>
                          <a:spcPct val="115000"/>
                        </a:lnSpc>
                        <a:spcAft>
                          <a:spcPts val="1000"/>
                        </a:spcAft>
                      </a:pPr>
                      <a:r>
                        <a:rPr lang="id-ID" sz="1200">
                          <a:effectLst/>
                          <a:latin typeface="Times New Roman"/>
                          <a:ea typeface="Calibri"/>
                          <a:cs typeface="Times New Roman"/>
                        </a:rPr>
                        <a:t>Masa dewasa tua</a:t>
                      </a:r>
                      <a:endParaRPr lang="id-ID" sz="1100">
                        <a:effectLst/>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d-ID" sz="1200" dirty="0">
                          <a:effectLst/>
                          <a:latin typeface="Times New Roman"/>
                          <a:ea typeface="Calibri"/>
                          <a:cs typeface="Times New Roman"/>
                        </a:rPr>
                        <a:t>14 – 18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12 – 14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11 – 12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11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10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8.5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7 – 8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7 jam/hari</a:t>
                      </a:r>
                      <a:endParaRPr lang="id-ID" sz="1100" dirty="0">
                        <a:effectLst/>
                        <a:latin typeface="Calibri"/>
                        <a:ea typeface="Calibri"/>
                        <a:cs typeface="Times New Roman"/>
                      </a:endParaRPr>
                    </a:p>
                    <a:p>
                      <a:pPr algn="ctr">
                        <a:lnSpc>
                          <a:spcPct val="115000"/>
                        </a:lnSpc>
                        <a:spcAft>
                          <a:spcPts val="1000"/>
                        </a:spcAft>
                      </a:pPr>
                      <a:r>
                        <a:rPr lang="id-ID" sz="1200" dirty="0">
                          <a:effectLst/>
                          <a:latin typeface="Times New Roman"/>
                          <a:ea typeface="Calibri"/>
                          <a:cs typeface="Times New Roman"/>
                        </a:rPr>
                        <a:t>6 jam/hari</a:t>
                      </a:r>
                      <a:endParaRPr lang="id-ID" sz="1100" dirty="0">
                        <a:effectLst/>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1028" name="Rectangle 4"/>
          <p:cNvSpPr>
            <a:spLocks noChangeArrowheads="1"/>
          </p:cNvSpPr>
          <p:nvPr/>
        </p:nvSpPr>
        <p:spPr bwMode="auto">
          <a:xfrm>
            <a:off x="-857288" y="785794"/>
            <a:ext cx="105728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Asuhan Keperawatan pada Gangguan Kebutuhan Istirahat Dan Tidur</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Tn. A 57 tahun datang ke RS Respati karena akhir-akhir ini Tn. A mengeluhkan susah untuk memulai tidur. Tn.A juga mengatakan sering merasakan cemas, karena pekerjaannya yang menumpuk dan ia khawatir tidak mampu menyelesaikan pekerjaan tersebut dalam waktu yang sudah ditentukan.  Istri Tn.A juga mengatakan, Tn.A sering mengigau pada saat tidur. Tn.A juga mengatakan sering mengalami mimpi buruk, ia juga mengatakan saat bekerja sering merasa mengantuk, cepat lelah, dan tidak focus dalam bekerja.  Tn.A terlihat pucat, lemas, dan kantung mata Tn.A terlihat membengkak. Tn.A juga mengatakan nafsu makannya menurun, disaat makan Tn.A mengeluh cepat kenyang. Berat badan Tn.A juga menurun, yang semulanya 70 kg sekarang menjadi 65 kg. Saat dilakukan pengkajian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 37,5</a:t>
            </a:r>
            <a:r>
              <a:rPr kumimoji="0" lang="id-ID"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0</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RR : 26x/menit</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TB : 170 cm</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 50x/menit</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TD : 100/70 mmHg</a:t>
            </a:r>
            <a:endParaRPr kumimoji="0" lang="id-ID"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user\Pictures\Picture1.jpg"/>
          <p:cNvPicPr>
            <a:picLocks noChangeAspect="1" noChangeArrowheads="1"/>
          </p:cNvPicPr>
          <p:nvPr/>
        </p:nvPicPr>
        <p:blipFill>
          <a:blip r:embed="rId2"/>
          <a:srcRect/>
          <a:stretch>
            <a:fillRect/>
          </a:stretch>
        </p:blipFill>
        <p:spPr bwMode="auto">
          <a:xfrm>
            <a:off x="-1643106" y="-428652"/>
            <a:ext cx="12211050" cy="7675563"/>
          </a:xfrm>
          <a:prstGeom prst="rect">
            <a:avLst/>
          </a:prstGeom>
          <a:noFill/>
        </p:spPr>
      </p:pic>
      <p:sp>
        <p:nvSpPr>
          <p:cNvPr id="9217" name="Rectangle 1"/>
          <p:cNvSpPr>
            <a:spLocks noChangeArrowheads="1"/>
          </p:cNvSpPr>
          <p:nvPr/>
        </p:nvSpPr>
        <p:spPr bwMode="auto">
          <a:xfrm>
            <a:off x="-785850" y="285728"/>
            <a:ext cx="992985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PENGKAJIAN KEPERAWATAN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Pasien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Nama                            :	Tn.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Usia                              :	57 Tahun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Agama                          :	Islam</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Pendidikan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Pekerjaan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Status pernikahan         :	Menikah</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Suku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Bangsa                          :	Indonesia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Alamat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Diagnosa medis            :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Waktu/tgl masuk RS     :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Penanggung Jawab</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Nama                            :	Ibu. A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Usia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Hubungan dengn klien  :	Istri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Keluhan utama</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Pasien mengeluh susah untuk memulai tidur.</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id-ID"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8193" name="Rectangle 1"/>
          <p:cNvSpPr>
            <a:spLocks noChangeArrowheads="1"/>
          </p:cNvSpPr>
          <p:nvPr/>
        </p:nvSpPr>
        <p:spPr bwMode="auto">
          <a:xfrm>
            <a:off x="-1143040" y="500042"/>
            <a:ext cx="1121576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b="1" dirty="0" smtClean="0">
                <a:solidFill>
                  <a:schemeClr val="tx1"/>
                </a:solidFill>
                <a:latin typeface="Times New Roman" pitchFamily="18" charset="0"/>
                <a:ea typeface="Times New Roman" pitchFamily="18" charset="0"/>
                <a:cs typeface="Times New Roman" pitchFamily="18" charset="0"/>
              </a:rPr>
              <a:t> </a:t>
            </a:r>
            <a:r>
              <a:rPr lang="en-GB" sz="2000" b="1" dirty="0" smtClean="0">
                <a:solidFill>
                  <a:schemeClr val="tx1"/>
                </a:solidFill>
                <a:latin typeface="Times New Roman" pitchFamily="18" charset="0"/>
                <a:ea typeface="Times New Roman" pitchFamily="18" charset="0"/>
                <a:cs typeface="Times New Roman" pitchFamily="18" charset="0"/>
              </a:rPr>
              <a:t>4.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Riwayat kesehatan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Riwayat penyakit sekarang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Tn.A mengeluhkan susah untuk memulai tidur. Tn. A juga mengatakan sering mengigau pada saat tidur. Ia juga mengatakan sering mengalami mimpi buruk, saat bekerja sering merasa mengantuk, cepat lelah dan tidak fokus dalam bekerja.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Riwayat penyakit dahulu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Riwayat penyakit keluarga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Pengkajian </a:t>
            </a: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ebutuhan dasar klien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Aktifitas dan latihan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Tn.A sebelum sakit bisa melakukan aktifitas seperti biasa tetapi selama sakit Tn.A tidak bisa melakukan aktifitas seperti biasa diantaranya sering tidak fokus saat bekerja dan sering merasa mengantuk saat bekerja.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Tidur dan istirahat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Sebelum sakit Tn.A mengatakan tidak mengalami kesulitan untuk memulai tidur tetapi ketika Tn.A sakit ia mengatakan sulit untuk memulai tidur dan ketika Tn.A tertidur ia mengatakan sering mengalami mimpi buruk dan mengiggau.</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Kenyamanan dan nyeri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Tidak terkaji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4097" name="Rectangle 1"/>
          <p:cNvSpPr>
            <a:spLocks noChangeArrowheads="1"/>
          </p:cNvSpPr>
          <p:nvPr/>
        </p:nvSpPr>
        <p:spPr bwMode="auto">
          <a:xfrm>
            <a:off x="-714412" y="357166"/>
            <a:ext cx="1035851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Nutrisi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Sebelum sakit frekuensi makan klien 3 kali sehari, berat badan klien sebelum sakit 70 kg tetapi setelah sakit klien makan 1 kali sehari sehingga berat badan klien menjadi 65 kg.</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Cairan Elektrolit dan asam basa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Sebelum sakit klien minum 8 gelas standar 250 cc perhari, setelah sakit frekuensi minum pasien tidak berubah.</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Oksigenasi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Sebelum dan sesudah mengalami insomnia, klien tidak mengalami sesak nafas.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Eliminasi fekal/bowel</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Sebelum sakit klien mengatakan BAB 2x sehari, feses berwarna kuning. Setelah sakit klien mengatakan BAB dua hari sekali, feses berwarna coklat.</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Eliminasi urin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Sebelum sakit klien mempunyai frekuensi berkemih 500cc/hari, selama sakit klien hanya berkemih 300cc/hari dan urin kuning</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Sensori, persepsi, dan kognitif</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Setelah melakukan pengkajian klien tidak mengalami gangguan pada sensori, presepsi, dan kognitif.</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Koping-toleransi stres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Saat stress biasanya bpk.E menghirup udara segar, dan tidak memikirkan hal-hal yang dapat menimbulkan stress.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7" descr="C:\Users\arsil\Desktop\Smartcreative2.jpg">
            <a:extLst>
              <a:ext uri="{FF2B5EF4-FFF2-40B4-BE49-F238E27FC236}">
                <a16:creationId xmlns="" xmlns:a16="http://schemas.microsoft.com/office/drawing/2014/main" id="{FBB914DB-9D13-4469-A77B-7EB58F37B5C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075" name="Group -930">
            <a:extLst>
              <a:ext uri="{FF2B5EF4-FFF2-40B4-BE49-F238E27FC236}">
                <a16:creationId xmlns="" xmlns:a16="http://schemas.microsoft.com/office/drawing/2014/main" id="{6CEECED8-8FA1-4DAE-B3B0-4C58F629E5F0}"/>
              </a:ext>
            </a:extLst>
          </p:cNvPr>
          <p:cNvGrpSpPr>
            <a:grpSpLocks/>
          </p:cNvGrpSpPr>
          <p:nvPr/>
        </p:nvGrpSpPr>
        <p:grpSpPr bwMode="auto">
          <a:xfrm>
            <a:off x="-55563" y="792163"/>
            <a:ext cx="9255126" cy="1066800"/>
            <a:chOff x="-35" y="499"/>
            <a:chExt cx="5830" cy="672"/>
          </a:xfrm>
        </p:grpSpPr>
        <p:pic>
          <p:nvPicPr>
            <p:cNvPr id="3077" name="Picture 39">
              <a:extLst>
                <a:ext uri="{FF2B5EF4-FFF2-40B4-BE49-F238E27FC236}">
                  <a16:creationId xmlns="" xmlns:a16="http://schemas.microsoft.com/office/drawing/2014/main" id="{580B0039-668D-4F24-8620-5BBDA99814F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 y="499"/>
              <a:ext cx="5830"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8" name="Rectangle 112">
              <a:extLst>
                <a:ext uri="{FF2B5EF4-FFF2-40B4-BE49-F238E27FC236}">
                  <a16:creationId xmlns="" xmlns:a16="http://schemas.microsoft.com/office/drawing/2014/main" id="{1A74E99E-4F3D-4008-BF2B-0A1FF50F4594}"/>
                </a:ext>
              </a:extLst>
            </p:cNvPr>
            <p:cNvSpPr>
              <a:spLocks noChangeArrowheads="1"/>
            </p:cNvSpPr>
            <p:nvPr/>
          </p:nvSpPr>
          <p:spPr bwMode="auto">
            <a:xfrm>
              <a:off x="0" y="576"/>
              <a:ext cx="5760" cy="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r>
                <a:rPr lang="en-US" altLang="en-US" sz="3600" b="1">
                  <a:solidFill>
                    <a:srgbClr val="FFFFFF"/>
                  </a:solidFill>
                  <a:latin typeface="Calibri" panose="020F0502020204030204" pitchFamily="34" charset="0"/>
                </a:rPr>
                <a:t>VISI DAN MISI UNIVERSITAS ESA UNGGUL</a:t>
              </a:r>
              <a:endParaRPr lang="en-US" altLang="en-US"/>
            </a:p>
          </p:txBody>
        </p:sp>
      </p:grpSp>
      <p:pic>
        <p:nvPicPr>
          <p:cNvPr id="3076" name="Picture 41">
            <a:extLst>
              <a:ext uri="{FF2B5EF4-FFF2-40B4-BE49-F238E27FC236}">
                <a16:creationId xmlns="" xmlns:a16="http://schemas.microsoft.com/office/drawing/2014/main" id="{42CFCC0D-F84D-4E0C-8B74-0030ED63E728}"/>
              </a:ext>
            </a:extLst>
          </p:cNvPr>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rcRect/>
          <a:stretch>
            <a:fillRect/>
          </a:stretch>
        </p:blipFill>
        <p:spPr>
          <a:xfrm>
            <a:off x="0" y="1560513"/>
            <a:ext cx="9144000" cy="4840287"/>
          </a:xfr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3073" name="Rectangle 1"/>
          <p:cNvSpPr>
            <a:spLocks noChangeArrowheads="1"/>
          </p:cNvSpPr>
          <p:nvPr/>
        </p:nvSpPr>
        <p:spPr bwMode="auto">
          <a:xfrm>
            <a:off x="-1000164" y="214290"/>
            <a:ext cx="11215766"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Pemeriksaan Fisik</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Keadaan umum</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Keadaan umum pasien saat ini adalah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 37,5</a:t>
            </a:r>
            <a:r>
              <a:rPr kumimoji="0" lang="id-ID"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0</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RR : 26x/menit</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TB : 170 cm</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   : 50x/menitTD : 100/70 mmHg</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Kepala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Pada saat dilakukan inspeksi dan palpasi tidak terdapat benjolan, bentuk tengkorak simetris, dengan bagian frontal menghadap kedepan dan bagian pariental menghadap kebelakang, kulit kepala tidak mengalami peradangan, tumor, maupun bekas luka.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Leher</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Setelah dilakukan inspeksi, palpasi, dan teknik gerakan leher klien dapat melakukan gerakan leher secara terkoordinasi tanpa gangguan.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Dada, paru, dan jantung</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Pada saat inspeksi klien tidak terlihat sesak nafas, frekuensi pernapasan 26x/menit, pada saat dilakukan palpasi getaran pada dinding dada kiri dan kanansama. Pada saat dilakukan perkusi suara paru klien normal yaitu terdengar bunyi resonan.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Abdomen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Setelah dilakukan pemeriksaan fisik abdomen normal, pada saat inspeksi tidak ada pembengkakan, dan simetris. Pada saat dilakukan auskultasi terdengar suara bising usus secara normal, terdengar setiap 10x/menit.</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6082"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46083" name="Rectangle 3"/>
          <p:cNvSpPr>
            <a:spLocks noChangeArrowheads="1"/>
          </p:cNvSpPr>
          <p:nvPr/>
        </p:nvSpPr>
        <p:spPr bwMode="auto">
          <a:xfrm>
            <a:off x="-642974" y="571480"/>
            <a:ext cx="1000132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Psiko, sosio, budaya, dan spiritual</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Psikologi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Klien mengatakan takut pingsan ababila sedang melakukan pekerjaan.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Sosial</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Klien berkomunikasi dengan bahasa jawa dan bahasa indonesia, nada biacara klien sopan.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Budaya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Tidak terkaji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Spiritual</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Tidak terkaji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Pemeriksaan penunjang</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terapi medis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Saat di rumah sakit klien diberikan oksigen dan diberikan cairan infuse serta diajarkan teknik relaksasi.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ANALISIS DATA</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Nama klien       : Tn. A                                          No Register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Umur               : 57 Tahun                                     Diagnosa Medis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6082"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graphicFrame>
        <p:nvGraphicFramePr>
          <p:cNvPr id="8" name="Table 7"/>
          <p:cNvGraphicFramePr>
            <a:graphicFrameLocks noGrp="1"/>
          </p:cNvGraphicFramePr>
          <p:nvPr/>
        </p:nvGraphicFramePr>
        <p:xfrm>
          <a:off x="-1285916" y="285728"/>
          <a:ext cx="11715831" cy="6512055"/>
        </p:xfrm>
        <a:graphic>
          <a:graphicData uri="http://schemas.openxmlformats.org/drawingml/2006/table">
            <a:tbl>
              <a:tblPr/>
              <a:tblGrid>
                <a:gridCol w="588637"/>
                <a:gridCol w="5067382"/>
                <a:gridCol w="3041281"/>
                <a:gridCol w="3018531"/>
              </a:tblGrid>
              <a:tr h="342903">
                <a:tc>
                  <a:txBody>
                    <a:bodyPr/>
                    <a:lstStyle/>
                    <a:p>
                      <a:pPr algn="just">
                        <a:lnSpc>
                          <a:spcPct val="115000"/>
                        </a:lnSpc>
                        <a:spcAft>
                          <a:spcPts val="0"/>
                        </a:spcAft>
                      </a:pPr>
                      <a:r>
                        <a:rPr lang="id-ID" sz="1400" b="1" dirty="0">
                          <a:latin typeface="Times New Roman" pitchFamily="18" charset="0"/>
                          <a:ea typeface="Times New Roman"/>
                          <a:cs typeface="Times New Roman" pitchFamily="18" charset="0"/>
                        </a:rPr>
                        <a:t>NO</a:t>
                      </a:r>
                      <a:endParaRPr lang="en-GB" sz="1400" dirty="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b="1">
                          <a:latin typeface="Times New Roman" pitchFamily="18" charset="0"/>
                          <a:ea typeface="Times New Roman"/>
                          <a:cs typeface="Times New Roman" pitchFamily="18" charset="0"/>
                        </a:rPr>
                        <a:t>DATA FOKUS</a:t>
                      </a:r>
                      <a:endParaRPr lang="en-GB" sz="140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b="1">
                          <a:latin typeface="Times New Roman" pitchFamily="18" charset="0"/>
                          <a:ea typeface="Times New Roman"/>
                          <a:cs typeface="Times New Roman" pitchFamily="18" charset="0"/>
                        </a:rPr>
                        <a:t>ETIOLOGI</a:t>
                      </a:r>
                      <a:endParaRPr lang="en-GB" sz="140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400" b="1">
                          <a:latin typeface="Times New Roman" pitchFamily="18" charset="0"/>
                          <a:ea typeface="Times New Roman"/>
                          <a:cs typeface="Times New Roman" pitchFamily="18" charset="0"/>
                        </a:rPr>
                        <a:t>PROBLEM</a:t>
                      </a:r>
                      <a:endParaRPr lang="en-GB" sz="140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889">
                <a:tc>
                  <a:txBody>
                    <a:bodyPr/>
                    <a:lstStyle/>
                    <a:p>
                      <a:pPr algn="just">
                        <a:lnSpc>
                          <a:spcPct val="115000"/>
                        </a:lnSpc>
                        <a:spcAft>
                          <a:spcPts val="0"/>
                        </a:spcAft>
                      </a:pPr>
                      <a:r>
                        <a:rPr lang="id-ID" sz="1600" dirty="0">
                          <a:latin typeface="Times New Roman" pitchFamily="18" charset="0"/>
                          <a:ea typeface="Times New Roman"/>
                          <a:cs typeface="Times New Roman" pitchFamily="18" charset="0"/>
                        </a:rPr>
                        <a:t>1.</a:t>
                      </a:r>
                      <a:endParaRPr lang="en-GB" sz="1600" dirty="0">
                        <a:latin typeface="Times New Roman" pitchFamily="18" charset="0"/>
                        <a:ea typeface="Calibri"/>
                        <a:cs typeface="Times New Roman" pitchFamily="18" charset="0"/>
                      </a:endParaRPr>
                    </a:p>
                    <a:p>
                      <a:pPr algn="just">
                        <a:lnSpc>
                          <a:spcPct val="115000"/>
                        </a:lnSpc>
                        <a:spcAft>
                          <a:spcPts val="0"/>
                        </a:spcAft>
                      </a:pPr>
                      <a:endParaRPr lang="en-GB" sz="1600" dirty="0">
                        <a:latin typeface="Times New Roman" pitchFamily="18" charset="0"/>
                        <a:ea typeface="Calibri"/>
                        <a:cs typeface="Times New Roman" pitchFamily="18" charset="0"/>
                      </a:endParaRPr>
                    </a:p>
                    <a:p>
                      <a:pPr algn="just">
                        <a:lnSpc>
                          <a:spcPct val="115000"/>
                        </a:lnSpc>
                        <a:spcAft>
                          <a:spcPts val="0"/>
                        </a:spcAft>
                      </a:pPr>
                      <a:endParaRPr lang="en-GB" sz="1600" dirty="0" smtClean="0">
                        <a:latin typeface="Times New Roman" pitchFamily="18" charset="0"/>
                        <a:ea typeface="Calibri"/>
                        <a:cs typeface="Times New Roman" pitchFamily="18" charset="0"/>
                      </a:endParaRPr>
                    </a:p>
                    <a:p>
                      <a:pPr algn="just">
                        <a:lnSpc>
                          <a:spcPct val="115000"/>
                        </a:lnSpc>
                        <a:spcAft>
                          <a:spcPts val="0"/>
                        </a:spcAft>
                      </a:pPr>
                      <a:endParaRPr lang="en-GB" sz="1600" dirty="0" smtClean="0">
                        <a:latin typeface="Times New Roman" pitchFamily="18" charset="0"/>
                        <a:ea typeface="Calibri"/>
                        <a:cs typeface="Times New Roman" pitchFamily="18" charset="0"/>
                      </a:endParaRPr>
                    </a:p>
                    <a:p>
                      <a:pPr algn="just">
                        <a:lnSpc>
                          <a:spcPct val="115000"/>
                        </a:lnSpc>
                        <a:spcAft>
                          <a:spcPts val="0"/>
                        </a:spcAft>
                      </a:pPr>
                      <a:endParaRPr lang="en-GB" sz="1600" dirty="0" smtClean="0">
                        <a:latin typeface="Times New Roman" pitchFamily="18" charset="0"/>
                        <a:ea typeface="Calibri"/>
                        <a:cs typeface="Times New Roman" pitchFamily="18" charset="0"/>
                      </a:endParaRPr>
                    </a:p>
                    <a:p>
                      <a:pPr algn="just">
                        <a:lnSpc>
                          <a:spcPct val="115000"/>
                        </a:lnSpc>
                        <a:spcAft>
                          <a:spcPts val="0"/>
                        </a:spcAft>
                      </a:pPr>
                      <a:endParaRPr lang="en-GB" sz="1600" dirty="0" smtClean="0">
                        <a:latin typeface="Times New Roman" pitchFamily="18" charset="0"/>
                        <a:ea typeface="Calibri"/>
                        <a:cs typeface="Times New Roman" pitchFamily="18" charset="0"/>
                      </a:endParaRPr>
                    </a:p>
                    <a:p>
                      <a:pPr algn="just">
                        <a:lnSpc>
                          <a:spcPct val="115000"/>
                        </a:lnSpc>
                        <a:spcAft>
                          <a:spcPts val="0"/>
                        </a:spcAft>
                      </a:pPr>
                      <a:endParaRPr lang="en-GB" sz="1600" dirty="0" smtClean="0">
                        <a:latin typeface="Times New Roman" pitchFamily="18" charset="0"/>
                        <a:ea typeface="Calibri"/>
                        <a:cs typeface="Times New Roman" pitchFamily="18" charset="0"/>
                      </a:endParaRPr>
                    </a:p>
                    <a:p>
                      <a:pPr algn="just">
                        <a:lnSpc>
                          <a:spcPct val="115000"/>
                        </a:lnSpc>
                        <a:spcAft>
                          <a:spcPts val="0"/>
                        </a:spcAft>
                      </a:pPr>
                      <a:endParaRPr lang="en-GB" sz="1600" dirty="0" smtClean="0">
                        <a:latin typeface="Times New Roman" pitchFamily="18" charset="0"/>
                        <a:ea typeface="Calibri"/>
                        <a:cs typeface="Times New Roman" pitchFamily="18" charset="0"/>
                      </a:endParaRPr>
                    </a:p>
                    <a:p>
                      <a:pPr algn="just">
                        <a:lnSpc>
                          <a:spcPct val="115000"/>
                        </a:lnSpc>
                        <a:spcAft>
                          <a:spcPts val="0"/>
                        </a:spcAft>
                      </a:pPr>
                      <a:r>
                        <a:rPr lang="en-GB" sz="1600" dirty="0" smtClean="0">
                          <a:latin typeface="Times New Roman" pitchFamily="18" charset="0"/>
                          <a:ea typeface="Calibri"/>
                          <a:cs typeface="Times New Roman" pitchFamily="18" charset="0"/>
                        </a:rPr>
                        <a:t>2.</a:t>
                      </a:r>
                      <a:r>
                        <a:rPr lang="en-GB" sz="1600" baseline="0" dirty="0" smtClean="0">
                          <a:latin typeface="Times New Roman" pitchFamily="18" charset="0"/>
                          <a:ea typeface="Calibri"/>
                          <a:cs typeface="Times New Roman" pitchFamily="18" charset="0"/>
                        </a:rPr>
                        <a:t> </a:t>
                      </a: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endParaRPr lang="en-GB" sz="1600" baseline="0" dirty="0" smtClean="0">
                        <a:latin typeface="Times New Roman" pitchFamily="18" charset="0"/>
                        <a:ea typeface="Calibri"/>
                        <a:cs typeface="Times New Roman" pitchFamily="18" charset="0"/>
                      </a:endParaRPr>
                    </a:p>
                    <a:p>
                      <a:pPr algn="just">
                        <a:lnSpc>
                          <a:spcPct val="115000"/>
                        </a:lnSpc>
                        <a:spcAft>
                          <a:spcPts val="0"/>
                        </a:spcAft>
                      </a:pPr>
                      <a:r>
                        <a:rPr lang="en-GB" sz="1600" baseline="0" dirty="0" smtClean="0">
                          <a:latin typeface="Times New Roman" pitchFamily="18" charset="0"/>
                          <a:ea typeface="Calibri"/>
                          <a:cs typeface="Times New Roman" pitchFamily="18" charset="0"/>
                        </a:rPr>
                        <a:t>3. </a:t>
                      </a:r>
                      <a:endParaRPr lang="en-GB" sz="1600" dirty="0" smtClean="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8610" algn="just">
                        <a:lnSpc>
                          <a:spcPct val="115000"/>
                        </a:lnSpc>
                        <a:spcAft>
                          <a:spcPts val="0"/>
                        </a:spcAft>
                      </a:pPr>
                      <a:r>
                        <a:rPr lang="id-ID" sz="1600" dirty="0">
                          <a:latin typeface="Times New Roman" pitchFamily="18" charset="0"/>
                          <a:ea typeface="Times New Roman"/>
                          <a:cs typeface="Times New Roman" pitchFamily="18" charset="0"/>
                        </a:rPr>
                        <a:t>Ds </a:t>
                      </a:r>
                      <a:r>
                        <a:rPr lang="id-ID" sz="1600" dirty="0">
                          <a:latin typeface="Times New Roman" pitchFamily="18" charset="0"/>
                          <a:ea typeface="Calibri"/>
                          <a:cs typeface="Times New Roman" pitchFamily="18" charset="0"/>
                        </a:rPr>
                        <a:t>: Tn. A mengeluh susah untuk memuali tidur</a:t>
                      </a:r>
                      <a:endParaRPr lang="en-GB" sz="1600" dirty="0">
                        <a:latin typeface="Times New Roman" pitchFamily="18" charset="0"/>
                        <a:ea typeface="Calibri"/>
                        <a:cs typeface="Times New Roman" pitchFamily="18" charset="0"/>
                      </a:endParaRPr>
                    </a:p>
                    <a:p>
                      <a:pPr indent="-308610" algn="just">
                        <a:lnSpc>
                          <a:spcPct val="115000"/>
                        </a:lnSpc>
                        <a:spcAft>
                          <a:spcPts val="0"/>
                        </a:spcAft>
                      </a:pPr>
                      <a:r>
                        <a:rPr lang="id-ID" sz="1600" dirty="0" smtClean="0">
                          <a:latin typeface="Times New Roman" pitchFamily="18" charset="0"/>
                          <a:ea typeface="Calibri"/>
                          <a:cs typeface="Times New Roman" pitchFamily="18" charset="0"/>
                        </a:rPr>
                        <a:t>Ds </a:t>
                      </a:r>
                      <a:r>
                        <a:rPr lang="id-ID" sz="1600" dirty="0">
                          <a:latin typeface="Times New Roman" pitchFamily="18" charset="0"/>
                          <a:ea typeface="Calibri"/>
                          <a:cs typeface="Times New Roman" pitchFamily="18" charset="0"/>
                        </a:rPr>
                        <a:t>: Tn. A juga mengatakan sering merasakan cemas, karena pekerjaanya yang menumpuk dan ia khawatir tidak mampu menyelesaikan pekerjaan tersebut dalam waktu yang sudah ditentukan.</a:t>
                      </a:r>
                      <a:endParaRPr lang="en-GB" sz="1600" dirty="0">
                        <a:latin typeface="Times New Roman" pitchFamily="18" charset="0"/>
                        <a:ea typeface="Calibri"/>
                        <a:cs typeface="Times New Roman" pitchFamily="18" charset="0"/>
                      </a:endParaRPr>
                    </a:p>
                    <a:p>
                      <a:pPr indent="-308610" algn="just">
                        <a:lnSpc>
                          <a:spcPct val="115000"/>
                        </a:lnSpc>
                        <a:spcAft>
                          <a:spcPts val="0"/>
                        </a:spcAft>
                      </a:pPr>
                      <a:r>
                        <a:rPr lang="id-ID" sz="1600" dirty="0">
                          <a:latin typeface="Times New Roman" pitchFamily="18" charset="0"/>
                          <a:ea typeface="Calibri"/>
                          <a:cs typeface="Times New Roman" pitchFamily="18" charset="0"/>
                        </a:rPr>
                        <a:t>Do : Tn. A terlihat pucat, lemas, dan kantung mata Tn. A terlihat membengkak.</a:t>
                      </a:r>
                      <a:endParaRPr lang="en-GB" sz="1600" dirty="0">
                        <a:latin typeface="Times New Roman" pitchFamily="18" charset="0"/>
                        <a:ea typeface="Calibri"/>
                        <a:cs typeface="Times New Roman" pitchFamily="18" charset="0"/>
                      </a:endParaRPr>
                    </a:p>
                    <a:p>
                      <a:pPr indent="-308610" algn="just">
                        <a:lnSpc>
                          <a:spcPct val="115000"/>
                        </a:lnSpc>
                        <a:spcAft>
                          <a:spcPts val="0"/>
                        </a:spcAft>
                      </a:pPr>
                      <a:endParaRPr lang="en-GB" sz="1600" dirty="0" smtClean="0">
                        <a:latin typeface="Times New Roman" pitchFamily="18" charset="0"/>
                        <a:ea typeface="Times New Roman"/>
                        <a:cs typeface="Times New Roman" pitchFamily="18" charset="0"/>
                      </a:endParaRPr>
                    </a:p>
                    <a:p>
                      <a:pPr indent="-308610" algn="just">
                        <a:lnSpc>
                          <a:spcPct val="115000"/>
                        </a:lnSpc>
                        <a:spcAft>
                          <a:spcPts val="0"/>
                        </a:spcAft>
                      </a:pPr>
                      <a:r>
                        <a:rPr lang="id-ID" sz="1600" dirty="0" smtClean="0">
                          <a:latin typeface="Times New Roman" pitchFamily="18" charset="0"/>
                          <a:ea typeface="Times New Roman"/>
                          <a:cs typeface="Times New Roman" pitchFamily="18" charset="0"/>
                        </a:rPr>
                        <a:t>Ds  </a:t>
                      </a:r>
                      <a:r>
                        <a:rPr lang="id-ID" sz="1600" dirty="0">
                          <a:latin typeface="Times New Roman" pitchFamily="18" charset="0"/>
                          <a:ea typeface="Times New Roman"/>
                          <a:cs typeface="Times New Roman" pitchFamily="18" charset="0"/>
                        </a:rPr>
                        <a:t>Istri Tn. A juga mengatakan Tn. A sering mengigau pada saat tidur.</a:t>
                      </a:r>
                      <a:endParaRPr lang="en-GB" sz="1600" dirty="0">
                        <a:latin typeface="Times New Roman" pitchFamily="18" charset="0"/>
                        <a:ea typeface="Calibri"/>
                        <a:cs typeface="Times New Roman" pitchFamily="18" charset="0"/>
                      </a:endParaRPr>
                    </a:p>
                    <a:p>
                      <a:pPr indent="-308610" algn="just">
                        <a:lnSpc>
                          <a:spcPct val="115000"/>
                        </a:lnSpc>
                        <a:spcAft>
                          <a:spcPts val="0"/>
                        </a:spcAft>
                      </a:pPr>
                      <a:r>
                        <a:rPr lang="id-ID" sz="1600" dirty="0">
                          <a:latin typeface="Times New Roman" pitchFamily="18" charset="0"/>
                          <a:ea typeface="Times New Roman"/>
                          <a:cs typeface="Times New Roman" pitchFamily="18" charset="0"/>
                        </a:rPr>
                        <a:t>Ds : Tn. A juga mengatakan sering mengalami mimpi buruk, ia juga mengatakan sering mengantuk, cepat lelah, dan tidak fokus dalam bekerja.</a:t>
                      </a:r>
                      <a:endParaRPr lang="en-GB" sz="1600" dirty="0">
                        <a:latin typeface="Times New Roman" pitchFamily="18" charset="0"/>
                        <a:ea typeface="Calibri"/>
                        <a:cs typeface="Times New Roman" pitchFamily="18" charset="0"/>
                      </a:endParaRPr>
                    </a:p>
                    <a:p>
                      <a:pPr indent="-308610" algn="just">
                        <a:lnSpc>
                          <a:spcPct val="115000"/>
                        </a:lnSpc>
                        <a:spcAft>
                          <a:spcPts val="0"/>
                        </a:spcAft>
                      </a:pPr>
                      <a:r>
                        <a:rPr lang="id-ID" sz="1600" dirty="0">
                          <a:latin typeface="Times New Roman" pitchFamily="18" charset="0"/>
                          <a:ea typeface="Times New Roman"/>
                          <a:cs typeface="Times New Roman" pitchFamily="18" charset="0"/>
                        </a:rPr>
                        <a:t>Ds :Tn. A juga mengatakan sering merasakan cemas, karena pekerjaanya yang menumpuk dan ia khawatir tidak mampu menyelesaikan pekerjaann tersebut dalam waktu yang sudah ditentukan.</a:t>
                      </a:r>
                      <a:endParaRPr lang="en-GB" sz="1600" dirty="0">
                        <a:latin typeface="Times New Roman" pitchFamily="18" charset="0"/>
                        <a:ea typeface="Calibri"/>
                        <a:cs typeface="Times New Roman" pitchFamily="18" charset="0"/>
                      </a:endParaRPr>
                    </a:p>
                    <a:p>
                      <a:pPr indent="-308610" algn="just">
                        <a:lnSpc>
                          <a:spcPct val="115000"/>
                        </a:lnSpc>
                        <a:spcAft>
                          <a:spcPts val="0"/>
                        </a:spcAft>
                      </a:pPr>
                      <a:r>
                        <a:rPr lang="id-ID" sz="1600" dirty="0">
                          <a:latin typeface="Times New Roman" pitchFamily="18" charset="0"/>
                          <a:ea typeface="Times New Roman"/>
                          <a:cs typeface="Times New Roman" pitchFamily="18" charset="0"/>
                        </a:rPr>
                        <a:t>Ds Tn. A mengatakan nafsu makanya menurun, disaat makan Tn. A mengeluh cepat kenyang.</a:t>
                      </a:r>
                      <a:endParaRPr lang="en-GB" sz="1600" dirty="0">
                        <a:latin typeface="Times New Roman" pitchFamily="18" charset="0"/>
                        <a:ea typeface="Calibri"/>
                        <a:cs typeface="Times New Roman" pitchFamily="18" charset="0"/>
                      </a:endParaRPr>
                    </a:p>
                    <a:p>
                      <a:pPr indent="-308610" algn="just">
                        <a:lnSpc>
                          <a:spcPct val="115000"/>
                        </a:lnSpc>
                        <a:spcAft>
                          <a:spcPts val="0"/>
                        </a:spcAft>
                      </a:pPr>
                      <a:endParaRPr lang="en-GB" sz="1600" dirty="0" smtClean="0">
                        <a:latin typeface="Times New Roman" pitchFamily="18" charset="0"/>
                        <a:ea typeface="Times New Roman"/>
                        <a:cs typeface="Times New Roman" pitchFamily="18" charset="0"/>
                      </a:endParaRPr>
                    </a:p>
                    <a:p>
                      <a:pPr indent="-308610" algn="just">
                        <a:lnSpc>
                          <a:spcPct val="115000"/>
                        </a:lnSpc>
                        <a:spcAft>
                          <a:spcPts val="0"/>
                        </a:spcAft>
                      </a:pPr>
                      <a:r>
                        <a:rPr lang="id-ID" sz="1600" dirty="0" smtClean="0">
                          <a:latin typeface="Times New Roman" pitchFamily="18" charset="0"/>
                          <a:ea typeface="Times New Roman"/>
                          <a:cs typeface="Times New Roman" pitchFamily="18" charset="0"/>
                        </a:rPr>
                        <a:t>Do </a:t>
                      </a:r>
                      <a:r>
                        <a:rPr lang="id-ID" sz="1600" dirty="0">
                          <a:latin typeface="Times New Roman" pitchFamily="18" charset="0"/>
                          <a:ea typeface="Times New Roman"/>
                          <a:cs typeface="Times New Roman" pitchFamily="18" charset="0"/>
                        </a:rPr>
                        <a:t>Berat badan Tn. A juga menurun, Yang semula 70 Kg sekarang menjadi 65 Kg.</a:t>
                      </a:r>
                      <a:endParaRPr lang="en-GB" sz="1600" dirty="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d-ID" sz="1600" dirty="0">
                          <a:latin typeface="Times New Roman" pitchFamily="18" charset="0"/>
                          <a:ea typeface="Times New Roman"/>
                          <a:cs typeface="Times New Roman" pitchFamily="18" charset="0"/>
                        </a:rPr>
                        <a:t>Ansietas</a:t>
                      </a:r>
                      <a:endParaRPr lang="en-GB" sz="1600" dirty="0">
                        <a:latin typeface="Times New Roman" pitchFamily="18" charset="0"/>
                        <a:ea typeface="Calibri"/>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r>
                        <a:rPr lang="id-ID" sz="1600" dirty="0" smtClean="0">
                          <a:latin typeface="Times New Roman" pitchFamily="18" charset="0"/>
                          <a:ea typeface="Times New Roman"/>
                          <a:cs typeface="Times New Roman" pitchFamily="18" charset="0"/>
                        </a:rPr>
                        <a:t>Pergeseran </a:t>
                      </a:r>
                      <a:r>
                        <a:rPr lang="id-ID" sz="1600" dirty="0">
                          <a:latin typeface="Times New Roman" pitchFamily="18" charset="0"/>
                          <a:ea typeface="Times New Roman"/>
                          <a:cs typeface="Times New Roman" pitchFamily="18" charset="0"/>
                        </a:rPr>
                        <a:t>tahap tidur berkaitan dengan penuaan</a:t>
                      </a:r>
                      <a:endParaRPr lang="en-GB" sz="1600" dirty="0">
                        <a:latin typeface="Times New Roman" pitchFamily="18" charset="0"/>
                        <a:ea typeface="Calibri"/>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r>
                        <a:rPr lang="id-ID" sz="1600" dirty="0" smtClean="0">
                          <a:latin typeface="Times New Roman" pitchFamily="18" charset="0"/>
                          <a:ea typeface="Times New Roman"/>
                          <a:cs typeface="Times New Roman" pitchFamily="18" charset="0"/>
                        </a:rPr>
                        <a:t>Faktor </a:t>
                      </a:r>
                      <a:r>
                        <a:rPr lang="id-ID" sz="1600" dirty="0">
                          <a:latin typeface="Times New Roman" pitchFamily="18" charset="0"/>
                          <a:ea typeface="Times New Roman"/>
                          <a:cs typeface="Times New Roman" pitchFamily="18" charset="0"/>
                        </a:rPr>
                        <a:t>psikologis</a:t>
                      </a:r>
                      <a:endParaRPr lang="en-GB" sz="1600" dirty="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d-ID" sz="1600" dirty="0">
                          <a:latin typeface="Times New Roman" pitchFamily="18" charset="0"/>
                          <a:ea typeface="Times New Roman"/>
                          <a:cs typeface="Times New Roman" pitchFamily="18" charset="0"/>
                        </a:rPr>
                        <a:t>Insomnia</a:t>
                      </a:r>
                      <a:endParaRPr lang="en-GB" sz="1600" dirty="0">
                        <a:latin typeface="Times New Roman" pitchFamily="18" charset="0"/>
                        <a:ea typeface="Calibri"/>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r>
                        <a:rPr lang="id-ID" sz="1600" dirty="0" smtClean="0">
                          <a:latin typeface="Times New Roman" pitchFamily="18" charset="0"/>
                          <a:ea typeface="Times New Roman"/>
                          <a:cs typeface="Times New Roman" pitchFamily="18" charset="0"/>
                        </a:rPr>
                        <a:t>Deprivasi </a:t>
                      </a:r>
                      <a:r>
                        <a:rPr lang="id-ID" sz="1600" dirty="0">
                          <a:latin typeface="Times New Roman" pitchFamily="18" charset="0"/>
                          <a:ea typeface="Times New Roman"/>
                          <a:cs typeface="Times New Roman" pitchFamily="18" charset="0"/>
                        </a:rPr>
                        <a:t>tidur</a:t>
                      </a:r>
                      <a:endParaRPr lang="en-GB" sz="1600" dirty="0">
                        <a:latin typeface="Times New Roman" pitchFamily="18" charset="0"/>
                        <a:ea typeface="Calibri"/>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endParaRPr lang="en-GB" sz="1600" dirty="0" smtClean="0">
                        <a:latin typeface="Times New Roman" pitchFamily="18" charset="0"/>
                        <a:ea typeface="Times New Roman"/>
                        <a:cs typeface="Times New Roman" pitchFamily="18" charset="0"/>
                      </a:endParaRPr>
                    </a:p>
                    <a:p>
                      <a:pPr algn="ctr">
                        <a:lnSpc>
                          <a:spcPct val="115000"/>
                        </a:lnSpc>
                        <a:spcAft>
                          <a:spcPts val="0"/>
                        </a:spcAft>
                      </a:pPr>
                      <a:r>
                        <a:rPr lang="id-ID" sz="1600" dirty="0" smtClean="0">
                          <a:latin typeface="Times New Roman" pitchFamily="18" charset="0"/>
                          <a:ea typeface="Times New Roman"/>
                          <a:cs typeface="Times New Roman" pitchFamily="18" charset="0"/>
                        </a:rPr>
                        <a:t>Ketidakseimbangan </a:t>
                      </a:r>
                      <a:r>
                        <a:rPr lang="id-ID" sz="1600" dirty="0">
                          <a:latin typeface="Times New Roman" pitchFamily="18" charset="0"/>
                          <a:ea typeface="Times New Roman"/>
                          <a:cs typeface="Times New Roman" pitchFamily="18" charset="0"/>
                        </a:rPr>
                        <a:t>nutrisi : Kurang dari kebutuhan tubuh.</a:t>
                      </a:r>
                      <a:endParaRPr lang="en-GB" sz="1600" dirty="0">
                        <a:latin typeface="Times New Roman" pitchFamily="18" charset="0"/>
                        <a:ea typeface="Calibri"/>
                        <a:cs typeface="Times New Roman" pitchFamily="18" charset="0"/>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6082"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55298" name="Rectangle 2"/>
          <p:cNvSpPr>
            <a:spLocks noChangeArrowheads="1"/>
          </p:cNvSpPr>
          <p:nvPr/>
        </p:nvSpPr>
        <p:spPr bwMode="auto">
          <a:xfrm>
            <a:off x="-500098" y="1000108"/>
            <a:ext cx="964409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DIAGNOSA KEPERAWATAN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endParaRPr kumimoji="0" lang="en-GB"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Insomnia b.d Ansietas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Deprivasi Tidur b.d. Pergeseran tahap tidur berkaitan dengan penuaan</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Ketidakseimbangan nutrisi : Kurang dari kebutuhan tubuh b.d. Faktor psikologis</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endParaRPr lang="en-GB" sz="2000" b="1" dirty="0" smtClean="0">
              <a:solidFill>
                <a:schemeClr val="tx1"/>
              </a:solidFill>
              <a:latin typeface="Times New Roman" pitchFamily="18" charset="0"/>
              <a:ea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INTERVENSI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Nama klien       : Tn. A                                             No Register       : </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Umur               : 57 Tahun                                        Diagnosa Medis : </a:t>
            </a:r>
            <a:endParaRPr kumimoji="0" lang="id-ID"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6082"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graphicFrame>
        <p:nvGraphicFramePr>
          <p:cNvPr id="5" name="Table 4"/>
          <p:cNvGraphicFramePr>
            <a:graphicFrameLocks noGrp="1"/>
          </p:cNvGraphicFramePr>
          <p:nvPr/>
        </p:nvGraphicFramePr>
        <p:xfrm>
          <a:off x="-1214477" y="428604"/>
          <a:ext cx="11644393" cy="6661653"/>
        </p:xfrm>
        <a:graphic>
          <a:graphicData uri="http://schemas.openxmlformats.org/drawingml/2006/table">
            <a:tbl>
              <a:tblPr/>
              <a:tblGrid>
                <a:gridCol w="442191"/>
                <a:gridCol w="2653153"/>
                <a:gridCol w="4127126"/>
                <a:gridCol w="4421923"/>
              </a:tblGrid>
              <a:tr h="207443">
                <a:tc>
                  <a:txBody>
                    <a:bodyPr/>
                    <a:lstStyle/>
                    <a:p>
                      <a:pPr algn="just">
                        <a:lnSpc>
                          <a:spcPct val="115000"/>
                        </a:lnSpc>
                        <a:spcAft>
                          <a:spcPts val="0"/>
                        </a:spcAft>
                      </a:pPr>
                      <a:r>
                        <a:rPr lang="id-ID" sz="1600" b="1" dirty="0">
                          <a:latin typeface="Times New Roman" pitchFamily="18" charset="0"/>
                          <a:ea typeface="Times New Roman"/>
                          <a:cs typeface="Times New Roman" pitchFamily="18" charset="0"/>
                        </a:rPr>
                        <a:t>NO</a:t>
                      </a:r>
                      <a:endParaRPr lang="en-GB" sz="1600" b="1"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1" dirty="0">
                          <a:latin typeface="Times New Roman" pitchFamily="18" charset="0"/>
                          <a:ea typeface="Times New Roman"/>
                          <a:cs typeface="Times New Roman" pitchFamily="18" charset="0"/>
                        </a:rPr>
                        <a:t>Dx Keperawatan</a:t>
                      </a:r>
                      <a:endParaRPr lang="en-GB" sz="1600" b="1"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1" dirty="0">
                          <a:latin typeface="Times New Roman" pitchFamily="18" charset="0"/>
                          <a:ea typeface="Times New Roman"/>
                          <a:cs typeface="Times New Roman" pitchFamily="18" charset="0"/>
                        </a:rPr>
                        <a:t>Tujuan Dan Kriteria Hasil</a:t>
                      </a:r>
                      <a:endParaRPr lang="en-GB" sz="1600" b="1"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1" dirty="0">
                          <a:latin typeface="Times New Roman" pitchFamily="18" charset="0"/>
                          <a:ea typeface="Times New Roman"/>
                          <a:cs typeface="Times New Roman" pitchFamily="18" charset="0"/>
                        </a:rPr>
                        <a:t>Intervensi</a:t>
                      </a:r>
                      <a:endParaRPr lang="en-GB" sz="1600" b="1"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7821">
                <a:tc>
                  <a:txBody>
                    <a:bodyPr/>
                    <a:lstStyle/>
                    <a:p>
                      <a:pPr algn="just">
                        <a:lnSpc>
                          <a:spcPct val="115000"/>
                        </a:lnSpc>
                        <a:spcAft>
                          <a:spcPts val="0"/>
                        </a:spcAft>
                      </a:pPr>
                      <a:r>
                        <a:rPr lang="id-ID" sz="1600" b="0">
                          <a:latin typeface="Times New Roman" pitchFamily="18" charset="0"/>
                          <a:ea typeface="Times New Roman"/>
                          <a:cs typeface="Times New Roman" pitchFamily="18" charset="0"/>
                        </a:rPr>
                        <a:t>1.</a:t>
                      </a:r>
                      <a:endParaRPr lang="en-GB" sz="1600" b="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0" dirty="0">
                          <a:latin typeface="Times New Roman" pitchFamily="18" charset="0"/>
                          <a:ea typeface="Times New Roman"/>
                          <a:cs typeface="Times New Roman" pitchFamily="18" charset="0"/>
                        </a:rPr>
                        <a:t>Insomnia b.d Ansietas</a:t>
                      </a:r>
                      <a:endParaRPr lang="en-GB" sz="1600" b="0"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0" dirty="0">
                          <a:latin typeface="Times New Roman" pitchFamily="18" charset="0"/>
                          <a:ea typeface="Times New Roman"/>
                          <a:cs typeface="Times New Roman" pitchFamily="18" charset="0"/>
                        </a:rPr>
                        <a:t>Setelah dilakukan tindakan keperawatan selama 3x 24 jam maka insomnia teratasi dengan kriteria hasil :</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1.      Jam tidur bertambah</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2.      Pola tidur teratur</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3.      Kualitas tidur meningkat</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4.      Mimpi buruk mulai hilang</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5.      Tidak sulit lagi untuk tidur</a:t>
                      </a:r>
                      <a:endParaRPr lang="en-GB" sz="1600" b="0"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1130" algn="just">
                        <a:lnSpc>
                          <a:spcPct val="115000"/>
                        </a:lnSpc>
                        <a:spcAft>
                          <a:spcPts val="0"/>
                        </a:spcAft>
                      </a:pPr>
                      <a:r>
                        <a:rPr lang="id-ID" sz="1600" b="0">
                          <a:latin typeface="Times New Roman" pitchFamily="18" charset="0"/>
                          <a:ea typeface="Times New Roman"/>
                          <a:cs typeface="Times New Roman" pitchFamily="18" charset="0"/>
                        </a:rPr>
                        <a:t>1)  Intruksi pasien untuk memonitor pola tidur.</a:t>
                      </a:r>
                      <a:endParaRPr lang="en-GB" sz="1600" b="0">
                        <a:latin typeface="Times New Roman" pitchFamily="18" charset="0"/>
                        <a:ea typeface="Calibri"/>
                        <a:cs typeface="Times New Roman" pitchFamily="18" charset="0"/>
                      </a:endParaRPr>
                    </a:p>
                    <a:p>
                      <a:pPr indent="-151130" algn="just">
                        <a:lnSpc>
                          <a:spcPct val="115000"/>
                        </a:lnSpc>
                        <a:spcAft>
                          <a:spcPts val="0"/>
                        </a:spcAft>
                      </a:pPr>
                      <a:r>
                        <a:rPr lang="id-ID" sz="1600" b="0">
                          <a:latin typeface="Times New Roman" pitchFamily="18" charset="0"/>
                          <a:ea typeface="Times New Roman"/>
                          <a:cs typeface="Times New Roman" pitchFamily="18" charset="0"/>
                        </a:rPr>
                        <a:t>2)  Bantu pasien untuk mengeliminasi situasi stress sebelum waktu tidur.</a:t>
                      </a:r>
                      <a:endParaRPr lang="en-GB" sz="1600" b="0">
                        <a:latin typeface="Times New Roman" pitchFamily="18" charset="0"/>
                        <a:ea typeface="Calibri"/>
                        <a:cs typeface="Times New Roman" pitchFamily="18" charset="0"/>
                      </a:endParaRPr>
                    </a:p>
                    <a:p>
                      <a:pPr indent="-151130" algn="just">
                        <a:lnSpc>
                          <a:spcPct val="115000"/>
                        </a:lnSpc>
                        <a:spcAft>
                          <a:spcPts val="0"/>
                        </a:spcAft>
                      </a:pPr>
                      <a:r>
                        <a:rPr lang="id-ID" sz="1600" b="0">
                          <a:latin typeface="Times New Roman" pitchFamily="18" charset="0"/>
                          <a:ea typeface="Times New Roman"/>
                          <a:cs typeface="Times New Roman" pitchFamily="18" charset="0"/>
                        </a:rPr>
                        <a:t>3)  Monitor pola tidur pasien dan berapa lama tidur pasien.</a:t>
                      </a:r>
                      <a:endParaRPr lang="en-GB" sz="1600" b="0">
                        <a:latin typeface="Times New Roman" pitchFamily="18" charset="0"/>
                        <a:ea typeface="Calibri"/>
                        <a:cs typeface="Times New Roman" pitchFamily="18" charset="0"/>
                      </a:endParaRPr>
                    </a:p>
                    <a:p>
                      <a:pPr indent="-151130" algn="just">
                        <a:lnSpc>
                          <a:spcPct val="115000"/>
                        </a:lnSpc>
                        <a:spcAft>
                          <a:spcPts val="0"/>
                        </a:spcAft>
                      </a:pPr>
                      <a:r>
                        <a:rPr lang="id-ID" sz="1600" b="0">
                          <a:latin typeface="Times New Roman" pitchFamily="18" charset="0"/>
                          <a:ea typeface="Times New Roman"/>
                          <a:cs typeface="Times New Roman" pitchFamily="18" charset="0"/>
                        </a:rPr>
                        <a:t>4)  Sediakan pamphlet dengan informasi tentang teknik tidur yang benar.</a:t>
                      </a:r>
                      <a:endParaRPr lang="en-GB" sz="1600" b="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051">
                <a:tc>
                  <a:txBody>
                    <a:bodyPr/>
                    <a:lstStyle/>
                    <a:p>
                      <a:pPr algn="just">
                        <a:lnSpc>
                          <a:spcPct val="115000"/>
                        </a:lnSpc>
                        <a:spcAft>
                          <a:spcPts val="0"/>
                        </a:spcAft>
                      </a:pPr>
                      <a:r>
                        <a:rPr lang="id-ID" sz="1600" b="0">
                          <a:latin typeface="Times New Roman" pitchFamily="18" charset="0"/>
                          <a:ea typeface="Times New Roman"/>
                          <a:cs typeface="Times New Roman" pitchFamily="18" charset="0"/>
                        </a:rPr>
                        <a:t>2.</a:t>
                      </a:r>
                      <a:endParaRPr lang="en-GB" sz="1600" b="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0" dirty="0">
                          <a:latin typeface="Times New Roman" pitchFamily="18" charset="0"/>
                          <a:ea typeface="Times New Roman"/>
                          <a:cs typeface="Times New Roman" pitchFamily="18" charset="0"/>
                        </a:rPr>
                        <a:t>Deprivasi tidur b.d pergeseran tahap tidur berkaitan dengan penuaan.</a:t>
                      </a:r>
                      <a:endParaRPr lang="en-GB" sz="1600" b="0"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0" dirty="0">
                          <a:latin typeface="Times New Roman" pitchFamily="18" charset="0"/>
                          <a:ea typeface="Times New Roman"/>
                          <a:cs typeface="Times New Roman" pitchFamily="18" charset="0"/>
                        </a:rPr>
                        <a:t>Setelah dilakukan tindakan keperawatan selama 3x 24 jam maka Deprivasi tidur teratasi dengan criteria hasil :</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1.      Stress berkepanjangan dapat teratasi.</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2.      Sudah bisa berkonsentrasi.</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3.      Tingkat kepanikan menurun.</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4.      Gangguan tidur teratasi.</a:t>
                      </a:r>
                      <a:endParaRPr lang="en-GB" sz="1600" b="0"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1130" algn="just">
                        <a:lnSpc>
                          <a:spcPct val="115000"/>
                        </a:lnSpc>
                        <a:spcAft>
                          <a:spcPts val="0"/>
                        </a:spcAft>
                      </a:pPr>
                      <a:r>
                        <a:rPr lang="id-ID" sz="1600" b="0">
                          <a:latin typeface="Times New Roman" pitchFamily="18" charset="0"/>
                          <a:ea typeface="Times New Roman"/>
                          <a:cs typeface="Times New Roman" pitchFamily="18" charset="0"/>
                        </a:rPr>
                        <a:t>1)  Berikan obat-obat untuk mengurangi cemas.</a:t>
                      </a:r>
                      <a:endParaRPr lang="en-GB" sz="1600" b="0">
                        <a:latin typeface="Times New Roman" pitchFamily="18" charset="0"/>
                        <a:ea typeface="Calibri"/>
                        <a:cs typeface="Times New Roman" pitchFamily="18" charset="0"/>
                      </a:endParaRPr>
                    </a:p>
                    <a:p>
                      <a:pPr indent="-151130" algn="just">
                        <a:lnSpc>
                          <a:spcPct val="115000"/>
                        </a:lnSpc>
                        <a:spcAft>
                          <a:spcPts val="0"/>
                        </a:spcAft>
                      </a:pPr>
                      <a:r>
                        <a:rPr lang="id-ID" sz="1600" b="0">
                          <a:latin typeface="Times New Roman" pitchFamily="18" charset="0"/>
                          <a:ea typeface="Times New Roman"/>
                          <a:cs typeface="Times New Roman" pitchFamily="18" charset="0"/>
                        </a:rPr>
                        <a:t>2)  Observasi tanda-tanda verbal dan nonverbal dari cemas.</a:t>
                      </a:r>
                      <a:endParaRPr lang="en-GB" sz="1600" b="0">
                        <a:latin typeface="Times New Roman" pitchFamily="18" charset="0"/>
                        <a:ea typeface="Calibri"/>
                        <a:cs typeface="Times New Roman" pitchFamily="18" charset="0"/>
                      </a:endParaRPr>
                    </a:p>
                    <a:p>
                      <a:pPr indent="-151130" algn="just">
                        <a:lnSpc>
                          <a:spcPct val="115000"/>
                        </a:lnSpc>
                        <a:spcAft>
                          <a:spcPts val="0"/>
                        </a:spcAft>
                      </a:pPr>
                      <a:r>
                        <a:rPr lang="id-ID" sz="1600" b="0">
                          <a:latin typeface="Times New Roman" pitchFamily="18" charset="0"/>
                          <a:ea typeface="Times New Roman"/>
                          <a:cs typeface="Times New Roman" pitchFamily="18" charset="0"/>
                        </a:rPr>
                        <a:t>3)  Intruksi untuk menggunakan teknik relaksasi.</a:t>
                      </a:r>
                      <a:endParaRPr lang="en-GB" sz="1600" b="0">
                        <a:latin typeface="Times New Roman" pitchFamily="18" charset="0"/>
                        <a:ea typeface="Calibri"/>
                        <a:cs typeface="Times New Roman" pitchFamily="18" charset="0"/>
                      </a:endParaRPr>
                    </a:p>
                    <a:p>
                      <a:pPr indent="-151130" algn="just">
                        <a:lnSpc>
                          <a:spcPct val="115000"/>
                        </a:lnSpc>
                        <a:spcAft>
                          <a:spcPts val="0"/>
                        </a:spcAft>
                      </a:pPr>
                      <a:r>
                        <a:rPr lang="id-ID" sz="1600" b="0">
                          <a:latin typeface="Times New Roman" pitchFamily="18" charset="0"/>
                          <a:ea typeface="Times New Roman"/>
                          <a:cs typeface="Times New Roman" pitchFamily="18" charset="0"/>
                        </a:rPr>
                        <a:t>4)  Identifikasi ketika tingkat kecemasan berubah.</a:t>
                      </a:r>
                      <a:endParaRPr lang="en-GB" sz="1600" b="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7476">
                <a:tc>
                  <a:txBody>
                    <a:bodyPr/>
                    <a:lstStyle/>
                    <a:p>
                      <a:pPr algn="just">
                        <a:lnSpc>
                          <a:spcPct val="115000"/>
                        </a:lnSpc>
                        <a:spcAft>
                          <a:spcPts val="0"/>
                        </a:spcAft>
                      </a:pPr>
                      <a:r>
                        <a:rPr lang="id-ID" sz="1600" b="0">
                          <a:latin typeface="Times New Roman" pitchFamily="18" charset="0"/>
                          <a:ea typeface="Times New Roman"/>
                          <a:cs typeface="Times New Roman" pitchFamily="18" charset="0"/>
                        </a:rPr>
                        <a:t>3.</a:t>
                      </a:r>
                      <a:endParaRPr lang="en-GB" sz="1600" b="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0">
                          <a:latin typeface="Times New Roman" pitchFamily="18" charset="0"/>
                          <a:ea typeface="Times New Roman"/>
                          <a:cs typeface="Times New Roman" pitchFamily="18" charset="0"/>
                        </a:rPr>
                        <a:t>Ketidakseimbangan nutrisi: kurang dari kebutuhan tubuh b.d faktor psikologis</a:t>
                      </a:r>
                      <a:endParaRPr lang="en-GB" sz="1600" b="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600" b="0" dirty="0">
                          <a:latin typeface="Times New Roman" pitchFamily="18" charset="0"/>
                          <a:ea typeface="Times New Roman"/>
                          <a:cs typeface="Times New Roman" pitchFamily="18" charset="0"/>
                        </a:rPr>
                        <a:t>Setelah dilakukan tindakan keperawatan selama 3x 24 jam maka nutrisi dapat tercukupi dengan criteria hasil :</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1.      Asupan nutrisi tercukupi.</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2.      Asupan makanan terpenuhi.</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3.      Asupan cairan terpenuhi.</a:t>
                      </a:r>
                      <a:endParaRPr lang="en-GB" sz="1600" b="0" dirty="0">
                        <a:latin typeface="Times New Roman" pitchFamily="18" charset="0"/>
                        <a:ea typeface="Calibri"/>
                        <a:cs typeface="Times New Roman" pitchFamily="18" charset="0"/>
                      </a:endParaRPr>
                    </a:p>
                    <a:p>
                      <a:pPr indent="-228600" algn="just">
                        <a:lnSpc>
                          <a:spcPct val="115000"/>
                        </a:lnSpc>
                        <a:spcAft>
                          <a:spcPts val="0"/>
                        </a:spcAft>
                      </a:pPr>
                      <a:r>
                        <a:rPr lang="id-ID" sz="1600" b="0" dirty="0">
                          <a:latin typeface="Times New Roman" pitchFamily="18" charset="0"/>
                          <a:ea typeface="Times New Roman"/>
                          <a:cs typeface="Times New Roman" pitchFamily="18" charset="0"/>
                        </a:rPr>
                        <a:t>4.      Berat badan bertambah.</a:t>
                      </a:r>
                      <a:endParaRPr lang="en-GB" sz="1600" b="0"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1130" algn="just">
                        <a:lnSpc>
                          <a:spcPct val="115000"/>
                        </a:lnSpc>
                        <a:spcAft>
                          <a:spcPts val="0"/>
                        </a:spcAft>
                      </a:pPr>
                      <a:r>
                        <a:rPr lang="id-ID" sz="1600" b="0" dirty="0">
                          <a:latin typeface="Times New Roman" pitchFamily="18" charset="0"/>
                          <a:ea typeface="Times New Roman"/>
                          <a:cs typeface="Times New Roman" pitchFamily="18" charset="0"/>
                        </a:rPr>
                        <a:t>1)  Kolaborasi dengan ahli gizi dalam pemenuhan nutrisi pasien.</a:t>
                      </a:r>
                      <a:endParaRPr lang="en-GB" sz="1600" b="0" dirty="0">
                        <a:latin typeface="Times New Roman" pitchFamily="18" charset="0"/>
                        <a:ea typeface="Calibri"/>
                        <a:cs typeface="Times New Roman" pitchFamily="18" charset="0"/>
                      </a:endParaRPr>
                    </a:p>
                    <a:p>
                      <a:pPr indent="-151130" algn="just">
                        <a:lnSpc>
                          <a:spcPct val="115000"/>
                        </a:lnSpc>
                        <a:spcAft>
                          <a:spcPts val="0"/>
                        </a:spcAft>
                      </a:pPr>
                      <a:r>
                        <a:rPr lang="id-ID" sz="1600" b="0" dirty="0">
                          <a:latin typeface="Times New Roman" pitchFamily="18" charset="0"/>
                          <a:ea typeface="Times New Roman"/>
                          <a:cs typeface="Times New Roman" pitchFamily="18" charset="0"/>
                        </a:rPr>
                        <a:t>2)  Ajarkan pasien bagaimana menjaga kebutuhan makanan setiap hari.</a:t>
                      </a:r>
                      <a:endParaRPr lang="en-GB" sz="1600" b="0" dirty="0">
                        <a:latin typeface="Times New Roman" pitchFamily="18" charset="0"/>
                        <a:ea typeface="Calibri"/>
                        <a:cs typeface="Times New Roman" pitchFamily="18" charset="0"/>
                      </a:endParaRPr>
                    </a:p>
                    <a:p>
                      <a:pPr indent="-151130" algn="just">
                        <a:lnSpc>
                          <a:spcPct val="115000"/>
                        </a:lnSpc>
                        <a:spcAft>
                          <a:spcPts val="0"/>
                        </a:spcAft>
                      </a:pPr>
                      <a:r>
                        <a:rPr lang="id-ID" sz="1600" b="0" dirty="0">
                          <a:latin typeface="Times New Roman" pitchFamily="18" charset="0"/>
                          <a:ea typeface="Times New Roman"/>
                          <a:cs typeface="Times New Roman" pitchFamily="18" charset="0"/>
                        </a:rPr>
                        <a:t>3)  Pantau asupan nutrisi dan kalori.</a:t>
                      </a:r>
                      <a:endParaRPr lang="en-GB" sz="1600" b="0" dirty="0">
                        <a:latin typeface="Times New Roman" pitchFamily="18" charset="0"/>
                        <a:ea typeface="Calibri"/>
                        <a:cs typeface="Times New Roman" pitchFamily="18" charset="0"/>
                      </a:endParaRPr>
                    </a:p>
                    <a:p>
                      <a:pPr indent="-151130" algn="just">
                        <a:lnSpc>
                          <a:spcPct val="115000"/>
                        </a:lnSpc>
                        <a:spcAft>
                          <a:spcPts val="0"/>
                        </a:spcAft>
                      </a:pPr>
                      <a:r>
                        <a:rPr lang="id-ID" sz="1600" b="0" dirty="0">
                          <a:latin typeface="Times New Roman" pitchFamily="18" charset="0"/>
                          <a:ea typeface="Times New Roman"/>
                          <a:cs typeface="Times New Roman" pitchFamily="18" charset="0"/>
                        </a:rPr>
                        <a:t>4)  Berikan informasi tentang kebutuhan nutrisi dan bagaimana cara memenuhinya.</a:t>
                      </a:r>
                      <a:endParaRPr lang="en-GB" sz="1600" b="0" dirty="0">
                        <a:latin typeface="Times New Roman" pitchFamily="18" charset="0"/>
                        <a:ea typeface="Calibri"/>
                        <a:cs typeface="Times New Roman" pitchFamily="18" charset="0"/>
                      </a:endParaRPr>
                    </a:p>
                  </a:txBody>
                  <a:tcPr marL="22087" marR="22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73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6082" name="Picture 2" descr="C:\Users\user\Pictures\Picture1.jpg"/>
          <p:cNvPicPr>
            <a:picLocks noChangeAspect="1" noChangeArrowheads="1"/>
          </p:cNvPicPr>
          <p:nvPr/>
        </p:nvPicPr>
        <p:blipFill>
          <a:blip r:embed="rId2"/>
          <a:srcRect/>
          <a:stretch>
            <a:fillRect/>
          </a:stretch>
        </p:blipFill>
        <p:spPr bwMode="auto">
          <a:xfrm>
            <a:off x="-1533525" y="-407988"/>
            <a:ext cx="12211050" cy="7675563"/>
          </a:xfrm>
          <a:prstGeom prst="rect">
            <a:avLst/>
          </a:prstGeom>
          <a:noFill/>
        </p:spPr>
      </p:pic>
      <p:sp>
        <p:nvSpPr>
          <p:cNvPr id="52225" name="Rectangle 1"/>
          <p:cNvSpPr>
            <a:spLocks noChangeArrowheads="1"/>
          </p:cNvSpPr>
          <p:nvPr/>
        </p:nvSpPr>
        <p:spPr bwMode="auto">
          <a:xfrm>
            <a:off x="-214346" y="92867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IMPLEMENTASI</a:t>
            </a:r>
            <a:endParaRPr lang="en-GB" sz="2000" dirty="0" smtClean="0">
              <a:solidFill>
                <a:schemeClr val="tx1"/>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Implementasi merupakan pelaksaan dari intervensi</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EVALUASI</a:t>
            </a:r>
            <a:endParaRPr lang="en-GB" sz="2000" dirty="0" smtClean="0">
              <a:solidFill>
                <a:schemeClr val="tx1"/>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d-ID"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Tahap ini merupkan tahap evaluasi dari tindakan intervensi dan implementasi</a:t>
            </a:r>
            <a:endParaRPr kumimoji="0" lang="id-ID"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 xmlns:a16="http://schemas.microsoft.com/office/drawing/2014/main" id="{AF3A0A07-A22F-43D5-85B8-79DC0C48A64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875" y="-307975"/>
            <a:ext cx="917575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411" name="Title 3">
            <a:extLst>
              <a:ext uri="{FF2B5EF4-FFF2-40B4-BE49-F238E27FC236}">
                <a16:creationId xmlns="" xmlns:a16="http://schemas.microsoft.com/office/drawing/2014/main" id="{47BB119A-AA50-470E-8068-AB42835FF26A}"/>
              </a:ext>
            </a:extLst>
          </p:cNvPr>
          <p:cNvSpPr>
            <a:spLocks noGrp="1"/>
          </p:cNvSpPr>
          <p:nvPr>
            <p:ph type="title"/>
          </p:nvPr>
        </p:nvSpPr>
        <p:spPr>
          <a:xfrm>
            <a:off x="357158" y="214290"/>
            <a:ext cx="8229600" cy="777875"/>
          </a:xfrm>
        </p:spPr>
        <p:txBody>
          <a:bodyPr/>
          <a:lstStyle/>
          <a:p>
            <a:r>
              <a:rPr lang="id-ID" altLang="en-US" sz="2800" b="1" dirty="0"/>
              <a:t>Ada Beberapa Terapi Yang Digunakan Untuk Mengatasi    Insomnia</a:t>
            </a:r>
          </a:p>
        </p:txBody>
      </p:sp>
      <p:sp>
        <p:nvSpPr>
          <p:cNvPr id="5" name="Content Placeholder 4">
            <a:extLst>
              <a:ext uri="{FF2B5EF4-FFF2-40B4-BE49-F238E27FC236}">
                <a16:creationId xmlns="" xmlns:a16="http://schemas.microsoft.com/office/drawing/2014/main" id="{53FCE2C2-EA6A-434C-958A-668E7599F305}"/>
              </a:ext>
            </a:extLst>
          </p:cNvPr>
          <p:cNvSpPr>
            <a:spLocks noGrp="1"/>
          </p:cNvSpPr>
          <p:nvPr>
            <p:ph idx="1"/>
          </p:nvPr>
        </p:nvSpPr>
        <p:spPr>
          <a:xfrm>
            <a:off x="0" y="714356"/>
            <a:ext cx="9144000" cy="4895850"/>
          </a:xfrm>
        </p:spPr>
        <p:txBody>
          <a:bodyPr/>
          <a:lstStyle/>
          <a:p>
            <a:pPr marL="0" indent="0">
              <a:lnSpc>
                <a:spcPct val="115000"/>
              </a:lnSpc>
              <a:spcAft>
                <a:spcPts val="1000"/>
              </a:spcAft>
              <a:buFont typeface="Arial" panose="020B0604020202020204" pitchFamily="34" charset="0"/>
              <a:buNone/>
              <a:defRPr/>
            </a:pPr>
            <a:endParaRPr lang="id-ID" sz="1200" dirty="0">
              <a:ea typeface="Calibri"/>
              <a:cs typeface="Times New Roman"/>
            </a:endParaRPr>
          </a:p>
          <a:p>
            <a:pPr>
              <a:lnSpc>
                <a:spcPct val="115000"/>
              </a:lnSpc>
              <a:spcAft>
                <a:spcPts val="0"/>
              </a:spcAft>
              <a:buFont typeface="Wingdings" pitchFamily="2" charset="2"/>
              <a:buChar char="§"/>
              <a:defRPr/>
            </a:pPr>
            <a:r>
              <a:rPr lang="id-ID" sz="1600" dirty="0">
                <a:latin typeface="Times New Roman"/>
                <a:ea typeface="Calibri"/>
                <a:cs typeface="Times New Roman"/>
              </a:rPr>
              <a:t>CBT (</a:t>
            </a:r>
            <a:r>
              <a:rPr lang="id-ID" sz="1600" dirty="0">
                <a:latin typeface="Trebuchet MS" pitchFamily="34" charset="0"/>
                <a:ea typeface="Calibri"/>
                <a:cs typeface="Times New Roman"/>
              </a:rPr>
              <a:t>CognitiveBehavioralTherapy</a:t>
            </a:r>
            <a:r>
              <a:rPr lang="id-ID" sz="1600" dirty="0">
                <a:latin typeface="Times New Roman"/>
                <a:ea typeface="Calibri"/>
                <a:cs typeface="Times New Roman"/>
              </a:rPr>
              <a:t>) : CBT digunakan untuk memperbaiki distorsi kognitif si penderita dalam memandang dirinya, lingkungannya, masa depannya, dan untuk meningkatkan rasa percaya dirinya sehingga si penderita merasa berdaya atau merasa bahwa dirinya masih berharga.</a:t>
            </a:r>
          </a:p>
          <a:p>
            <a:pPr marL="0" indent="0">
              <a:lnSpc>
                <a:spcPct val="115000"/>
              </a:lnSpc>
              <a:spcAft>
                <a:spcPts val="0"/>
              </a:spcAft>
              <a:buFont typeface="Arial" panose="020B0604020202020204" pitchFamily="34" charset="0"/>
              <a:buNone/>
              <a:defRPr/>
            </a:pPr>
            <a:r>
              <a:rPr lang="id-ID" sz="1600" b="1" dirty="0">
                <a:latin typeface="Times New Roman"/>
                <a:ea typeface="Calibri"/>
                <a:cs typeface="Times New Roman"/>
              </a:rPr>
              <a:t> </a:t>
            </a:r>
            <a:endParaRPr lang="id-ID" sz="1600" dirty="0">
              <a:ea typeface="Calibri"/>
              <a:cs typeface="Times New Roman"/>
            </a:endParaRPr>
          </a:p>
          <a:p>
            <a:pPr>
              <a:lnSpc>
                <a:spcPct val="115000"/>
              </a:lnSpc>
              <a:spcAft>
                <a:spcPts val="0"/>
              </a:spcAft>
              <a:buFont typeface="Wingdings" pitchFamily="2" charset="2"/>
              <a:buChar char="§"/>
              <a:defRPr/>
            </a:pPr>
            <a:r>
              <a:rPr lang="id-ID" sz="1600" dirty="0">
                <a:latin typeface="Times New Roman"/>
                <a:ea typeface="Calibri"/>
                <a:cs typeface="Times New Roman"/>
              </a:rPr>
              <a:t>SleepRestrictionTherapy : Sleeprestrictiontherapy digunakan untuk memperbaiki efisiensi tidur si penderita insomnia.</a:t>
            </a:r>
            <a:endParaRPr lang="id-ID" sz="1600" dirty="0">
              <a:ea typeface="Calibri"/>
              <a:cs typeface="Times New Roman"/>
            </a:endParaRPr>
          </a:p>
          <a:p>
            <a:pPr marL="285750" indent="-171450">
              <a:lnSpc>
                <a:spcPct val="115000"/>
              </a:lnSpc>
              <a:spcAft>
                <a:spcPts val="0"/>
              </a:spcAft>
              <a:buFont typeface="Wingdings" pitchFamily="2" charset="2"/>
              <a:buChar char="§"/>
              <a:defRPr/>
            </a:pPr>
            <a:endParaRPr lang="id-ID" sz="1600" dirty="0">
              <a:ea typeface="Calibri"/>
              <a:cs typeface="Times New Roman"/>
            </a:endParaRPr>
          </a:p>
          <a:p>
            <a:pPr>
              <a:lnSpc>
                <a:spcPct val="115000"/>
              </a:lnSpc>
              <a:spcAft>
                <a:spcPts val="0"/>
              </a:spcAft>
              <a:buFont typeface="Wingdings" pitchFamily="2" charset="2"/>
              <a:buChar char="§"/>
              <a:defRPr/>
            </a:pPr>
            <a:r>
              <a:rPr lang="id-ID" sz="1600" dirty="0">
                <a:latin typeface="Times New Roman"/>
                <a:ea typeface="Calibri"/>
                <a:cs typeface="Times New Roman"/>
              </a:rPr>
              <a:t>Stimulus ControlTherapy : secara reguler dengan memperhatikan waktu tidur malam dan melarang si penderita untuk Stimulus controltherapy berguna untuk mempertahankan waktu bangun pagi si penderita tidur pada siang hari meski hanya sesaat.</a:t>
            </a:r>
          </a:p>
          <a:p>
            <a:pPr marL="0" indent="0">
              <a:lnSpc>
                <a:spcPct val="115000"/>
              </a:lnSpc>
              <a:spcAft>
                <a:spcPts val="0"/>
              </a:spcAft>
              <a:buFont typeface="Arial" panose="020B0604020202020204" pitchFamily="34" charset="0"/>
              <a:buNone/>
              <a:defRPr/>
            </a:pPr>
            <a:r>
              <a:rPr lang="id-ID" sz="1600" dirty="0">
                <a:latin typeface="Times New Roman"/>
                <a:ea typeface="Calibri"/>
                <a:cs typeface="Times New Roman"/>
              </a:rPr>
              <a:t> </a:t>
            </a:r>
            <a:endParaRPr lang="id-ID" sz="1600" dirty="0">
              <a:ea typeface="Calibri"/>
              <a:cs typeface="Times New Roman"/>
            </a:endParaRPr>
          </a:p>
          <a:p>
            <a:pPr>
              <a:lnSpc>
                <a:spcPct val="115000"/>
              </a:lnSpc>
              <a:spcAft>
                <a:spcPts val="0"/>
              </a:spcAft>
              <a:buFont typeface="Wingdings" pitchFamily="2" charset="2"/>
              <a:buChar char="§"/>
              <a:defRPr/>
            </a:pPr>
            <a:r>
              <a:rPr lang="id-ID" sz="1600" dirty="0">
                <a:latin typeface="Times New Roman"/>
                <a:ea typeface="Calibri"/>
                <a:cs typeface="Times New Roman"/>
              </a:rPr>
              <a:t>RelaxationTherapy : RelaxationTherapy berguna untuk membuat si penderita rileks pada saat dihadapkan pada kondisi yang penuh ketegangan.</a:t>
            </a:r>
            <a:endParaRPr lang="id-ID" sz="1600" dirty="0">
              <a:ea typeface="Calibri"/>
              <a:cs typeface="Times New Roman"/>
            </a:endParaRPr>
          </a:p>
          <a:p>
            <a:pPr marL="285750" indent="-171450">
              <a:lnSpc>
                <a:spcPct val="115000"/>
              </a:lnSpc>
              <a:spcAft>
                <a:spcPts val="0"/>
              </a:spcAft>
              <a:buFont typeface="Wingdings" pitchFamily="2" charset="2"/>
              <a:buChar char="§"/>
              <a:defRPr/>
            </a:pPr>
            <a:endParaRPr lang="id-ID" sz="1600" dirty="0">
              <a:ea typeface="Calibri"/>
              <a:cs typeface="Times New Roman"/>
            </a:endParaRPr>
          </a:p>
          <a:p>
            <a:pPr>
              <a:lnSpc>
                <a:spcPct val="115000"/>
              </a:lnSpc>
              <a:spcAft>
                <a:spcPts val="0"/>
              </a:spcAft>
              <a:buFont typeface="Wingdings" pitchFamily="2" charset="2"/>
              <a:buChar char="§"/>
              <a:defRPr/>
            </a:pPr>
            <a:r>
              <a:rPr lang="id-ID" sz="1600" dirty="0">
                <a:latin typeface="Times New Roman"/>
                <a:ea typeface="Calibri"/>
                <a:cs typeface="Times New Roman"/>
              </a:rPr>
              <a:t> CognitiveTherapy : CognitiveTherapy berguna untuk mengidentifikasi sikap dan kepercayaan si penderita yang salah mengenai tidur. </a:t>
            </a:r>
            <a:endParaRPr lang="id-ID" sz="1600" dirty="0">
              <a:ea typeface="Calibri"/>
              <a:cs typeface="Times New Roman"/>
            </a:endParaRPr>
          </a:p>
          <a:p>
            <a:pPr>
              <a:lnSpc>
                <a:spcPct val="115000"/>
              </a:lnSpc>
              <a:spcAft>
                <a:spcPts val="0"/>
              </a:spcAft>
              <a:buFont typeface="Wingdings" pitchFamily="2" charset="2"/>
              <a:buChar char="§"/>
              <a:defRPr/>
            </a:pPr>
            <a:r>
              <a:rPr lang="id-ID" sz="1600" dirty="0">
                <a:latin typeface="Times New Roman"/>
                <a:ea typeface="Calibri"/>
                <a:cs typeface="Times New Roman"/>
              </a:rPr>
              <a:t>ImageryTraining : ImageryTraining berguna untuk mengganti pikiran-pikiran si penderita yang tidak menyenangkan menjadi pikiran-pikiran yang menyenangkan.</a:t>
            </a:r>
            <a:endParaRPr lang="id-ID" sz="1600" dirty="0">
              <a:ea typeface="Calibri"/>
              <a:cs typeface="Times New Roman"/>
            </a:endParaRPr>
          </a:p>
          <a:p>
            <a:pPr marL="114300" indent="0">
              <a:lnSpc>
                <a:spcPct val="115000"/>
              </a:lnSpc>
              <a:spcAft>
                <a:spcPts val="1000"/>
              </a:spcAft>
              <a:buFont typeface="Arial" panose="020B0604020202020204" pitchFamily="34" charset="0"/>
              <a:buNone/>
              <a:defRPr/>
            </a:pPr>
            <a:endParaRPr lang="id-ID" sz="1200" dirty="0">
              <a:ea typeface="Calibri"/>
              <a:cs typeface="Times New Roman"/>
            </a:endParaRPr>
          </a:p>
          <a:p>
            <a:pPr>
              <a:defRPr/>
            </a:pPr>
            <a:endParaRPr lang="id-ID"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 xmlns:a16="http://schemas.microsoft.com/office/drawing/2014/main" id="{DA0F54B0-D231-4AFD-98D2-272C081B925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5400"/>
            <a:ext cx="917575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435" name="Title 3">
            <a:extLst>
              <a:ext uri="{FF2B5EF4-FFF2-40B4-BE49-F238E27FC236}">
                <a16:creationId xmlns="" xmlns:a16="http://schemas.microsoft.com/office/drawing/2014/main" id="{4DC1CD1F-1A40-475B-91C4-06ABE4F97192}"/>
              </a:ext>
            </a:extLst>
          </p:cNvPr>
          <p:cNvSpPr>
            <a:spLocks noGrp="1"/>
          </p:cNvSpPr>
          <p:nvPr>
            <p:ph type="title"/>
          </p:nvPr>
        </p:nvSpPr>
        <p:spPr/>
        <p:txBody>
          <a:bodyPr/>
          <a:lstStyle/>
          <a:p>
            <a:r>
              <a:rPr lang="id-ID" altLang="en-US" b="1"/>
              <a:t> Rangkuman</a:t>
            </a:r>
          </a:p>
        </p:txBody>
      </p:sp>
      <p:sp>
        <p:nvSpPr>
          <p:cNvPr id="5" name="Content Placeholder 4">
            <a:extLst>
              <a:ext uri="{FF2B5EF4-FFF2-40B4-BE49-F238E27FC236}">
                <a16:creationId xmlns="" xmlns:a16="http://schemas.microsoft.com/office/drawing/2014/main" id="{31274C77-DE91-4EF4-8F6B-CAEA99D2CA37}"/>
              </a:ext>
            </a:extLst>
          </p:cNvPr>
          <p:cNvSpPr>
            <a:spLocks noGrp="1"/>
          </p:cNvSpPr>
          <p:nvPr>
            <p:ph idx="1"/>
          </p:nvPr>
        </p:nvSpPr>
        <p:spPr/>
        <p:txBody>
          <a:bodyPr/>
          <a:lstStyle/>
          <a:p>
            <a:pPr indent="228600">
              <a:lnSpc>
                <a:spcPct val="115000"/>
              </a:lnSpc>
              <a:spcAft>
                <a:spcPts val="1000"/>
              </a:spcAft>
              <a:defRPr/>
            </a:pPr>
            <a:r>
              <a:rPr lang="id-ID" sz="2800" dirty="0">
                <a:latin typeface="Times New Roman"/>
                <a:ea typeface="Calibri"/>
                <a:cs typeface="Times New Roman"/>
              </a:rPr>
              <a:t>Istirahat dan tidur merupakan kebutuhan dasar yang dibutuhkan semua orang</a:t>
            </a:r>
            <a:r>
              <a:rPr lang="en-GB" sz="2800" dirty="0">
                <a:latin typeface="Times New Roman"/>
                <a:ea typeface="Calibri"/>
                <a:cs typeface="Times New Roman"/>
              </a:rPr>
              <a:t>. </a:t>
            </a:r>
            <a:r>
              <a:rPr lang="en-GB" sz="2800" dirty="0" err="1">
                <a:latin typeface="Times New Roman"/>
                <a:ea typeface="Calibri"/>
                <a:cs typeface="Times New Roman"/>
              </a:rPr>
              <a:t>Setiap</a:t>
            </a:r>
            <a:r>
              <a:rPr lang="en-GB" sz="2800" dirty="0">
                <a:latin typeface="Times New Roman"/>
                <a:ea typeface="Calibri"/>
                <a:cs typeface="Times New Roman"/>
              </a:rPr>
              <a:t> </a:t>
            </a:r>
            <a:r>
              <a:rPr lang="en-GB" sz="2800" dirty="0" err="1">
                <a:latin typeface="Times New Roman"/>
                <a:ea typeface="Calibri"/>
                <a:cs typeface="Times New Roman"/>
              </a:rPr>
              <a:t>individu</a:t>
            </a:r>
            <a:r>
              <a:rPr lang="en-GB" sz="2800" dirty="0">
                <a:latin typeface="Times New Roman"/>
                <a:ea typeface="Calibri"/>
                <a:cs typeface="Times New Roman"/>
              </a:rPr>
              <a:t> </a:t>
            </a:r>
            <a:r>
              <a:rPr lang="en-GB" sz="2800" dirty="0" err="1">
                <a:latin typeface="Times New Roman"/>
                <a:ea typeface="Calibri"/>
                <a:cs typeface="Times New Roman"/>
              </a:rPr>
              <a:t>mempunyai</a:t>
            </a:r>
            <a:r>
              <a:rPr lang="en-GB" sz="2800" dirty="0">
                <a:latin typeface="Times New Roman"/>
                <a:ea typeface="Calibri"/>
                <a:cs typeface="Times New Roman"/>
              </a:rPr>
              <a:t> </a:t>
            </a:r>
            <a:r>
              <a:rPr lang="en-GB" sz="2800" dirty="0" err="1">
                <a:latin typeface="Times New Roman"/>
                <a:ea typeface="Calibri"/>
                <a:cs typeface="Times New Roman"/>
              </a:rPr>
              <a:t>kebutuhan</a:t>
            </a:r>
            <a:r>
              <a:rPr lang="en-GB" sz="2800" dirty="0">
                <a:latin typeface="Times New Roman"/>
                <a:ea typeface="Calibri"/>
                <a:cs typeface="Times New Roman"/>
              </a:rPr>
              <a:t> </a:t>
            </a:r>
            <a:r>
              <a:rPr lang="en-GB" sz="2800" dirty="0" err="1">
                <a:latin typeface="Times New Roman"/>
                <a:ea typeface="Calibri"/>
                <a:cs typeface="Times New Roman"/>
              </a:rPr>
              <a:t>istiraha</a:t>
            </a:r>
            <a:r>
              <a:rPr lang="en-GB" sz="2800" dirty="0">
                <a:latin typeface="Times New Roman"/>
                <a:ea typeface="Calibri"/>
                <a:cs typeface="Times New Roman"/>
              </a:rPr>
              <a:t> </a:t>
            </a:r>
            <a:r>
              <a:rPr lang="en-GB" sz="2800" dirty="0" err="1">
                <a:latin typeface="Times New Roman"/>
                <a:ea typeface="Calibri"/>
                <a:cs typeface="Times New Roman"/>
              </a:rPr>
              <a:t>tdan</a:t>
            </a:r>
            <a:r>
              <a:rPr lang="en-GB" sz="2800" dirty="0">
                <a:latin typeface="Times New Roman"/>
                <a:ea typeface="Calibri"/>
                <a:cs typeface="Times New Roman"/>
              </a:rPr>
              <a:t> </a:t>
            </a:r>
            <a:r>
              <a:rPr lang="en-GB" sz="2800" dirty="0" err="1">
                <a:latin typeface="Times New Roman"/>
                <a:ea typeface="Calibri"/>
                <a:cs typeface="Times New Roman"/>
              </a:rPr>
              <a:t>tidur</a:t>
            </a:r>
            <a:r>
              <a:rPr lang="en-GB" sz="2800" dirty="0">
                <a:latin typeface="Times New Roman"/>
                <a:ea typeface="Calibri"/>
                <a:cs typeface="Times New Roman"/>
              </a:rPr>
              <a:t> yang </a:t>
            </a:r>
            <a:r>
              <a:rPr lang="en-GB" sz="2800" dirty="0" err="1">
                <a:latin typeface="Times New Roman"/>
                <a:ea typeface="Calibri"/>
                <a:cs typeface="Times New Roman"/>
              </a:rPr>
              <a:t>berbeda</a:t>
            </a:r>
            <a:r>
              <a:rPr lang="en-GB" sz="2800" dirty="0">
                <a:latin typeface="Times New Roman"/>
                <a:ea typeface="Calibri"/>
                <a:cs typeface="Times New Roman"/>
              </a:rPr>
              <a:t>. </a:t>
            </a:r>
            <a:r>
              <a:rPr lang="en-GB" sz="2800" dirty="0" err="1">
                <a:latin typeface="Times New Roman"/>
                <a:ea typeface="Calibri"/>
                <a:cs typeface="Times New Roman"/>
              </a:rPr>
              <a:t>Dengan</a:t>
            </a:r>
            <a:r>
              <a:rPr lang="en-GB" sz="2800" dirty="0">
                <a:latin typeface="Times New Roman"/>
                <a:ea typeface="Calibri"/>
                <a:cs typeface="Times New Roman"/>
              </a:rPr>
              <a:t> </a:t>
            </a:r>
            <a:r>
              <a:rPr lang="en-GB" sz="2800" dirty="0" err="1">
                <a:latin typeface="Times New Roman"/>
                <a:ea typeface="Calibri"/>
                <a:cs typeface="Times New Roman"/>
              </a:rPr>
              <a:t>polaistirahat</a:t>
            </a:r>
            <a:r>
              <a:rPr lang="en-GB" sz="2800" dirty="0">
                <a:latin typeface="Times New Roman"/>
                <a:ea typeface="Calibri"/>
                <a:cs typeface="Times New Roman"/>
              </a:rPr>
              <a:t> </a:t>
            </a:r>
            <a:r>
              <a:rPr lang="en-GB" sz="2800" dirty="0" err="1">
                <a:latin typeface="Times New Roman"/>
                <a:ea typeface="Calibri"/>
                <a:cs typeface="Times New Roman"/>
              </a:rPr>
              <a:t>dan</a:t>
            </a:r>
            <a:r>
              <a:rPr lang="en-GB" sz="2800" dirty="0">
                <a:latin typeface="Times New Roman"/>
                <a:ea typeface="Calibri"/>
                <a:cs typeface="Times New Roman"/>
              </a:rPr>
              <a:t> </a:t>
            </a:r>
            <a:r>
              <a:rPr lang="en-GB" sz="2800" dirty="0" err="1">
                <a:latin typeface="Times New Roman"/>
                <a:ea typeface="Calibri"/>
                <a:cs typeface="Times New Roman"/>
              </a:rPr>
              <a:t>tidur</a:t>
            </a:r>
            <a:r>
              <a:rPr lang="en-GB" sz="2800" dirty="0">
                <a:latin typeface="Times New Roman"/>
                <a:ea typeface="Calibri"/>
                <a:cs typeface="Times New Roman"/>
              </a:rPr>
              <a:t> yang </a:t>
            </a:r>
            <a:r>
              <a:rPr lang="en-GB" sz="2800" dirty="0" err="1">
                <a:latin typeface="Times New Roman"/>
                <a:ea typeface="Calibri"/>
                <a:cs typeface="Times New Roman"/>
              </a:rPr>
              <a:t>baik</a:t>
            </a:r>
            <a:r>
              <a:rPr lang="en-GB" sz="2800" dirty="0">
                <a:latin typeface="Times New Roman"/>
                <a:ea typeface="Calibri"/>
                <a:cs typeface="Times New Roman"/>
              </a:rPr>
              <a:t>, </a:t>
            </a:r>
            <a:r>
              <a:rPr lang="en-GB" sz="2800" dirty="0" err="1">
                <a:latin typeface="Times New Roman"/>
                <a:ea typeface="Calibri"/>
                <a:cs typeface="Times New Roman"/>
              </a:rPr>
              <a:t>benar</a:t>
            </a:r>
            <a:r>
              <a:rPr lang="en-GB" sz="2800" dirty="0">
                <a:latin typeface="Times New Roman"/>
                <a:ea typeface="Calibri"/>
                <a:cs typeface="Times New Roman"/>
              </a:rPr>
              <a:t>, </a:t>
            </a:r>
            <a:r>
              <a:rPr lang="en-GB" sz="2800" dirty="0" err="1">
                <a:latin typeface="Times New Roman"/>
                <a:ea typeface="Calibri"/>
                <a:cs typeface="Times New Roman"/>
              </a:rPr>
              <a:t>danteraturakanmemberikanefekfisiologisterhadapsistemsyaraf</a:t>
            </a:r>
            <a:r>
              <a:rPr lang="en-GB" sz="2800" dirty="0">
                <a:latin typeface="Times New Roman"/>
                <a:ea typeface="Calibri"/>
                <a:cs typeface="Times New Roman"/>
              </a:rPr>
              <a:t> yang </a:t>
            </a:r>
            <a:r>
              <a:rPr lang="en-GB" sz="2800" dirty="0" err="1">
                <a:latin typeface="Times New Roman"/>
                <a:ea typeface="Calibri"/>
                <a:cs typeface="Times New Roman"/>
              </a:rPr>
              <a:t>diperkirakan</a:t>
            </a:r>
            <a:r>
              <a:rPr lang="en-GB" sz="2800" dirty="0">
                <a:latin typeface="Times New Roman"/>
                <a:ea typeface="Calibri"/>
                <a:cs typeface="Times New Roman"/>
              </a:rPr>
              <a:t> </a:t>
            </a:r>
            <a:r>
              <a:rPr lang="en-GB" sz="2800" dirty="0" err="1">
                <a:latin typeface="Times New Roman"/>
                <a:ea typeface="Calibri"/>
                <a:cs typeface="Times New Roman"/>
              </a:rPr>
              <a:t>akan</a:t>
            </a:r>
            <a:r>
              <a:rPr lang="en-GB" sz="2800" dirty="0">
                <a:latin typeface="Times New Roman"/>
                <a:ea typeface="Calibri"/>
                <a:cs typeface="Times New Roman"/>
              </a:rPr>
              <a:t> </a:t>
            </a:r>
            <a:r>
              <a:rPr lang="en-GB" sz="2800" dirty="0" err="1">
                <a:latin typeface="Times New Roman"/>
                <a:ea typeface="Calibri"/>
                <a:cs typeface="Times New Roman"/>
              </a:rPr>
              <a:t>dapat</a:t>
            </a:r>
            <a:r>
              <a:rPr lang="en-GB" sz="2800" dirty="0">
                <a:latin typeface="Times New Roman"/>
                <a:ea typeface="Calibri"/>
                <a:cs typeface="Times New Roman"/>
              </a:rPr>
              <a:t> </a:t>
            </a:r>
            <a:r>
              <a:rPr lang="en-GB" sz="2800" dirty="0" err="1">
                <a:latin typeface="Times New Roman"/>
                <a:ea typeface="Calibri"/>
                <a:cs typeface="Times New Roman"/>
              </a:rPr>
              <a:t>memulihkan</a:t>
            </a:r>
            <a:r>
              <a:rPr lang="en-GB" sz="2800" dirty="0">
                <a:latin typeface="Times New Roman"/>
                <a:ea typeface="Calibri"/>
                <a:cs typeface="Times New Roman"/>
              </a:rPr>
              <a:t> </a:t>
            </a:r>
            <a:r>
              <a:rPr lang="en-GB" sz="2800" dirty="0" err="1">
                <a:latin typeface="Times New Roman"/>
                <a:ea typeface="Calibri"/>
                <a:cs typeface="Times New Roman"/>
              </a:rPr>
              <a:t>kepekaan</a:t>
            </a:r>
            <a:r>
              <a:rPr lang="en-GB" sz="2800" dirty="0">
                <a:latin typeface="Times New Roman"/>
                <a:ea typeface="Calibri"/>
                <a:cs typeface="Times New Roman"/>
              </a:rPr>
              <a:t> normal </a:t>
            </a:r>
            <a:r>
              <a:rPr lang="en-GB" sz="2800" dirty="0" err="1">
                <a:latin typeface="Times New Roman"/>
                <a:ea typeface="Calibri"/>
                <a:cs typeface="Times New Roman"/>
              </a:rPr>
              <a:t>dan</a:t>
            </a:r>
            <a:r>
              <a:rPr lang="en-GB" sz="2800" dirty="0">
                <a:latin typeface="Times New Roman"/>
                <a:ea typeface="Calibri"/>
                <a:cs typeface="Times New Roman"/>
              </a:rPr>
              <a:t>  </a:t>
            </a:r>
            <a:r>
              <a:rPr lang="en-GB" sz="2800" dirty="0" err="1">
                <a:latin typeface="Times New Roman"/>
                <a:ea typeface="Calibri"/>
                <a:cs typeface="Times New Roman"/>
              </a:rPr>
              <a:t>keseimbangan</a:t>
            </a:r>
            <a:r>
              <a:rPr lang="en-GB" sz="2800" dirty="0">
                <a:latin typeface="Times New Roman"/>
                <a:ea typeface="Calibri"/>
                <a:cs typeface="Times New Roman"/>
              </a:rPr>
              <a:t> </a:t>
            </a:r>
            <a:r>
              <a:rPr lang="en-GB" sz="2800" dirty="0" err="1">
                <a:latin typeface="Times New Roman"/>
                <a:ea typeface="Calibri"/>
                <a:cs typeface="Times New Roman"/>
              </a:rPr>
              <a:t>diantara</a:t>
            </a:r>
            <a:r>
              <a:rPr lang="en-GB" sz="2800" dirty="0">
                <a:latin typeface="Times New Roman"/>
                <a:ea typeface="Calibri"/>
                <a:cs typeface="Times New Roman"/>
              </a:rPr>
              <a:t> </a:t>
            </a:r>
            <a:r>
              <a:rPr lang="en-GB" sz="2800" dirty="0" err="1">
                <a:latin typeface="Times New Roman"/>
                <a:ea typeface="Calibri"/>
                <a:cs typeface="Times New Roman"/>
              </a:rPr>
              <a:t>susunan</a:t>
            </a:r>
            <a:r>
              <a:rPr lang="en-GB" sz="2800" dirty="0">
                <a:latin typeface="Times New Roman"/>
                <a:ea typeface="Calibri"/>
                <a:cs typeface="Times New Roman"/>
              </a:rPr>
              <a:t> </a:t>
            </a:r>
            <a:r>
              <a:rPr lang="en-GB" sz="2800" dirty="0" err="1">
                <a:latin typeface="Times New Roman"/>
                <a:ea typeface="Calibri"/>
                <a:cs typeface="Times New Roman"/>
              </a:rPr>
              <a:t>saraf</a:t>
            </a:r>
            <a:r>
              <a:rPr lang="en-GB" sz="2800" dirty="0">
                <a:latin typeface="Times New Roman"/>
                <a:ea typeface="Calibri"/>
                <a:cs typeface="Times New Roman"/>
              </a:rPr>
              <a:t> </a:t>
            </a:r>
            <a:r>
              <a:rPr lang="en-GB" sz="2800" dirty="0" err="1">
                <a:latin typeface="Times New Roman"/>
                <a:ea typeface="Calibri"/>
                <a:cs typeface="Times New Roman"/>
              </a:rPr>
              <a:t>serta</a:t>
            </a:r>
            <a:r>
              <a:rPr lang="en-GB" sz="2800" dirty="0">
                <a:latin typeface="Times New Roman"/>
                <a:ea typeface="Calibri"/>
                <a:cs typeface="Times New Roman"/>
              </a:rPr>
              <a:t> </a:t>
            </a:r>
            <a:r>
              <a:rPr lang="en-GB" sz="2800" dirty="0" err="1">
                <a:latin typeface="Times New Roman"/>
                <a:ea typeface="Calibri"/>
                <a:cs typeface="Times New Roman"/>
              </a:rPr>
              <a:t>berefek</a:t>
            </a:r>
            <a:r>
              <a:rPr lang="en-GB" sz="2800" dirty="0">
                <a:latin typeface="Times New Roman"/>
                <a:ea typeface="Calibri"/>
                <a:cs typeface="Times New Roman"/>
              </a:rPr>
              <a:t> </a:t>
            </a:r>
            <a:r>
              <a:rPr lang="en-GB" sz="2800" dirty="0" err="1">
                <a:latin typeface="Times New Roman"/>
                <a:ea typeface="Calibri"/>
                <a:cs typeface="Times New Roman"/>
              </a:rPr>
              <a:t>terhadap</a:t>
            </a:r>
            <a:r>
              <a:rPr lang="en-GB" sz="2800" dirty="0">
                <a:latin typeface="Times New Roman"/>
                <a:ea typeface="Calibri"/>
                <a:cs typeface="Times New Roman"/>
              </a:rPr>
              <a:t> </a:t>
            </a:r>
            <a:r>
              <a:rPr lang="en-GB" sz="2800" dirty="0" err="1">
                <a:latin typeface="Times New Roman"/>
                <a:ea typeface="Calibri"/>
                <a:cs typeface="Times New Roman"/>
              </a:rPr>
              <a:t>struktur</a:t>
            </a:r>
            <a:r>
              <a:rPr lang="en-GB" sz="2800" dirty="0">
                <a:latin typeface="Times New Roman"/>
                <a:ea typeface="Calibri"/>
                <a:cs typeface="Times New Roman"/>
              </a:rPr>
              <a:t> </a:t>
            </a:r>
            <a:r>
              <a:rPr lang="en-GB" sz="2800" dirty="0" err="1">
                <a:latin typeface="Times New Roman"/>
                <a:ea typeface="Calibri"/>
                <a:cs typeface="Times New Roman"/>
              </a:rPr>
              <a:t>tubuh</a:t>
            </a:r>
            <a:r>
              <a:rPr lang="en-GB" sz="2800" dirty="0">
                <a:latin typeface="Times New Roman"/>
                <a:ea typeface="Calibri"/>
                <a:cs typeface="Times New Roman"/>
              </a:rPr>
              <a:t> </a:t>
            </a:r>
            <a:r>
              <a:rPr lang="en-GB" sz="2800" dirty="0" err="1">
                <a:latin typeface="Times New Roman"/>
                <a:ea typeface="Calibri"/>
                <a:cs typeface="Times New Roman"/>
              </a:rPr>
              <a:t>dengan</a:t>
            </a:r>
            <a:r>
              <a:rPr lang="en-GB" sz="2800" dirty="0">
                <a:latin typeface="Times New Roman"/>
                <a:ea typeface="Calibri"/>
                <a:cs typeface="Times New Roman"/>
              </a:rPr>
              <a:t> </a:t>
            </a:r>
            <a:r>
              <a:rPr lang="en-GB" sz="2800" dirty="0" err="1">
                <a:latin typeface="Times New Roman"/>
                <a:ea typeface="Calibri"/>
                <a:cs typeface="Times New Roman"/>
              </a:rPr>
              <a:t>memulihkan</a:t>
            </a:r>
            <a:r>
              <a:rPr lang="en-GB" sz="2800" dirty="0">
                <a:latin typeface="Times New Roman"/>
                <a:ea typeface="Calibri"/>
                <a:cs typeface="Times New Roman"/>
              </a:rPr>
              <a:t> </a:t>
            </a:r>
            <a:r>
              <a:rPr lang="en-GB" sz="2800" dirty="0" err="1">
                <a:latin typeface="Times New Roman"/>
                <a:ea typeface="Calibri"/>
                <a:cs typeface="Times New Roman"/>
              </a:rPr>
              <a:t>kesegaran</a:t>
            </a:r>
            <a:r>
              <a:rPr lang="en-GB" sz="2800" dirty="0">
                <a:latin typeface="Times New Roman"/>
                <a:ea typeface="Calibri"/>
                <a:cs typeface="Times New Roman"/>
              </a:rPr>
              <a:t> </a:t>
            </a:r>
            <a:r>
              <a:rPr lang="en-GB" sz="2800" dirty="0" err="1">
                <a:latin typeface="Times New Roman"/>
                <a:ea typeface="Calibri"/>
                <a:cs typeface="Times New Roman"/>
              </a:rPr>
              <a:t>dan</a:t>
            </a:r>
            <a:r>
              <a:rPr lang="en-GB" sz="2800" dirty="0">
                <a:latin typeface="Times New Roman"/>
                <a:ea typeface="Calibri"/>
                <a:cs typeface="Times New Roman"/>
              </a:rPr>
              <a:t> </a:t>
            </a:r>
            <a:r>
              <a:rPr lang="en-GB" sz="2800" dirty="0" err="1">
                <a:latin typeface="Times New Roman"/>
                <a:ea typeface="Calibri"/>
                <a:cs typeface="Times New Roman"/>
              </a:rPr>
              <a:t>fungsi</a:t>
            </a:r>
            <a:r>
              <a:rPr lang="en-GB" sz="2800" dirty="0">
                <a:latin typeface="Times New Roman"/>
                <a:ea typeface="Calibri"/>
                <a:cs typeface="Times New Roman"/>
              </a:rPr>
              <a:t> organ </a:t>
            </a:r>
            <a:r>
              <a:rPr lang="en-GB" sz="2800" dirty="0" err="1">
                <a:latin typeface="Times New Roman"/>
                <a:ea typeface="Calibri"/>
                <a:cs typeface="Times New Roman"/>
              </a:rPr>
              <a:t>tubuh</a:t>
            </a:r>
            <a:r>
              <a:rPr lang="en-GB" sz="2800" dirty="0">
                <a:latin typeface="Times New Roman"/>
                <a:ea typeface="Calibri"/>
                <a:cs typeface="Times New Roman"/>
              </a:rPr>
              <a:t>.</a:t>
            </a:r>
            <a:endParaRPr lang="id-ID" sz="2800" dirty="0">
              <a:ea typeface="Calibri"/>
              <a:cs typeface="Times New Roman"/>
            </a:endParaRPr>
          </a:p>
          <a:p>
            <a:pPr>
              <a:defRPr/>
            </a:pPr>
            <a:endParaRPr lang="id-ID"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arsil\Desktop\Smartcreative2.jpg">
            <a:extLst>
              <a:ext uri="{FF2B5EF4-FFF2-40B4-BE49-F238E27FC236}">
                <a16:creationId xmlns="" xmlns:a16="http://schemas.microsoft.com/office/drawing/2014/main" id="{81990624-6C4E-43D1-BEB1-E05BC0D07F8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8" y="0"/>
            <a:ext cx="917257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Title 4">
            <a:extLst>
              <a:ext uri="{FF2B5EF4-FFF2-40B4-BE49-F238E27FC236}">
                <a16:creationId xmlns="" xmlns:a16="http://schemas.microsoft.com/office/drawing/2014/main" id="{298823EE-3DA5-4E34-A049-C5C0A3BEBD0A}"/>
              </a:ext>
            </a:extLst>
          </p:cNvPr>
          <p:cNvSpPr>
            <a:spLocks noGrp="1"/>
          </p:cNvSpPr>
          <p:nvPr>
            <p:ph type="title"/>
          </p:nvPr>
        </p:nvSpPr>
        <p:spPr/>
        <p:txBody>
          <a:bodyPr/>
          <a:lstStyle/>
          <a:p>
            <a:r>
              <a:rPr lang="en-GB" altLang="en-US" dirty="0" smtClean="0"/>
              <a:t/>
            </a:r>
            <a:br>
              <a:rPr lang="en-GB" altLang="en-US" dirty="0" smtClean="0"/>
            </a:br>
            <a:r>
              <a:rPr lang="id-ID" altLang="en-US" b="1" dirty="0" smtClean="0"/>
              <a:t>Umpan </a:t>
            </a:r>
            <a:r>
              <a:rPr lang="id-ID" altLang="en-US" b="1" dirty="0"/>
              <a:t>Balik Dan Respon</a:t>
            </a:r>
          </a:p>
        </p:txBody>
      </p:sp>
      <p:sp>
        <p:nvSpPr>
          <p:cNvPr id="19460" name="Content Placeholder 5">
            <a:extLst>
              <a:ext uri="{FF2B5EF4-FFF2-40B4-BE49-F238E27FC236}">
                <a16:creationId xmlns="" xmlns:a16="http://schemas.microsoft.com/office/drawing/2014/main" id="{98BC2CC5-52D2-4F7E-929B-60E22FE1D7CE}"/>
              </a:ext>
            </a:extLst>
          </p:cNvPr>
          <p:cNvSpPr>
            <a:spLocks noGrp="1"/>
          </p:cNvSpPr>
          <p:nvPr>
            <p:ph idx="1"/>
          </p:nvPr>
        </p:nvSpPr>
        <p:spPr/>
        <p:txBody>
          <a:bodyPr/>
          <a:lstStyle/>
          <a:p>
            <a:endParaRPr lang="en-US" altLang="en-US" dirty="0" smtClean="0">
              <a:latin typeface="Times New Roman" panose="02020603050405020304" pitchFamily="18" charset="0"/>
              <a:cs typeface="Calibri" panose="020F0502020204030204" pitchFamily="34" charset="0"/>
            </a:endParaRPr>
          </a:p>
          <a:p>
            <a:r>
              <a:rPr lang="en-US" altLang="en-US" dirty="0" err="1" smtClean="0">
                <a:latin typeface="Times New Roman" panose="02020603050405020304" pitchFamily="18" charset="0"/>
                <a:cs typeface="Calibri" panose="020F0502020204030204" pitchFamily="34" charset="0"/>
              </a:rPr>
              <a:t>Observasi</a:t>
            </a:r>
            <a:r>
              <a:rPr lang="en-US" altLang="en-US" dirty="0" smtClean="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setiap</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istrahat</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dan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tidur</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pasien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kemudian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tanyakan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apakah</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dalam</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proses</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tidur</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maupun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istrhat</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ada</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gangguan-gangguan</a:t>
            </a:r>
            <a:r>
              <a:rPr lang="en-US" altLang="en-US" dirty="0">
                <a:latin typeface="Times New Roman" panose="02020603050405020304" pitchFamily="18" charset="0"/>
                <a:cs typeface="Calibri" panose="020F0502020204030204" pitchFamily="34" charset="0"/>
              </a:rPr>
              <a:t> lain yang </a:t>
            </a:r>
            <a:r>
              <a:rPr lang="en-US" altLang="en-US" dirty="0" err="1">
                <a:latin typeface="Times New Roman" panose="02020603050405020304" pitchFamily="18" charset="0"/>
                <a:cs typeface="Calibri" panose="020F0502020204030204" pitchFamily="34" charset="0"/>
              </a:rPr>
              <a:t>menghambat</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atau</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mempengaruhi</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istrahat</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dan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tidur</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pasien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jika</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terdapat</a:t>
            </a:r>
            <a:r>
              <a:rPr lang="en-US" altLang="en-US" dirty="0">
                <a:latin typeface="Times New Roman" panose="02020603050405020304" pitchFamily="18" charset="0"/>
                <a:cs typeface="Calibri" panose="020F0502020204030204" pitchFamily="34" charset="0"/>
              </a:rPr>
              <a:t> gangguan2 </a:t>
            </a:r>
            <a:r>
              <a:rPr lang="en-US" altLang="en-US" dirty="0" err="1">
                <a:latin typeface="Times New Roman" panose="02020603050405020304" pitchFamily="18" charset="0"/>
                <a:cs typeface="Calibri" panose="020F0502020204030204" pitchFamily="34" charset="0"/>
              </a:rPr>
              <a:t>maka</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pasien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tersebut</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perlu</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tindakan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atau</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pemeriksaan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selanjutnya</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berdasarkan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arahan</a:t>
            </a:r>
            <a:r>
              <a:rPr lang="en-US" altLang="en-US" dirty="0">
                <a:latin typeface="Times New Roman" panose="02020603050405020304" pitchFamily="18" charset="0"/>
                <a:cs typeface="Calibri" panose="020F0502020204030204" pitchFamily="34" charset="0"/>
              </a:rPr>
              <a:t> </a:t>
            </a:r>
            <a:r>
              <a:rPr lang="en-US" altLang="en-US" dirty="0" err="1">
                <a:latin typeface="Times New Roman" panose="02020603050405020304" pitchFamily="18" charset="0"/>
                <a:cs typeface="Calibri" panose="020F0502020204030204" pitchFamily="34" charset="0"/>
              </a:rPr>
              <a:t>dokter</a:t>
            </a:r>
            <a:r>
              <a:rPr lang="en-US" altLang="en-US" dirty="0">
                <a:latin typeface="Times New Roman" panose="02020603050405020304" pitchFamily="18" charset="0"/>
                <a:cs typeface="Calibri" panose="020F0502020204030204" pitchFamily="34" charset="0"/>
              </a:rPr>
              <a:t>.</a:t>
            </a:r>
            <a:endParaRPr lang="id-ID"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arsil\Desktop\Smartcreative2.jpg">
            <a:extLst>
              <a:ext uri="{FF2B5EF4-FFF2-40B4-BE49-F238E27FC236}">
                <a16:creationId xmlns="" xmlns:a16="http://schemas.microsoft.com/office/drawing/2014/main" id="{D67F67B8-C182-4548-877E-03F1B0AA287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8" y="0"/>
            <a:ext cx="917257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Title 4">
            <a:extLst>
              <a:ext uri="{FF2B5EF4-FFF2-40B4-BE49-F238E27FC236}">
                <a16:creationId xmlns="" xmlns:a16="http://schemas.microsoft.com/office/drawing/2014/main" id="{97D8CD56-2138-4ACE-96BA-C0C156CF7EC0}"/>
              </a:ext>
            </a:extLst>
          </p:cNvPr>
          <p:cNvSpPr>
            <a:spLocks noGrp="1"/>
          </p:cNvSpPr>
          <p:nvPr>
            <p:ph type="title"/>
          </p:nvPr>
        </p:nvSpPr>
        <p:spPr/>
        <p:txBody>
          <a:bodyPr/>
          <a:lstStyle/>
          <a:p>
            <a:r>
              <a:rPr lang="id-ID" altLang="en-US"/>
              <a:t>Daftar Pustaka</a:t>
            </a:r>
          </a:p>
        </p:txBody>
      </p:sp>
      <p:sp>
        <p:nvSpPr>
          <p:cNvPr id="6" name="Content Placeholder 5">
            <a:extLst>
              <a:ext uri="{FF2B5EF4-FFF2-40B4-BE49-F238E27FC236}">
                <a16:creationId xmlns="" xmlns:a16="http://schemas.microsoft.com/office/drawing/2014/main" id="{E0D387E2-65FF-4A74-B96D-3A03D1DB9A06}"/>
              </a:ext>
            </a:extLst>
          </p:cNvPr>
          <p:cNvSpPr>
            <a:spLocks noGrp="1"/>
          </p:cNvSpPr>
          <p:nvPr>
            <p:ph idx="1"/>
          </p:nvPr>
        </p:nvSpPr>
        <p:spPr>
          <a:xfrm>
            <a:off x="395288" y="1600200"/>
            <a:ext cx="8291512" cy="5257800"/>
          </a:xfrm>
        </p:spPr>
        <p:txBody>
          <a:bodyPr/>
          <a:lstStyle/>
          <a:p>
            <a:pPr>
              <a:lnSpc>
                <a:spcPct val="115000"/>
              </a:lnSpc>
              <a:spcAft>
                <a:spcPts val="0"/>
              </a:spcAft>
              <a:buFont typeface="Symbol"/>
              <a:buChar char=""/>
              <a:defRPr/>
            </a:pPr>
            <a:r>
              <a:rPr lang="id-ID" sz="1600" dirty="0">
                <a:latin typeface="Times New Roman"/>
                <a:ea typeface="Calibri"/>
                <a:cs typeface="Times New Roman"/>
              </a:rPr>
              <a:t>Ns.anisa eka,dkk (2012). Buku Ajar Keperawatan Dasar , edisi 10. Vol 3</a:t>
            </a:r>
            <a:endParaRPr lang="id-ID" sz="1600" dirty="0">
              <a:ea typeface="Calibri"/>
              <a:cs typeface="Times New Roman"/>
            </a:endParaRPr>
          </a:p>
          <a:p>
            <a:pPr indent="0">
              <a:lnSpc>
                <a:spcPct val="115000"/>
              </a:lnSpc>
              <a:spcAft>
                <a:spcPts val="0"/>
              </a:spcAft>
              <a:buFont typeface="Arial" panose="020B0604020202020204" pitchFamily="34" charset="0"/>
              <a:buNone/>
              <a:defRPr/>
            </a:pPr>
            <a:r>
              <a:rPr lang="id-ID" sz="1600" dirty="0">
                <a:latin typeface="Times New Roman"/>
                <a:ea typeface="Calibri"/>
                <a:cs typeface="Times New Roman"/>
              </a:rPr>
              <a:t>Jakarta: EGC</a:t>
            </a:r>
            <a:endParaRPr lang="id-ID" sz="1600" dirty="0">
              <a:ea typeface="Calibri"/>
              <a:cs typeface="Times New Roman"/>
            </a:endParaRPr>
          </a:p>
          <a:p>
            <a:pPr>
              <a:lnSpc>
                <a:spcPct val="115000"/>
              </a:lnSpc>
              <a:spcAft>
                <a:spcPts val="0"/>
              </a:spcAft>
              <a:buFont typeface="Symbol"/>
              <a:buChar char=""/>
              <a:defRPr/>
            </a:pPr>
            <a:r>
              <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hlinkClick r:id="rId3"/>
              </a:rPr>
              <a:t>https://www.google.co.id/url?sa=t&amp;source=web&amp;rct=j&amp;url=http://m.c3i.sabda.org/bab_10_tidur_dan_istirahat</a:t>
            </a:r>
            <a:endPar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p>
            <a:pPr>
              <a:lnSpc>
                <a:spcPct val="115000"/>
              </a:lnSpc>
              <a:spcAft>
                <a:spcPts val="0"/>
              </a:spcAft>
              <a:buFont typeface="Symbol"/>
              <a:buChar char=""/>
              <a:defRPr/>
            </a:pPr>
            <a:r>
              <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hlinkClick r:id="rId4"/>
              </a:rPr>
              <a:t>https://www.google.co.id/url?sa=t&amp;source=web&amp;rct=j&amp;url=https://forbetterhealth.wordpress.com/2008/12/22/konsep-dasar-istirahat-dan-tidur</a:t>
            </a:r>
            <a:endPar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p>
            <a:pPr>
              <a:lnSpc>
                <a:spcPct val="115000"/>
              </a:lnSpc>
              <a:spcAft>
                <a:spcPts val="0"/>
              </a:spcAft>
              <a:buFont typeface="Symbol"/>
              <a:buChar char=""/>
              <a:defRPr/>
            </a:pPr>
            <a:r>
              <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hlinkClick r:id="rId5"/>
              </a:rPr>
              <a:t>https://www.google.co.id/url?sa=t&amp;source=web&amp;rct=j&amp;url=http://anysws.blogspot.com/2014/04/makala-kebutuhan-istirahat-dan-tidur</a:t>
            </a:r>
            <a:r>
              <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rPr>
              <a:t> </a:t>
            </a:r>
          </a:p>
          <a:p>
            <a:pPr>
              <a:lnSpc>
                <a:spcPct val="115000"/>
              </a:lnSpc>
              <a:spcAft>
                <a:spcPts val="0"/>
              </a:spcAft>
              <a:buFont typeface="Symbol"/>
              <a:buChar char=""/>
              <a:defRPr/>
            </a:pPr>
            <a:r>
              <a:rPr lang="id-ID" sz="1600"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hlinkClick r:id="rId6"/>
              </a:rPr>
              <a:t>http://www.google.co.id/url?sa=t&amp;source=web&amp;rct=j&amp;url=https://www.e-jurnal.com/2013/12/pengertian-tidur-menurut-para-ahli</a:t>
            </a:r>
            <a:r>
              <a:rPr lang="id-ID" sz="1100" i="1" dirty="0">
                <a:solidFill>
                  <a:schemeClr val="tx1"/>
                </a:solidFill>
                <a:ea typeface="Calibri"/>
                <a:cs typeface="Times New Roman"/>
              </a:rPr>
              <a:t>.</a:t>
            </a:r>
            <a:endParaRPr lang="id-ID" sz="1100" dirty="0">
              <a:solidFill>
                <a:schemeClr val="tx1"/>
              </a:solidFill>
              <a:ea typeface="Calibri"/>
              <a:cs typeface="Times New Roman"/>
            </a:endParaRPr>
          </a:p>
          <a:p>
            <a:pPr>
              <a:lnSpc>
                <a:spcPct val="115000"/>
              </a:lnSpc>
              <a:spcAft>
                <a:spcPts val="0"/>
              </a:spcAft>
              <a:buFont typeface="Symbol"/>
              <a:buChar char=""/>
              <a:defRPr/>
            </a:pPr>
            <a:r>
              <a:rPr lang="id-ID" sz="1600" i="1" dirty="0">
                <a:solidFill>
                  <a:schemeClr val="tx1"/>
                </a:solidFill>
                <a:latin typeface="Times New Roman" pitchFamily="18" charset="0"/>
                <a:ea typeface="Calibri"/>
                <a:cs typeface="Times New Roman" pitchFamily="18" charset="0"/>
              </a:rPr>
              <a:t>Erfandi, 2008, Konsep Dasar Istirahat dan Tidur, </a:t>
            </a:r>
            <a:r>
              <a:rPr lang="id-ID" sz="1600" i="1" u="sng" dirty="0">
                <a:solidFill>
                  <a:schemeClr val="tx1"/>
                </a:solidFill>
                <a:latin typeface="Times New Roman" pitchFamily="18" charset="0"/>
                <a:ea typeface="Calibri"/>
                <a:cs typeface="Times New Roman" pitchFamily="18" charset="0"/>
                <a:hlinkClick r:id="rId7"/>
              </a:rPr>
              <a:t>http://forbetterhealth.wordpress.com/2008/12/22/konsep-dasar-istirahat-dan-tidur</a:t>
            </a:r>
            <a:r>
              <a:rPr lang="id-ID" sz="1600" i="1" dirty="0">
                <a:solidFill>
                  <a:schemeClr val="tx1"/>
                </a:solidFill>
                <a:latin typeface="Times New Roman" pitchFamily="18" charset="0"/>
                <a:ea typeface="Calibri"/>
                <a:cs typeface="Times New Roman" pitchFamily="18" charset="0"/>
              </a:rPr>
              <a:t> </a:t>
            </a:r>
            <a:endParaRPr lang="id-ID" sz="1600" dirty="0">
              <a:solidFill>
                <a:schemeClr val="tx1"/>
              </a:solidFill>
              <a:latin typeface="Times New Roman" pitchFamily="18" charset="0"/>
              <a:ea typeface="Calibri"/>
              <a:cs typeface="Times New Roman" pitchFamily="18" charset="0"/>
            </a:endParaRPr>
          </a:p>
          <a:p>
            <a:pPr>
              <a:lnSpc>
                <a:spcPct val="115000"/>
              </a:lnSpc>
              <a:spcAft>
                <a:spcPts val="0"/>
              </a:spcAft>
              <a:buFont typeface="Symbol"/>
              <a:buChar char=""/>
              <a:defRPr/>
            </a:pPr>
            <a:r>
              <a:rPr lang="id-ID" sz="1600" i="1" dirty="0">
                <a:latin typeface="Times New Roman" pitchFamily="18" charset="0"/>
                <a:ea typeface="Times New Roman"/>
                <a:cs typeface="Times New Roman" pitchFamily="18" charset="0"/>
              </a:rPr>
              <a:t>Alimul, Aziz. A. 2012. Pengantar kebutuhan dasar manusia buku 2. Jakarta : Salemba Medika</a:t>
            </a:r>
            <a:endParaRPr lang="id-ID" sz="1600" dirty="0">
              <a:latin typeface="Times New Roman" pitchFamily="18" charset="0"/>
              <a:ea typeface="Calibri"/>
              <a:cs typeface="Times New Roman" pitchFamily="18" charset="0"/>
            </a:endParaRPr>
          </a:p>
          <a:p>
            <a:pPr algn="just">
              <a:lnSpc>
                <a:spcPct val="115000"/>
              </a:lnSpc>
              <a:spcAft>
                <a:spcPts val="0"/>
              </a:spcAft>
              <a:buFont typeface="Symbol"/>
              <a:buChar char=""/>
              <a:defRPr/>
            </a:pPr>
            <a:r>
              <a:rPr lang="id-ID" sz="1600" i="1" dirty="0">
                <a:latin typeface="Times New Roman" pitchFamily="18" charset="0"/>
                <a:ea typeface="Times New Roman"/>
                <a:cs typeface="Times New Roman" pitchFamily="18" charset="0"/>
              </a:rPr>
              <a:t>Kozier, dkk. 2010. Fundumeltal keperawatan konsep, proses, dan praktik Ed. 7 Vol. 2. Jakarta: Penerbit Buku Kedokteran EGC</a:t>
            </a:r>
            <a:endParaRPr lang="id-ID" sz="1600" dirty="0">
              <a:latin typeface="Times New Roman" pitchFamily="18" charset="0"/>
              <a:ea typeface="Calibri"/>
              <a:cs typeface="Times New Roman" pitchFamily="18" charset="0"/>
            </a:endParaRPr>
          </a:p>
          <a:p>
            <a:pPr>
              <a:lnSpc>
                <a:spcPct val="115000"/>
              </a:lnSpc>
              <a:spcAft>
                <a:spcPts val="0"/>
              </a:spcAft>
              <a:buFont typeface="Symbol"/>
              <a:buChar char=""/>
              <a:defRPr/>
            </a:pPr>
            <a:r>
              <a:rPr lang="id-ID" sz="1600" i="1" dirty="0">
                <a:latin typeface="Times New Roman" pitchFamily="18" charset="0"/>
                <a:ea typeface="Times New Roman"/>
                <a:cs typeface="Times New Roman" pitchFamily="18" charset="0"/>
              </a:rPr>
              <a:t>Potter &amp; Perry. 2006. Buku ajar fundamental keperawatan edisi 4. Jakarta : Penerbit Buku Kedokteran EGC.</a:t>
            </a:r>
            <a:endParaRPr lang="id-ID" sz="1600" dirty="0">
              <a:latin typeface="Times New Roman" pitchFamily="18" charset="0"/>
              <a:ea typeface="Calibri"/>
              <a:cs typeface="Times New Roman" pitchFamily="18" charset="0"/>
            </a:endParaRPr>
          </a:p>
          <a:p>
            <a:pPr marL="228600">
              <a:lnSpc>
                <a:spcPct val="115000"/>
              </a:lnSpc>
              <a:spcAft>
                <a:spcPts val="1000"/>
              </a:spcAft>
              <a:defRPr/>
            </a:pPr>
            <a:endParaRPr lang="id-ID" sz="2400" dirty="0">
              <a:solidFill>
                <a:schemeClr val="tx1"/>
              </a:solidFill>
              <a:latin typeface="Times New Roman" pitchFamily="18" charset="0"/>
              <a:ea typeface="Calibri"/>
              <a:cs typeface="Times New Roman" pitchFamily="18" charset="0"/>
            </a:endParaRPr>
          </a:p>
          <a:p>
            <a:pPr>
              <a:defRPr/>
            </a:pPr>
            <a:endParaRPr lang="id-ID"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3" descr="SUB#LIST copy.jpg">
            <a:extLst>
              <a:ext uri="{FF2B5EF4-FFF2-40B4-BE49-F238E27FC236}">
                <a16:creationId xmlns="" xmlns:a16="http://schemas.microsoft.com/office/drawing/2014/main" id="{73931FDF-53EC-4B52-9AC6-B62CE5B9D3F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444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120">
            <a:extLst>
              <a:ext uri="{FF2B5EF4-FFF2-40B4-BE49-F238E27FC236}">
                <a16:creationId xmlns="" xmlns:a16="http://schemas.microsoft.com/office/drawing/2014/main" id="{3ACAB40F-711A-4A70-8E6C-384FD829857D}"/>
              </a:ext>
            </a:extLst>
          </p:cNvPr>
          <p:cNvSpPr>
            <a:spLocks noChangeArrowheads="1"/>
          </p:cNvSpPr>
          <p:nvPr/>
        </p:nvSpPr>
        <p:spPr bwMode="auto">
          <a:xfrm>
            <a:off x="3124200" y="2622550"/>
            <a:ext cx="3238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r>
              <a:rPr lang="zh-CN" altLang="en-US" sz="2400" b="1">
                <a:solidFill>
                  <a:srgbClr val="404040"/>
                </a:solidFill>
                <a:cs typeface="Arial" panose="020B0604020202020204" pitchFamily="34" charset="0"/>
              </a:rPr>
              <a:t>Materi Sebelum UTS </a:t>
            </a:r>
            <a:endParaRPr lang="en-US" altLang="en-US"/>
          </a:p>
        </p:txBody>
      </p:sp>
      <p:pic>
        <p:nvPicPr>
          <p:cNvPr id="4100" name="Picture 45">
            <a:extLst>
              <a:ext uri="{FF2B5EF4-FFF2-40B4-BE49-F238E27FC236}">
                <a16:creationId xmlns="" xmlns:a16="http://schemas.microsoft.com/office/drawing/2014/main" id="{B0D9292B-ADF0-4F74-94C3-74D31199C09C}"/>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84575" y="3279775"/>
            <a:ext cx="1524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47">
            <a:extLst>
              <a:ext uri="{FF2B5EF4-FFF2-40B4-BE49-F238E27FC236}">
                <a16:creationId xmlns="" xmlns:a16="http://schemas.microsoft.com/office/drawing/2014/main" id="{465673E0-2F09-4E10-BDF2-267E60047FF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33788" y="3644900"/>
            <a:ext cx="5108575"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102" name="Line 19">
            <a:extLst>
              <a:ext uri="{FF2B5EF4-FFF2-40B4-BE49-F238E27FC236}">
                <a16:creationId xmlns="" xmlns:a16="http://schemas.microsoft.com/office/drawing/2014/main" id="{8EAF2FAB-1A7D-441E-9FDE-3B59673296BB}"/>
              </a:ext>
            </a:extLst>
          </p:cNvPr>
          <p:cNvCxnSpPr>
            <a:cxnSpLocks noChangeShapeType="1"/>
          </p:cNvCxnSpPr>
          <p:nvPr/>
        </p:nvCxnSpPr>
        <p:spPr bwMode="auto">
          <a:xfrm>
            <a:off x="3962400" y="3657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4103" name="Line 21">
            <a:extLst>
              <a:ext uri="{FF2B5EF4-FFF2-40B4-BE49-F238E27FC236}">
                <a16:creationId xmlns="" xmlns:a16="http://schemas.microsoft.com/office/drawing/2014/main" id="{159FCF4D-0256-453D-ACB8-8697BD139423}"/>
              </a:ext>
            </a:extLst>
          </p:cNvPr>
          <p:cNvCxnSpPr>
            <a:cxnSpLocks noChangeShapeType="1"/>
          </p:cNvCxnSpPr>
          <p:nvPr/>
        </p:nvCxnSpPr>
        <p:spPr bwMode="auto">
          <a:xfrm>
            <a:off x="3962400" y="4038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4104" name="Line 23">
            <a:extLst>
              <a:ext uri="{FF2B5EF4-FFF2-40B4-BE49-F238E27FC236}">
                <a16:creationId xmlns="" xmlns:a16="http://schemas.microsoft.com/office/drawing/2014/main" id="{C68D72AF-83B4-47C8-9113-469B0AF7025B}"/>
              </a:ext>
            </a:extLst>
          </p:cNvPr>
          <p:cNvCxnSpPr>
            <a:cxnSpLocks noChangeShapeType="1"/>
          </p:cNvCxnSpPr>
          <p:nvPr/>
        </p:nvCxnSpPr>
        <p:spPr bwMode="auto">
          <a:xfrm>
            <a:off x="3962400" y="4419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4105" name="Line 25">
            <a:extLst>
              <a:ext uri="{FF2B5EF4-FFF2-40B4-BE49-F238E27FC236}">
                <a16:creationId xmlns="" xmlns:a16="http://schemas.microsoft.com/office/drawing/2014/main" id="{6F2E3BCB-A22C-4D4E-AB26-E9D50D62EAD4}"/>
              </a:ext>
            </a:extLst>
          </p:cNvPr>
          <p:cNvCxnSpPr>
            <a:cxnSpLocks noChangeShapeType="1"/>
          </p:cNvCxnSpPr>
          <p:nvPr/>
        </p:nvCxnSpPr>
        <p:spPr bwMode="auto">
          <a:xfrm>
            <a:off x="3962400" y="4800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4106" name="Line 27">
            <a:extLst>
              <a:ext uri="{FF2B5EF4-FFF2-40B4-BE49-F238E27FC236}">
                <a16:creationId xmlns="" xmlns:a16="http://schemas.microsoft.com/office/drawing/2014/main" id="{4FFFE5DB-63CE-4F02-83EE-08C099E30752}"/>
              </a:ext>
            </a:extLst>
          </p:cNvPr>
          <p:cNvCxnSpPr>
            <a:cxnSpLocks noChangeShapeType="1"/>
          </p:cNvCxnSpPr>
          <p:nvPr/>
        </p:nvCxnSpPr>
        <p:spPr bwMode="auto">
          <a:xfrm>
            <a:off x="3962400" y="5181600"/>
            <a:ext cx="46482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4107" name="Line 29">
            <a:extLst>
              <a:ext uri="{FF2B5EF4-FFF2-40B4-BE49-F238E27FC236}">
                <a16:creationId xmlns="" xmlns:a16="http://schemas.microsoft.com/office/drawing/2014/main" id="{08FA9574-9834-41DA-8FE4-28B5DBCF9765}"/>
              </a:ext>
            </a:extLst>
          </p:cNvPr>
          <p:cNvCxnSpPr>
            <a:cxnSpLocks noChangeShapeType="1"/>
          </p:cNvCxnSpPr>
          <p:nvPr/>
        </p:nvCxnSpPr>
        <p:spPr bwMode="auto">
          <a:xfrm>
            <a:off x="5410200" y="5410200"/>
            <a:ext cx="914400" cy="91440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cxnSp>
        <p:nvCxnSpPr>
          <p:cNvPr id="4108" name="Line 31">
            <a:extLst>
              <a:ext uri="{FF2B5EF4-FFF2-40B4-BE49-F238E27FC236}">
                <a16:creationId xmlns="" xmlns:a16="http://schemas.microsoft.com/office/drawing/2014/main" id="{6BA72D24-AC4B-4937-98EE-4254B2CF6382}"/>
              </a:ext>
            </a:extLst>
          </p:cNvPr>
          <p:cNvCxnSpPr>
            <a:cxnSpLocks noChangeShapeType="1"/>
          </p:cNvCxnSpPr>
          <p:nvPr/>
        </p:nvCxnSpPr>
        <p:spPr bwMode="auto">
          <a:xfrm>
            <a:off x="-2057400" y="0"/>
            <a:ext cx="914400" cy="91440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cxnSp>
        <p:nvCxnSpPr>
          <p:cNvPr id="4109" name="Line 33">
            <a:extLst>
              <a:ext uri="{FF2B5EF4-FFF2-40B4-BE49-F238E27FC236}">
                <a16:creationId xmlns="" xmlns:a16="http://schemas.microsoft.com/office/drawing/2014/main" id="{FDBD36C1-6295-434E-AB0C-3B4FCA92CEF6}"/>
              </a:ext>
            </a:extLst>
          </p:cNvPr>
          <p:cNvCxnSpPr>
            <a:cxnSpLocks noChangeShapeType="1"/>
          </p:cNvCxnSpPr>
          <p:nvPr/>
        </p:nvCxnSpPr>
        <p:spPr bwMode="auto">
          <a:xfrm>
            <a:off x="4038600" y="5562600"/>
            <a:ext cx="46482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4110" name="Line 35">
            <a:extLst>
              <a:ext uri="{FF2B5EF4-FFF2-40B4-BE49-F238E27FC236}">
                <a16:creationId xmlns="" xmlns:a16="http://schemas.microsoft.com/office/drawing/2014/main" id="{45826AF4-26B0-49E2-9598-1A7B1F5A0B53}"/>
              </a:ext>
            </a:extLst>
          </p:cNvPr>
          <p:cNvCxnSpPr>
            <a:cxnSpLocks noChangeShapeType="1"/>
          </p:cNvCxnSpPr>
          <p:nvPr/>
        </p:nvCxnSpPr>
        <p:spPr bwMode="auto">
          <a:xfrm>
            <a:off x="4038600" y="60198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pic>
        <p:nvPicPr>
          <p:cNvPr id="4111" name="Picture 51">
            <a:extLst>
              <a:ext uri="{FF2B5EF4-FFF2-40B4-BE49-F238E27FC236}">
                <a16:creationId xmlns="" xmlns:a16="http://schemas.microsoft.com/office/drawing/2014/main" id="{9DC3C0B4-A1DF-40E2-9955-82DE26E259D3}"/>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638550" y="4011613"/>
            <a:ext cx="5103813"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12" name="Picture 53">
            <a:extLst>
              <a:ext uri="{FF2B5EF4-FFF2-40B4-BE49-F238E27FC236}">
                <a16:creationId xmlns="" xmlns:a16="http://schemas.microsoft.com/office/drawing/2014/main" id="{D0DD311A-C340-496A-871C-D924F23E2465}"/>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670300" y="4740275"/>
            <a:ext cx="5108575"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13" name="Picture 59">
            <a:extLst>
              <a:ext uri="{FF2B5EF4-FFF2-40B4-BE49-F238E27FC236}">
                <a16:creationId xmlns="" xmlns:a16="http://schemas.microsoft.com/office/drawing/2014/main" id="{C3ED8643-FF4E-47F3-8B59-2EAB1938380B}"/>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644900" y="3249613"/>
            <a:ext cx="5108575"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4" name="TextBox 2">
            <a:extLst>
              <a:ext uri="{FF2B5EF4-FFF2-40B4-BE49-F238E27FC236}">
                <a16:creationId xmlns="" xmlns:a16="http://schemas.microsoft.com/office/drawing/2014/main" id="{64AE5118-B060-4B8D-AA36-BC0404D39749}"/>
              </a:ext>
            </a:extLst>
          </p:cNvPr>
          <p:cNvSpPr txBox="1">
            <a:spLocks noChangeArrowheads="1"/>
          </p:cNvSpPr>
          <p:nvPr/>
        </p:nvSpPr>
        <p:spPr bwMode="auto">
          <a:xfrm>
            <a:off x="4162425" y="3289300"/>
            <a:ext cx="35179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Pemenuhan aktivitas dan latihan</a:t>
            </a:r>
          </a:p>
        </p:txBody>
      </p:sp>
      <p:sp>
        <p:nvSpPr>
          <p:cNvPr id="4115" name="TextBox 4">
            <a:extLst>
              <a:ext uri="{FF2B5EF4-FFF2-40B4-BE49-F238E27FC236}">
                <a16:creationId xmlns="" xmlns:a16="http://schemas.microsoft.com/office/drawing/2014/main" id="{25CD2A82-247D-43FD-B041-A5768317AB4A}"/>
              </a:ext>
            </a:extLst>
          </p:cNvPr>
          <p:cNvSpPr txBox="1">
            <a:spLocks noChangeArrowheads="1"/>
          </p:cNvSpPr>
          <p:nvPr/>
        </p:nvSpPr>
        <p:spPr bwMode="auto">
          <a:xfrm>
            <a:off x="4178300" y="3657600"/>
            <a:ext cx="25828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Pemenuhan oksigenasi</a:t>
            </a:r>
          </a:p>
        </p:txBody>
      </p:sp>
      <p:sp>
        <p:nvSpPr>
          <p:cNvPr id="4116" name="TextBox 5">
            <a:extLst>
              <a:ext uri="{FF2B5EF4-FFF2-40B4-BE49-F238E27FC236}">
                <a16:creationId xmlns="" xmlns:a16="http://schemas.microsoft.com/office/drawing/2014/main" id="{EFF1361C-3162-4CFF-9465-B9E29DD0FE1B}"/>
              </a:ext>
            </a:extLst>
          </p:cNvPr>
          <p:cNvSpPr txBox="1">
            <a:spLocks noChangeArrowheads="1"/>
          </p:cNvSpPr>
          <p:nvPr/>
        </p:nvSpPr>
        <p:spPr bwMode="auto">
          <a:xfrm>
            <a:off x="4151313" y="4100513"/>
            <a:ext cx="46005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Pemenuhan kebutuhan cairan,elektrolit, dan keseimbangan cairan elektrolit</a:t>
            </a:r>
          </a:p>
        </p:txBody>
      </p:sp>
      <p:sp>
        <p:nvSpPr>
          <p:cNvPr id="4117" name="TextBox 6">
            <a:extLst>
              <a:ext uri="{FF2B5EF4-FFF2-40B4-BE49-F238E27FC236}">
                <a16:creationId xmlns="" xmlns:a16="http://schemas.microsoft.com/office/drawing/2014/main" id="{444F79BF-D2A6-41A6-A116-015EC4AC9236}"/>
              </a:ext>
            </a:extLst>
          </p:cNvPr>
          <p:cNvSpPr txBox="1">
            <a:spLocks noChangeArrowheads="1"/>
          </p:cNvSpPr>
          <p:nvPr/>
        </p:nvSpPr>
        <p:spPr bwMode="auto">
          <a:xfrm>
            <a:off x="4178300" y="4802188"/>
            <a:ext cx="42767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Pemenuhan kebutuhan istiraht dan tidur</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arsil\Desktop\Smartcreative2.jpg">
            <a:extLst>
              <a:ext uri="{FF2B5EF4-FFF2-40B4-BE49-F238E27FC236}">
                <a16:creationId xmlns="" xmlns:a16="http://schemas.microsoft.com/office/drawing/2014/main" id="{0BF174FF-8E84-4A15-A343-820EF918617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 y="34925"/>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itle 4">
            <a:extLst>
              <a:ext uri="{FF2B5EF4-FFF2-40B4-BE49-F238E27FC236}">
                <a16:creationId xmlns="" xmlns:a16="http://schemas.microsoft.com/office/drawing/2014/main" id="{AD72D0CB-26AD-45A5-B2FD-B351429A5A23}"/>
              </a:ext>
            </a:extLst>
          </p:cNvPr>
          <p:cNvSpPr>
            <a:spLocks noGrp="1"/>
          </p:cNvSpPr>
          <p:nvPr>
            <p:ph type="ctrTitle"/>
          </p:nvPr>
        </p:nvSpPr>
        <p:spPr>
          <a:xfrm>
            <a:off x="750888" y="4941888"/>
            <a:ext cx="7772400" cy="1470025"/>
          </a:xfrm>
        </p:spPr>
        <p:txBody>
          <a:bodyPr/>
          <a:lstStyle/>
          <a:p>
            <a:r>
              <a:rPr lang="id-ID" altLang="en-US">
                <a:latin typeface="Arial Rounded MT Bold" panose="020F0704030504030204" pitchFamily="34" charset="0"/>
              </a:rPr>
              <a:t>Terima kasih</a:t>
            </a:r>
          </a:p>
        </p:txBody>
      </p:sp>
      <p:pic>
        <p:nvPicPr>
          <p:cNvPr id="21508" name="Picture 2">
            <a:extLst>
              <a:ext uri="{FF2B5EF4-FFF2-40B4-BE49-F238E27FC236}">
                <a16:creationId xmlns="" xmlns:a16="http://schemas.microsoft.com/office/drawing/2014/main" id="{B2150F48-6388-49DC-B7EC-AF4246BD455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3350" y="765175"/>
            <a:ext cx="6697663" cy="412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1" descr="SUB#LIST copy.jpg">
            <a:extLst>
              <a:ext uri="{FF2B5EF4-FFF2-40B4-BE49-F238E27FC236}">
                <a16:creationId xmlns="" xmlns:a16="http://schemas.microsoft.com/office/drawing/2014/main" id="{8ECD9940-D0BF-4B3B-997D-40ABCC88B1F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0163"/>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128">
            <a:extLst>
              <a:ext uri="{FF2B5EF4-FFF2-40B4-BE49-F238E27FC236}">
                <a16:creationId xmlns="" xmlns:a16="http://schemas.microsoft.com/office/drawing/2014/main" id="{9AD90B0F-922D-48D3-8D57-714F4AAEE6D9}"/>
              </a:ext>
            </a:extLst>
          </p:cNvPr>
          <p:cNvSpPr>
            <a:spLocks noChangeArrowheads="1"/>
          </p:cNvSpPr>
          <p:nvPr/>
        </p:nvSpPr>
        <p:spPr bwMode="auto">
          <a:xfrm>
            <a:off x="3124200" y="2622550"/>
            <a:ext cx="3238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algn="ctr" eaLnBrk="1" hangingPunct="1"/>
            <a:r>
              <a:rPr lang="zh-CN" altLang="en-US" sz="2400" b="1">
                <a:solidFill>
                  <a:srgbClr val="404040"/>
                </a:solidFill>
                <a:cs typeface="Arial" panose="020B0604020202020204" pitchFamily="34" charset="0"/>
              </a:rPr>
              <a:t>Materi Setelah UTS </a:t>
            </a:r>
            <a:endParaRPr lang="en-US" altLang="en-US"/>
          </a:p>
        </p:txBody>
      </p:sp>
      <p:pic>
        <p:nvPicPr>
          <p:cNvPr id="5124" name="Picture 63">
            <a:extLst>
              <a:ext uri="{FF2B5EF4-FFF2-40B4-BE49-F238E27FC236}">
                <a16:creationId xmlns="" xmlns:a16="http://schemas.microsoft.com/office/drawing/2014/main" id="{1B82F6CA-F8B0-4EE0-A227-75B7E43E9BD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84575" y="3279775"/>
            <a:ext cx="15240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125" name="Line 37">
            <a:extLst>
              <a:ext uri="{FF2B5EF4-FFF2-40B4-BE49-F238E27FC236}">
                <a16:creationId xmlns="" xmlns:a16="http://schemas.microsoft.com/office/drawing/2014/main" id="{B30F9E6C-3F8A-45E0-A375-BFA62837538F}"/>
              </a:ext>
            </a:extLst>
          </p:cNvPr>
          <p:cNvCxnSpPr>
            <a:cxnSpLocks noChangeShapeType="1"/>
          </p:cNvCxnSpPr>
          <p:nvPr/>
        </p:nvCxnSpPr>
        <p:spPr bwMode="auto">
          <a:xfrm>
            <a:off x="3962400" y="3657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5126" name="Line 39">
            <a:extLst>
              <a:ext uri="{FF2B5EF4-FFF2-40B4-BE49-F238E27FC236}">
                <a16:creationId xmlns="" xmlns:a16="http://schemas.microsoft.com/office/drawing/2014/main" id="{284C8F3F-7EAF-4BFF-B326-1011C546C1FE}"/>
              </a:ext>
            </a:extLst>
          </p:cNvPr>
          <p:cNvCxnSpPr>
            <a:cxnSpLocks noChangeShapeType="1"/>
          </p:cNvCxnSpPr>
          <p:nvPr/>
        </p:nvCxnSpPr>
        <p:spPr bwMode="auto">
          <a:xfrm>
            <a:off x="3962400" y="4038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5127" name="Line 41">
            <a:extLst>
              <a:ext uri="{FF2B5EF4-FFF2-40B4-BE49-F238E27FC236}">
                <a16:creationId xmlns="" xmlns:a16="http://schemas.microsoft.com/office/drawing/2014/main" id="{2DCD4A8B-19B3-474E-9116-27AF710C6BA7}"/>
              </a:ext>
            </a:extLst>
          </p:cNvPr>
          <p:cNvCxnSpPr>
            <a:cxnSpLocks noChangeShapeType="1"/>
          </p:cNvCxnSpPr>
          <p:nvPr/>
        </p:nvCxnSpPr>
        <p:spPr bwMode="auto">
          <a:xfrm>
            <a:off x="3962400" y="4419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5128" name="Line 43">
            <a:extLst>
              <a:ext uri="{FF2B5EF4-FFF2-40B4-BE49-F238E27FC236}">
                <a16:creationId xmlns="" xmlns:a16="http://schemas.microsoft.com/office/drawing/2014/main" id="{7465AF96-E196-48EF-87AE-CE97C7C1564B}"/>
              </a:ext>
            </a:extLst>
          </p:cNvPr>
          <p:cNvCxnSpPr>
            <a:cxnSpLocks noChangeShapeType="1"/>
          </p:cNvCxnSpPr>
          <p:nvPr/>
        </p:nvCxnSpPr>
        <p:spPr bwMode="auto">
          <a:xfrm>
            <a:off x="3962400" y="48006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5129" name="Line 45">
            <a:extLst>
              <a:ext uri="{FF2B5EF4-FFF2-40B4-BE49-F238E27FC236}">
                <a16:creationId xmlns="" xmlns:a16="http://schemas.microsoft.com/office/drawing/2014/main" id="{9EBF352F-76F0-42F5-A2BB-353CD5D63A96}"/>
              </a:ext>
            </a:extLst>
          </p:cNvPr>
          <p:cNvCxnSpPr>
            <a:cxnSpLocks noChangeShapeType="1"/>
          </p:cNvCxnSpPr>
          <p:nvPr/>
        </p:nvCxnSpPr>
        <p:spPr bwMode="auto">
          <a:xfrm>
            <a:off x="4038600" y="5229225"/>
            <a:ext cx="46482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5130" name="Line 47">
            <a:extLst>
              <a:ext uri="{FF2B5EF4-FFF2-40B4-BE49-F238E27FC236}">
                <a16:creationId xmlns="" xmlns:a16="http://schemas.microsoft.com/office/drawing/2014/main" id="{A06F121C-E12A-4FE1-A930-C6F893ACC62F}"/>
              </a:ext>
            </a:extLst>
          </p:cNvPr>
          <p:cNvCxnSpPr>
            <a:cxnSpLocks noChangeShapeType="1"/>
          </p:cNvCxnSpPr>
          <p:nvPr/>
        </p:nvCxnSpPr>
        <p:spPr bwMode="auto">
          <a:xfrm>
            <a:off x="5410200" y="5410200"/>
            <a:ext cx="914400" cy="91440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cxnSp>
        <p:nvCxnSpPr>
          <p:cNvPr id="5131" name="Line 49">
            <a:extLst>
              <a:ext uri="{FF2B5EF4-FFF2-40B4-BE49-F238E27FC236}">
                <a16:creationId xmlns="" xmlns:a16="http://schemas.microsoft.com/office/drawing/2014/main" id="{614C697F-8138-4CF3-B4C8-EC2D7E830EE0}"/>
              </a:ext>
            </a:extLst>
          </p:cNvPr>
          <p:cNvCxnSpPr>
            <a:cxnSpLocks noChangeShapeType="1"/>
          </p:cNvCxnSpPr>
          <p:nvPr/>
        </p:nvCxnSpPr>
        <p:spPr bwMode="auto">
          <a:xfrm>
            <a:off x="-2057400" y="0"/>
            <a:ext cx="914400" cy="91440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cxnSp>
        <p:nvCxnSpPr>
          <p:cNvPr id="5132" name="Line 51">
            <a:extLst>
              <a:ext uri="{FF2B5EF4-FFF2-40B4-BE49-F238E27FC236}">
                <a16:creationId xmlns="" xmlns:a16="http://schemas.microsoft.com/office/drawing/2014/main" id="{F52A6969-AADA-46F9-B509-C8FABCA96186}"/>
              </a:ext>
            </a:extLst>
          </p:cNvPr>
          <p:cNvCxnSpPr>
            <a:cxnSpLocks noChangeShapeType="1"/>
          </p:cNvCxnSpPr>
          <p:nvPr/>
        </p:nvCxnSpPr>
        <p:spPr bwMode="auto">
          <a:xfrm>
            <a:off x="4038600" y="5562600"/>
            <a:ext cx="46482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cxnSp>
        <p:nvCxnSpPr>
          <p:cNvPr id="5133" name="Line 53">
            <a:extLst>
              <a:ext uri="{FF2B5EF4-FFF2-40B4-BE49-F238E27FC236}">
                <a16:creationId xmlns="" xmlns:a16="http://schemas.microsoft.com/office/drawing/2014/main" id="{5E1798D7-CC2B-4F28-99AC-361B64936BF7}"/>
              </a:ext>
            </a:extLst>
          </p:cNvPr>
          <p:cNvCxnSpPr>
            <a:cxnSpLocks noChangeShapeType="1"/>
          </p:cNvCxnSpPr>
          <p:nvPr/>
        </p:nvCxnSpPr>
        <p:spPr bwMode="auto">
          <a:xfrm>
            <a:off x="4038600" y="6019800"/>
            <a:ext cx="4724400" cy="1588"/>
          </a:xfrm>
          <a:prstGeom prst="line">
            <a:avLst/>
          </a:prstGeom>
          <a:noFill/>
          <a:ln w="25400">
            <a:solidFill>
              <a:srgbClr val="FFFFFF"/>
            </a:solidFill>
            <a:round/>
            <a:headEnd/>
            <a:tailEnd/>
          </a:ln>
          <a:extLst>
            <a:ext uri="{909E8E84-426E-40DD-AFC4-6F175D3DCCD1}">
              <a14:hiddenFill xmlns="" xmlns:a14="http://schemas.microsoft.com/office/drawing/2010/main">
                <a:noFill/>
              </a14:hiddenFill>
            </a:ext>
          </a:extLst>
        </p:spPr>
      </p:cxnSp>
      <p:sp>
        <p:nvSpPr>
          <p:cNvPr id="5134" name="TextBox 2">
            <a:extLst>
              <a:ext uri="{FF2B5EF4-FFF2-40B4-BE49-F238E27FC236}">
                <a16:creationId xmlns="" xmlns:a16="http://schemas.microsoft.com/office/drawing/2014/main" id="{579CD7C0-2ED7-43E6-843E-32125ACDA43F}"/>
              </a:ext>
            </a:extLst>
          </p:cNvPr>
          <p:cNvSpPr txBox="1">
            <a:spLocks noChangeArrowheads="1"/>
          </p:cNvSpPr>
          <p:nvPr/>
        </p:nvSpPr>
        <p:spPr bwMode="auto">
          <a:xfrm>
            <a:off x="3700463" y="3252788"/>
            <a:ext cx="25574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01 . Pemenuhan nutrisi</a:t>
            </a:r>
          </a:p>
        </p:txBody>
      </p:sp>
      <p:sp>
        <p:nvSpPr>
          <p:cNvPr id="5135" name="TextBox 4">
            <a:extLst>
              <a:ext uri="{FF2B5EF4-FFF2-40B4-BE49-F238E27FC236}">
                <a16:creationId xmlns="" xmlns:a16="http://schemas.microsoft.com/office/drawing/2014/main" id="{70FDDC06-691C-4FB5-90E7-C487D2B45222}"/>
              </a:ext>
            </a:extLst>
          </p:cNvPr>
          <p:cNvSpPr txBox="1">
            <a:spLocks noChangeArrowheads="1"/>
          </p:cNvSpPr>
          <p:nvPr/>
        </p:nvSpPr>
        <p:spPr bwMode="auto">
          <a:xfrm>
            <a:off x="3717925" y="3670300"/>
            <a:ext cx="39798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02 . Pemenuhan kebutuhan eliminasi</a:t>
            </a:r>
          </a:p>
        </p:txBody>
      </p:sp>
      <p:sp>
        <p:nvSpPr>
          <p:cNvPr id="5136" name="TextBox 5">
            <a:extLst>
              <a:ext uri="{FF2B5EF4-FFF2-40B4-BE49-F238E27FC236}">
                <a16:creationId xmlns="" xmlns:a16="http://schemas.microsoft.com/office/drawing/2014/main" id="{F28A88A8-A9AC-4A88-8BDA-A929B2FE187A}"/>
              </a:ext>
            </a:extLst>
          </p:cNvPr>
          <p:cNvSpPr txBox="1">
            <a:spLocks noChangeArrowheads="1"/>
          </p:cNvSpPr>
          <p:nvPr/>
        </p:nvSpPr>
        <p:spPr bwMode="auto">
          <a:xfrm>
            <a:off x="3717925" y="4051300"/>
            <a:ext cx="55054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03 . Pemenuhan kebutuhan rasa nyaman dan aman</a:t>
            </a:r>
          </a:p>
        </p:txBody>
      </p:sp>
      <p:sp>
        <p:nvSpPr>
          <p:cNvPr id="5137" name="TextBox 6">
            <a:extLst>
              <a:ext uri="{FF2B5EF4-FFF2-40B4-BE49-F238E27FC236}">
                <a16:creationId xmlns="" xmlns:a16="http://schemas.microsoft.com/office/drawing/2014/main" id="{C352C682-1A99-49D0-959C-901483305B8F}"/>
              </a:ext>
            </a:extLst>
          </p:cNvPr>
          <p:cNvSpPr txBox="1">
            <a:spLocks noChangeArrowheads="1"/>
          </p:cNvSpPr>
          <p:nvPr/>
        </p:nvSpPr>
        <p:spPr bwMode="auto">
          <a:xfrm>
            <a:off x="3700463" y="4421188"/>
            <a:ext cx="46609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eaLnBrk="0" hangingPunct="0">
              <a:defRPr>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id-ID" altLang="en-US"/>
              <a:t>04 . Pemenuhan kebutuhan kebersihan dan</a:t>
            </a:r>
          </a:p>
          <a:p>
            <a:pPr eaLnBrk="1" hangingPunct="1"/>
            <a:r>
              <a:rPr lang="id-ID" altLang="en-US"/>
              <a:t>        perawatan diri</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9" descr="C:\Users\arsil\Desktop\Smartcreative2.jpg">
            <a:extLst>
              <a:ext uri="{FF2B5EF4-FFF2-40B4-BE49-F238E27FC236}">
                <a16:creationId xmlns="" xmlns:a16="http://schemas.microsoft.com/office/drawing/2014/main" id="{1F35D486-91B1-4961-8933-E26EB930C80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Rectangle 136">
            <a:extLst>
              <a:ext uri="{FF2B5EF4-FFF2-40B4-BE49-F238E27FC236}">
                <a16:creationId xmlns="" xmlns:a16="http://schemas.microsoft.com/office/drawing/2014/main" id="{B82014C9-9B4F-4A30-90A0-0BEB87B693EA}"/>
              </a:ext>
            </a:extLst>
          </p:cNvPr>
          <p:cNvSpPr>
            <a:spLocks noGrp="1" noChangeArrowheads="1"/>
          </p:cNvSpPr>
          <p:nvPr>
            <p:ph type="title"/>
          </p:nvPr>
        </p:nvSpPr>
        <p:spPr>
          <a:xfrm>
            <a:off x="533400" y="685800"/>
            <a:ext cx="8229600" cy="685800"/>
          </a:xfrm>
        </p:spPr>
        <p:txBody>
          <a:bodyPr/>
          <a:lstStyle/>
          <a:p>
            <a:pPr latinLnBrk="0">
              <a:spcBef>
                <a:spcPct val="50000"/>
              </a:spcBef>
            </a:pPr>
            <a:r>
              <a:rPr lang="en-US" altLang="en-US" sz="3200">
                <a:latin typeface="Arial" panose="020B0604020202020204" pitchFamily="34" charset="0"/>
                <a:cs typeface="Arial" panose="020B0604020202020204" pitchFamily="34" charset="0"/>
                <a:sym typeface="Arial" panose="020B0604020202020204" pitchFamily="34" charset="0"/>
              </a:rPr>
              <a:t>KEMAMPUAN AKHIR YANG DIHARAPKAN</a:t>
            </a:r>
            <a:endParaRPr lang="en-US" altLang="en-US"/>
          </a:p>
        </p:txBody>
      </p:sp>
      <p:sp>
        <p:nvSpPr>
          <p:cNvPr id="6148" name="Rectangle 138">
            <a:extLst>
              <a:ext uri="{FF2B5EF4-FFF2-40B4-BE49-F238E27FC236}">
                <a16:creationId xmlns="" xmlns:a16="http://schemas.microsoft.com/office/drawing/2014/main" id="{42D24B4B-4E59-43CC-93AD-D0E70B3B3517}"/>
              </a:ext>
            </a:extLst>
          </p:cNvPr>
          <p:cNvSpPr>
            <a:spLocks noGrp="1" noChangeArrowheads="1"/>
          </p:cNvSpPr>
          <p:nvPr>
            <p:ph idx="1"/>
          </p:nvPr>
        </p:nvSpPr>
        <p:spPr>
          <a:xfrm>
            <a:off x="471488" y="1557338"/>
            <a:ext cx="8229600" cy="4602162"/>
          </a:xfrm>
        </p:spPr>
        <p:txBody>
          <a:bodyPr/>
          <a:lstStyle/>
          <a:p>
            <a:pPr marL="0" indent="0" algn="ctr" eaLnBrk="1" hangingPunct="1">
              <a:buFont typeface="Arial" panose="020B0604020202020204" pitchFamily="34" charset="0"/>
              <a:buNone/>
            </a:pPr>
            <a:r>
              <a:rPr lang="id-ID" altLang="en-US" sz="2200">
                <a:latin typeface="Arial" panose="020B0604020202020204" pitchFamily="34" charset="0"/>
                <a:cs typeface="Arial" panose="020B0604020202020204" pitchFamily="34" charset="0"/>
                <a:sym typeface="Arial" panose="020B0604020202020204" pitchFamily="34" charset="0"/>
              </a:rPr>
              <a:t>Mahasiswa mampu menguasai teknik,prinsip, dan prosedur</a:t>
            </a:r>
          </a:p>
          <a:p>
            <a:pPr marL="0" indent="0" algn="ctr" eaLnBrk="1" hangingPunct="1">
              <a:buFont typeface="Arial" panose="020B0604020202020204" pitchFamily="34" charset="0"/>
              <a:buNone/>
            </a:pPr>
            <a:r>
              <a:rPr lang="id-ID" altLang="en-US" sz="2200">
                <a:latin typeface="Arial" panose="020B0604020202020204" pitchFamily="34" charset="0"/>
                <a:cs typeface="Arial" panose="020B0604020202020204" pitchFamily="34" charset="0"/>
                <a:sym typeface="Arial" panose="020B0604020202020204" pitchFamily="34" charset="0"/>
              </a:rPr>
              <a:t>Pelaksaan asuhan/praktik keperawatan yang dilakukan secara mandiri atau berkelompok,untuk memenuhi kebutuhan</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1" descr="C:\Users\arsil\Desktop\Smartcreative2.jpg">
            <a:extLst>
              <a:ext uri="{FF2B5EF4-FFF2-40B4-BE49-F238E27FC236}">
                <a16:creationId xmlns="" xmlns:a16="http://schemas.microsoft.com/office/drawing/2014/main" id="{29864103-43C0-4002-B5E2-F688DB9E63E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146">
            <a:extLst>
              <a:ext uri="{FF2B5EF4-FFF2-40B4-BE49-F238E27FC236}">
                <a16:creationId xmlns="" xmlns:a16="http://schemas.microsoft.com/office/drawing/2014/main" id="{0173E5F5-CBB9-4B7F-992C-493B1B97D9E4}"/>
              </a:ext>
            </a:extLst>
          </p:cNvPr>
          <p:cNvSpPr>
            <a:spLocks noGrp="1" noChangeArrowheads="1"/>
          </p:cNvSpPr>
          <p:nvPr>
            <p:ph type="title"/>
          </p:nvPr>
        </p:nvSpPr>
        <p:spPr>
          <a:xfrm>
            <a:off x="471488" y="476250"/>
            <a:ext cx="8229600" cy="685800"/>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Kemampuan akhir yang diharapan</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a:extLst>
              <a:ext uri="{FF2B5EF4-FFF2-40B4-BE49-F238E27FC236}">
                <a16:creationId xmlns="" xmlns:a16="http://schemas.microsoft.com/office/drawing/2014/main" id="{11A362ED-3C30-4203-8746-BC03202B7E86}"/>
              </a:ext>
            </a:extLst>
          </p:cNvPr>
          <p:cNvSpPr>
            <a:spLocks noGrp="1"/>
          </p:cNvSpPr>
          <p:nvPr>
            <p:ph idx="1"/>
          </p:nvPr>
        </p:nvSpPr>
        <p:spPr>
          <a:xfrm>
            <a:off x="428625" y="1196975"/>
            <a:ext cx="8315325" cy="5073650"/>
          </a:xfrm>
        </p:spPr>
        <p:txBody>
          <a:bodyPr/>
          <a:lstStyle/>
          <a:p>
            <a:pPr algn="just" eaLnBrk="1" hangingPunct="1">
              <a:lnSpc>
                <a:spcPct val="115000"/>
              </a:lnSpc>
              <a:spcAft>
                <a:spcPts val="0"/>
              </a:spcAft>
              <a:buFont typeface="+mj-lt"/>
              <a:buAutoNum type="arabicPeriod"/>
              <a:defRPr/>
            </a:pPr>
            <a:r>
              <a:rPr lang="id-ID" sz="1800" dirty="0">
                <a:latin typeface="Times New Roman"/>
                <a:ea typeface="Calibri"/>
                <a:cs typeface="Times New Roman"/>
              </a:rPr>
              <a:t>Mahasiswa mampu memahami teknik ,prinsip dan prosedur </a:t>
            </a:r>
          </a:p>
          <a:p>
            <a:pPr marL="0" indent="0" algn="just" eaLnBrk="1" hangingPunct="1">
              <a:lnSpc>
                <a:spcPct val="115000"/>
              </a:lnSpc>
              <a:spcAft>
                <a:spcPts val="0"/>
              </a:spcAft>
              <a:buFont typeface="Arial" charset="0"/>
              <a:buNone/>
              <a:defRPr/>
            </a:pPr>
            <a:r>
              <a:rPr lang="id-ID" sz="1800" dirty="0">
                <a:latin typeface="Times New Roman"/>
                <a:ea typeface="Calibri"/>
                <a:cs typeface="Times New Roman"/>
              </a:rPr>
              <a:t>    dalam memenuhi kebutuhan istirahat dan tidur.</a:t>
            </a:r>
            <a:endParaRPr lang="id-ID" sz="1800" dirty="0">
              <a:ea typeface="Calibri"/>
              <a:cs typeface="Times New Roman"/>
            </a:endParaRPr>
          </a:p>
          <a:p>
            <a:pPr marL="0" indent="0" algn="just" eaLnBrk="1" hangingPunct="1">
              <a:lnSpc>
                <a:spcPct val="115000"/>
              </a:lnSpc>
              <a:spcAft>
                <a:spcPts val="0"/>
              </a:spcAft>
              <a:buFont typeface="Arial" charset="0"/>
              <a:buNone/>
              <a:defRPr/>
            </a:pPr>
            <a:r>
              <a:rPr lang="id-ID" sz="1800" dirty="0">
                <a:latin typeface="Times New Roman"/>
                <a:ea typeface="Calibri"/>
                <a:cs typeface="Times New Roman"/>
              </a:rPr>
              <a:t>2 . Mahasiswa mampu memahami tentang pengertian istirahat </a:t>
            </a:r>
          </a:p>
          <a:p>
            <a:pPr marL="0" indent="0" algn="just" eaLnBrk="1" hangingPunct="1">
              <a:lnSpc>
                <a:spcPct val="115000"/>
              </a:lnSpc>
              <a:spcAft>
                <a:spcPts val="0"/>
              </a:spcAft>
              <a:buFont typeface="Arial" charset="0"/>
              <a:buNone/>
              <a:defRPr/>
            </a:pPr>
            <a:r>
              <a:rPr lang="id-ID" sz="1800" dirty="0">
                <a:latin typeface="Times New Roman"/>
                <a:ea typeface="Calibri"/>
                <a:cs typeface="Times New Roman"/>
              </a:rPr>
              <a:t>     dan tidur.</a:t>
            </a:r>
            <a:endParaRPr lang="id-ID" sz="1800" dirty="0">
              <a:ea typeface="Calibri"/>
              <a:cs typeface="Times New Roman"/>
            </a:endParaRPr>
          </a:p>
          <a:p>
            <a:pPr marL="0" indent="0" algn="just" eaLnBrk="1" hangingPunct="1">
              <a:lnSpc>
                <a:spcPct val="115000"/>
              </a:lnSpc>
              <a:spcAft>
                <a:spcPts val="1000"/>
              </a:spcAft>
              <a:buFont typeface="Arial" charset="0"/>
              <a:buNone/>
              <a:defRPr/>
            </a:pPr>
            <a:r>
              <a:rPr lang="id-ID" sz="1800" dirty="0">
                <a:latin typeface="Times New Roman"/>
                <a:ea typeface="Calibri"/>
                <a:cs typeface="Times New Roman"/>
              </a:rPr>
              <a:t>3 . Mahasiswa mampu memahami tentang faktor yang </a:t>
            </a:r>
          </a:p>
          <a:p>
            <a:pPr marL="0" indent="0" algn="just" eaLnBrk="1" hangingPunct="1">
              <a:lnSpc>
                <a:spcPct val="115000"/>
              </a:lnSpc>
              <a:spcAft>
                <a:spcPts val="1000"/>
              </a:spcAft>
              <a:buFont typeface="Arial" charset="0"/>
              <a:buNone/>
              <a:defRPr/>
            </a:pPr>
            <a:r>
              <a:rPr lang="id-ID" sz="1800" dirty="0">
                <a:latin typeface="Times New Roman"/>
                <a:ea typeface="Calibri"/>
                <a:cs typeface="Times New Roman"/>
              </a:rPr>
              <a:t>     mempengaruhi tidur.</a:t>
            </a:r>
            <a:endParaRPr lang="id-ID" sz="1800" dirty="0">
              <a:ea typeface="Calibri"/>
              <a:cs typeface="Times New Roman"/>
            </a:endParaRPr>
          </a:p>
          <a:p>
            <a:pPr marL="0" indent="0" eaLnBrk="1" hangingPunct="1">
              <a:buFont typeface="Arial" charset="0"/>
              <a:buNone/>
              <a:defRPr/>
            </a:pPr>
            <a:r>
              <a:rPr lang="id-ID" sz="1800" dirty="0">
                <a:latin typeface="Times New Roman"/>
                <a:ea typeface="Calibri"/>
              </a:rPr>
              <a:t>4 . Mahasiswa mampu memahami tentang waktu istirahat dan </a:t>
            </a:r>
          </a:p>
          <a:p>
            <a:pPr marL="0" indent="0" eaLnBrk="1" hangingPunct="1">
              <a:buFont typeface="Arial" charset="0"/>
              <a:buNone/>
              <a:defRPr/>
            </a:pPr>
            <a:r>
              <a:rPr lang="id-ID" sz="1800" dirty="0">
                <a:latin typeface="Times New Roman"/>
                <a:ea typeface="Calibri"/>
              </a:rPr>
              <a:t>     tidur yang baik.</a:t>
            </a:r>
          </a:p>
          <a:p>
            <a:pPr marL="0" indent="0">
              <a:lnSpc>
                <a:spcPct val="115000"/>
              </a:lnSpc>
              <a:spcAft>
                <a:spcPts val="1000"/>
              </a:spcAft>
              <a:buFont typeface="Arial" panose="020B0604020202020204" pitchFamily="34" charset="0"/>
              <a:buNone/>
              <a:defRPr/>
            </a:pPr>
            <a:r>
              <a:rPr lang="id-ID" sz="1800" dirty="0">
                <a:latin typeface="Times New Roman"/>
              </a:rPr>
              <a:t>5. </a:t>
            </a:r>
            <a:r>
              <a:rPr lang="id-ID" sz="1800" dirty="0">
                <a:latin typeface="Times New Roman"/>
                <a:ea typeface="Calibri"/>
                <a:cs typeface="Times New Roman"/>
              </a:rPr>
              <a:t>Mahasiswa mampu memahami tentang konsep tidur.</a:t>
            </a:r>
          </a:p>
          <a:p>
            <a:pPr marL="0" indent="0">
              <a:lnSpc>
                <a:spcPct val="115000"/>
              </a:lnSpc>
              <a:spcAft>
                <a:spcPts val="1000"/>
              </a:spcAft>
              <a:buFont typeface="Arial" panose="020B0604020202020204" pitchFamily="34" charset="0"/>
              <a:buNone/>
              <a:defRPr/>
            </a:pPr>
            <a:r>
              <a:rPr lang="id-ID" sz="1800" dirty="0">
                <a:latin typeface="Times New Roman"/>
                <a:ea typeface="Calibri"/>
                <a:cs typeface="Times New Roman"/>
              </a:rPr>
              <a:t>6. Mahasiswa mampu memahami tentang gangguan istirahat dan tidur.</a:t>
            </a:r>
          </a:p>
          <a:p>
            <a:pPr marL="0" indent="0">
              <a:lnSpc>
                <a:spcPct val="115000"/>
              </a:lnSpc>
              <a:spcAft>
                <a:spcPts val="1000"/>
              </a:spcAft>
              <a:buFont typeface="Arial" panose="020B0604020202020204" pitchFamily="34" charset="0"/>
              <a:buNone/>
              <a:defRPr/>
            </a:pPr>
            <a:r>
              <a:rPr lang="id-ID" sz="1800" dirty="0">
                <a:latin typeface="Times New Roman"/>
                <a:ea typeface="Calibri"/>
                <a:cs typeface="Times New Roman"/>
              </a:rPr>
              <a:t>7. Mahasiswa mampu memahami tentang faktor gangguan yang terjadi bila kekurangan              Istirahat dan tidur</a:t>
            </a:r>
            <a:r>
              <a:rPr lang="id-ID" sz="2400" dirty="0">
                <a:latin typeface="Times New Roman"/>
                <a:ea typeface="Calibri"/>
                <a:cs typeface="Times New Roman"/>
              </a:rPr>
              <a:t>.</a:t>
            </a:r>
            <a:endParaRPr lang="id-ID" sz="2000" dirty="0">
              <a:latin typeface="Times New Roman"/>
              <a:ea typeface="Calibri"/>
              <a:cs typeface="Times New Roman"/>
            </a:endParaRPr>
          </a:p>
          <a:p>
            <a:pPr marL="0" indent="0" eaLnBrk="1" hangingPunct="1">
              <a:buFont typeface="Arial" charset="0"/>
              <a:buNone/>
              <a:defRPr/>
            </a:pPr>
            <a:endParaRPr lang="id-ID" sz="2400"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3" descr="C:\Users\arsil\Desktop\Smartcreative2.jpg">
            <a:extLst>
              <a:ext uri="{FF2B5EF4-FFF2-40B4-BE49-F238E27FC236}">
                <a16:creationId xmlns="" xmlns:a16="http://schemas.microsoft.com/office/drawing/2014/main" id="{19B956E6-C849-4D2F-87FB-105AF867702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5" y="-3810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5" name="Rectangle 156">
            <a:extLst>
              <a:ext uri="{FF2B5EF4-FFF2-40B4-BE49-F238E27FC236}">
                <a16:creationId xmlns="" xmlns:a16="http://schemas.microsoft.com/office/drawing/2014/main" id="{89FDEF27-0498-454D-BA74-203885CD2387}"/>
              </a:ext>
            </a:extLst>
          </p:cNvPr>
          <p:cNvSpPr>
            <a:spLocks noGrp="1" noChangeArrowheads="1"/>
          </p:cNvSpPr>
          <p:nvPr>
            <p:ph type="title"/>
          </p:nvPr>
        </p:nvSpPr>
        <p:spPr>
          <a:xfrm>
            <a:off x="250825" y="685800"/>
            <a:ext cx="8512175" cy="685800"/>
          </a:xfrm>
        </p:spPr>
        <p:txBody>
          <a:bodyPr/>
          <a:lstStyle/>
          <a:p>
            <a:pPr marL="342900" indent="-342900" algn="just" eaLnBrk="1" hangingPunct="1">
              <a:lnSpc>
                <a:spcPct val="115000"/>
              </a:lnSpc>
              <a:spcAft>
                <a:spcPts val="1000"/>
              </a:spcAft>
              <a:buFont typeface="Calibri Light" panose="020F0302020204030204" pitchFamily="34" charset="0"/>
              <a:buAutoNum type="arabicPeriod"/>
            </a:pPr>
            <a:r>
              <a:rPr lang="id-ID" altLang="en-US" sz="2000" b="1">
                <a:latin typeface="Times New Roman" panose="02020603050405020304" pitchFamily="18" charset="0"/>
                <a:ea typeface="Calibri" panose="020F0502020204030204" pitchFamily="34" charset="0"/>
                <a:cs typeface="Times New Roman" panose="02020603050405020304" pitchFamily="18" charset="0"/>
              </a:rPr>
              <a:t>pengertian tentang konsep dan prinsip kebutuhan Istirahat Dan Tidur.</a:t>
            </a:r>
            <a:r>
              <a:rPr lang="id-ID" altLang="en-US" sz="2000">
                <a:latin typeface="Calibri" panose="020F0502020204030204" pitchFamily="34" charset="0"/>
                <a:ea typeface="Calibri" panose="020F0502020204030204" pitchFamily="34" charset="0"/>
                <a:cs typeface="Times New Roman" panose="02020603050405020304" pitchFamily="18" charset="0"/>
              </a:rPr>
              <a:t/>
            </a:r>
            <a:br>
              <a:rPr lang="id-ID" altLang="en-US" sz="2000">
                <a:latin typeface="Calibri" panose="020F0502020204030204" pitchFamily="34" charset="0"/>
                <a:ea typeface="Calibri" panose="020F0502020204030204" pitchFamily="34" charset="0"/>
                <a:cs typeface="Times New Roman" panose="02020603050405020304" pitchFamily="18" charset="0"/>
              </a:rPr>
            </a:br>
            <a:endParaRPr lang="en-US" altLang="en-US" sz="2000">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048734" name="Rectangle 158">
            <a:extLst>
              <a:ext uri="{FF2B5EF4-FFF2-40B4-BE49-F238E27FC236}">
                <a16:creationId xmlns="" xmlns:a16="http://schemas.microsoft.com/office/drawing/2014/main" id="{86D1D084-9D58-49B4-9F53-29BB1B4863FF}"/>
              </a:ext>
            </a:extLst>
          </p:cNvPr>
          <p:cNvSpPr>
            <a:spLocks noGrp="1" noChangeArrowheads="1"/>
          </p:cNvSpPr>
          <p:nvPr>
            <p:ph idx="1"/>
          </p:nvPr>
        </p:nvSpPr>
        <p:spPr>
          <a:xfrm>
            <a:off x="539750" y="1268413"/>
            <a:ext cx="4129088" cy="4968875"/>
          </a:xfrm>
        </p:spPr>
        <p:txBody>
          <a:bodyPr/>
          <a:lstStyle/>
          <a:p>
            <a:pPr marL="457200" algn="just" eaLnBrk="1" hangingPunct="1">
              <a:lnSpc>
                <a:spcPct val="115000"/>
              </a:lnSpc>
              <a:spcAft>
                <a:spcPts val="0"/>
              </a:spcAft>
              <a:buFont typeface="Arial" charset="0"/>
              <a:buChar char="•"/>
              <a:defRPr/>
            </a:pPr>
            <a:r>
              <a:rPr lang="id-ID" sz="1800" b="1" dirty="0">
                <a:latin typeface="Times New Roman"/>
                <a:ea typeface="Calibri"/>
                <a:cs typeface="Times New Roman"/>
              </a:rPr>
              <a:t>ISTIRAHAT</a:t>
            </a:r>
            <a:r>
              <a:rPr lang="id-ID" sz="2400" b="1" dirty="0">
                <a:latin typeface="Times New Roman"/>
                <a:ea typeface="Calibri"/>
                <a:cs typeface="Times New Roman"/>
              </a:rPr>
              <a:t> </a:t>
            </a:r>
            <a:endParaRPr lang="id-ID" sz="2000" dirty="0">
              <a:ea typeface="Calibri"/>
              <a:cs typeface="Times New Roman"/>
            </a:endParaRPr>
          </a:p>
          <a:p>
            <a:pPr marL="457200" algn="just" eaLnBrk="1" hangingPunct="1">
              <a:lnSpc>
                <a:spcPct val="115000"/>
              </a:lnSpc>
              <a:spcAft>
                <a:spcPts val="0"/>
              </a:spcAft>
              <a:buFont typeface="Arial" charset="0"/>
              <a:buChar char="•"/>
              <a:defRPr/>
            </a:pPr>
            <a:r>
              <a:rPr lang="id-ID" sz="1600" dirty="0">
                <a:latin typeface="Times New Roman"/>
                <a:ea typeface="Calibri"/>
                <a:cs typeface="Times New Roman"/>
              </a:rPr>
              <a:t>Suatu kondisi yang tenang, rileks tanpa ada stres emosional, bebas dari kecemasan  Namun tidak berarti tidak melakukan aktivitas apa pun, duduk santai di kursi empuk atau berbaring di atas tempat tidur juga merupakan bentuk istirahat. (Menurut Narrow (1645-1967)).</a:t>
            </a:r>
            <a:endParaRPr lang="id-ID" sz="1600" dirty="0">
              <a:ea typeface="Calibri"/>
              <a:cs typeface="Times New Roman"/>
            </a:endParaRPr>
          </a:p>
          <a:p>
            <a:pPr marL="114300" indent="0" algn="just" eaLnBrk="1" hangingPunct="1">
              <a:lnSpc>
                <a:spcPct val="115000"/>
              </a:lnSpc>
              <a:spcAft>
                <a:spcPts val="1000"/>
              </a:spcAft>
              <a:buFont typeface="Arial" charset="0"/>
              <a:buNone/>
              <a:defRPr/>
            </a:pPr>
            <a:r>
              <a:rPr lang="id-ID" sz="1600" b="1" dirty="0">
                <a:latin typeface="Times New Roman"/>
                <a:ea typeface="Calibri"/>
                <a:cs typeface="Times New Roman"/>
              </a:rPr>
              <a:t>TIDUR</a:t>
            </a:r>
            <a:endParaRPr lang="id-ID" sz="1600" dirty="0">
              <a:ea typeface="Calibri"/>
              <a:cs typeface="Times New Roman"/>
            </a:endParaRPr>
          </a:p>
          <a:p>
            <a:pPr eaLnBrk="1" hangingPunct="1">
              <a:buFont typeface="Arial" charset="0"/>
              <a:buChar char="•"/>
              <a:defRPr/>
            </a:pPr>
            <a:r>
              <a:rPr lang="en-GB" sz="1600" dirty="0" err="1" smtClean="0">
                <a:latin typeface="Times New Roman" pitchFamily="18" charset="0"/>
                <a:cs typeface="Times New Roman" pitchFamily="18" charset="0"/>
              </a:rPr>
              <a:t>Tidur</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merupakan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berkurangnaya</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keadaan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individu</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terhadap</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persepsidan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reaksi</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terhadap</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lingkungan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Tidur</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merupakan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keadaan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tidak</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sadar</a:t>
            </a:r>
            <a:r>
              <a:rPr lang="en-GB" sz="1600" dirty="0" smtClean="0">
                <a:latin typeface="Times New Roman" pitchFamily="18" charset="0"/>
                <a:cs typeface="Times New Roman" pitchFamily="18" charset="0"/>
              </a:rPr>
              <a:t> yang </a:t>
            </a:r>
            <a:r>
              <a:rPr lang="en-GB" sz="1600" dirty="0" err="1" smtClean="0">
                <a:latin typeface="Times New Roman" pitchFamily="18" charset="0"/>
                <a:cs typeface="Times New Roman" pitchFamily="18" charset="0"/>
              </a:rPr>
              <a:t>memiliki</a:t>
            </a:r>
            <a:r>
              <a:rPr lang="en-GB" sz="1600" dirty="0" smtClean="0">
                <a:latin typeface="Times New Roman" pitchFamily="18" charset="0"/>
                <a:cs typeface="Times New Roman" pitchFamily="18" charset="0"/>
              </a:rPr>
              <a:t> cirri-</a:t>
            </a:r>
            <a:r>
              <a:rPr lang="en-GB" sz="1600" dirty="0" err="1" smtClean="0">
                <a:latin typeface="Times New Roman" pitchFamily="18" charset="0"/>
                <a:cs typeface="Times New Roman" pitchFamily="18" charset="0"/>
              </a:rPr>
              <a:t>ciri</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minimnya</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aktifitas</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fisik</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perubahan</a:t>
            </a:r>
            <a:r>
              <a:rPr lang="en-GB" sz="1600" dirty="0" smtClean="0">
                <a:latin typeface="Times New Roman" pitchFamily="18" charset="0"/>
                <a:cs typeface="Times New Roman" pitchFamily="18" charset="0"/>
              </a:rPr>
              <a:t> level </a:t>
            </a:r>
            <a:r>
              <a:rPr lang="en-GB" sz="1600" dirty="0" err="1" smtClean="0">
                <a:latin typeface="Times New Roman" pitchFamily="18" charset="0"/>
                <a:cs typeface="Times New Roman" pitchFamily="18" charset="0"/>
              </a:rPr>
              <a:t>kesadaran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perubahan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proses</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fisiologi</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dalam</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tubuh</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dan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berkurangnya</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respon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individu</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terhadap</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rangsangan</a:t>
            </a:r>
            <a:r>
              <a:rPr lang="en-GB" sz="1600" dirty="0" smtClean="0">
                <a:latin typeface="Times New Roman" pitchFamily="18" charset="0"/>
                <a:cs typeface="Times New Roman" pitchFamily="18" charset="0"/>
              </a:rPr>
              <a:t> </a:t>
            </a:r>
            <a:r>
              <a:rPr lang="en-GB" sz="1600" dirty="0" err="1" smtClean="0">
                <a:latin typeface="Times New Roman" pitchFamily="18" charset="0"/>
                <a:cs typeface="Times New Roman" pitchFamily="18" charset="0"/>
              </a:rPr>
              <a:t>luar</a:t>
            </a:r>
            <a:r>
              <a:rPr lang="en-GB" sz="1600" dirty="0" smtClean="0">
                <a:latin typeface="Times New Roman" pitchFamily="18" charset="0"/>
                <a:cs typeface="Times New Roman" pitchFamily="18" charset="0"/>
              </a:rPr>
              <a:t>  ( Fundamental of Nursing, 2012 )</a:t>
            </a:r>
          </a:p>
          <a:p>
            <a:pPr eaLnBrk="1" hangingPunct="1">
              <a:buFont typeface="Arial" charset="0"/>
              <a:buChar char="•"/>
              <a:defRPr/>
            </a:pPr>
            <a:endParaRPr lang="id-ID" altLang="en-US" sz="2200" dirty="0">
              <a:latin typeface="Arial" charset="0"/>
              <a:cs typeface="Arial" charset="0"/>
              <a:sym typeface="Arial" charset="0"/>
            </a:endParaRPr>
          </a:p>
        </p:txBody>
      </p:sp>
      <p:pic>
        <p:nvPicPr>
          <p:cNvPr id="8197" name="Picture 1">
            <a:extLst>
              <a:ext uri="{FF2B5EF4-FFF2-40B4-BE49-F238E27FC236}">
                <a16:creationId xmlns="" xmlns:a16="http://schemas.microsoft.com/office/drawing/2014/main" id="{41636829-82E5-4FB7-92F8-D06CE7F83CC0}"/>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859338" y="2636838"/>
            <a:ext cx="4060825" cy="231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5" descr="C:\Users\arsil\Desktop\Smartcreative2.jpg">
            <a:extLst>
              <a:ext uri="{FF2B5EF4-FFF2-40B4-BE49-F238E27FC236}">
                <a16:creationId xmlns="" xmlns:a16="http://schemas.microsoft.com/office/drawing/2014/main" id="{E8F8FEC2-FF21-4F18-9470-7302DC20329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9" name="Rectangle 166">
            <a:extLst>
              <a:ext uri="{FF2B5EF4-FFF2-40B4-BE49-F238E27FC236}">
                <a16:creationId xmlns="" xmlns:a16="http://schemas.microsoft.com/office/drawing/2014/main" id="{8D5306E6-EF72-42C0-9135-20FD2F81D434}"/>
              </a:ext>
            </a:extLst>
          </p:cNvPr>
          <p:cNvSpPr>
            <a:spLocks noGrp="1" noChangeArrowheads="1"/>
          </p:cNvSpPr>
          <p:nvPr>
            <p:ph type="title"/>
          </p:nvPr>
        </p:nvSpPr>
        <p:spPr>
          <a:xfrm>
            <a:off x="533400" y="685800"/>
            <a:ext cx="8229600" cy="798513"/>
          </a:xfrm>
        </p:spPr>
        <p:txBody>
          <a:bodyPr/>
          <a:lstStyle/>
          <a:p>
            <a:pPr latinLnBrk="0">
              <a:spcBef>
                <a:spcPct val="50000"/>
              </a:spcBef>
            </a:pPr>
            <a:r>
              <a:rPr lang="id-ID" altLang="en-US" sz="3200">
                <a:latin typeface="Arial" panose="020B0604020202020204" pitchFamily="34" charset="0"/>
                <a:cs typeface="Arial" panose="020B0604020202020204" pitchFamily="34" charset="0"/>
                <a:sym typeface="Arial" panose="020B0604020202020204" pitchFamily="34" charset="0"/>
              </a:rPr>
              <a:t>Mahasiswa mampu memahami tentang konsep tidur</a:t>
            </a:r>
            <a:endParaRPr lang="en-US" altLang="en-US" sz="3200">
              <a:latin typeface="Arial" panose="020B0604020202020204" pitchFamily="34" charset="0"/>
              <a:cs typeface="Arial" panose="020B0604020202020204" pitchFamily="34" charset="0"/>
              <a:sym typeface="Arial" panose="020B0604020202020204" pitchFamily="34" charset="0"/>
            </a:endParaRPr>
          </a:p>
        </p:txBody>
      </p:sp>
      <p:sp>
        <p:nvSpPr>
          <p:cNvPr id="9220" name="Rectangle 168">
            <a:extLst>
              <a:ext uri="{FF2B5EF4-FFF2-40B4-BE49-F238E27FC236}">
                <a16:creationId xmlns="" xmlns:a16="http://schemas.microsoft.com/office/drawing/2014/main" id="{ABF9EFDD-90F7-4B79-8AF9-86386E8DC5A5}"/>
              </a:ext>
            </a:extLst>
          </p:cNvPr>
          <p:cNvSpPr>
            <a:spLocks noGrp="1" noChangeArrowheads="1"/>
          </p:cNvSpPr>
          <p:nvPr>
            <p:ph idx="1"/>
          </p:nvPr>
        </p:nvSpPr>
        <p:spPr>
          <a:xfrm>
            <a:off x="611188" y="1628775"/>
            <a:ext cx="8075612" cy="4497388"/>
          </a:xfrm>
        </p:spPr>
        <p:txBody>
          <a:bodyPr/>
          <a:lstStyle/>
          <a:p>
            <a:pPr marL="0" indent="0" defTabSz="457200" eaLnBrk="1" fontAlgn="auto" latinLnBrk="0" hangingPunct="1">
              <a:spcBef>
                <a:spcPts val="1000"/>
              </a:spcBef>
              <a:spcAft>
                <a:spcPts val="0"/>
              </a:spcAft>
              <a:buClr>
                <a:schemeClr val="tx1"/>
              </a:buClr>
              <a:buSzPct val="80000"/>
              <a:buFont typeface="Arial" charset="0"/>
              <a:buNone/>
              <a:defRPr/>
            </a:pPr>
            <a:r>
              <a:rPr lang="id-ID" altLang="id-ID" sz="2400" kern="1200" dirty="0">
                <a:solidFill>
                  <a:schemeClr val="tx1"/>
                </a:solidFill>
                <a:latin typeface="Trebuchet MS"/>
              </a:rPr>
              <a:t>Tidur NREM</a:t>
            </a:r>
          </a:p>
          <a:p>
            <a:pPr defTabSz="457200" eaLnBrk="1" fontAlgn="auto" latinLnBrk="0" hangingPunct="1">
              <a:spcBef>
                <a:spcPts val="1000"/>
              </a:spcBef>
              <a:spcAft>
                <a:spcPts val="0"/>
              </a:spcAft>
              <a:buClr>
                <a:schemeClr val="tx1"/>
              </a:buClr>
              <a:buSzPct val="80000"/>
              <a:buFont typeface="Wingdings 3" charset="2"/>
              <a:buChar char=""/>
              <a:defRPr/>
            </a:pPr>
            <a:r>
              <a:rPr lang="sv-SE" altLang="id-ID" sz="2400" kern="1200" dirty="0">
                <a:solidFill>
                  <a:schemeClr val="tx1"/>
                </a:solidFill>
                <a:latin typeface="Trebuchet MS"/>
              </a:rPr>
              <a:t>Cara tidur NREM memberikan pemulihan dan ketenangan secara keseluruhan pada tubuh dan otot-otot.</a:t>
            </a:r>
          </a:p>
          <a:p>
            <a:pPr defTabSz="457200" eaLnBrk="1" fontAlgn="auto" latinLnBrk="0" hangingPunct="1">
              <a:spcBef>
                <a:spcPts val="1000"/>
              </a:spcBef>
              <a:spcAft>
                <a:spcPts val="0"/>
              </a:spcAft>
              <a:buClr>
                <a:schemeClr val="tx1"/>
              </a:buClr>
              <a:buSzPct val="80000"/>
              <a:buFont typeface="Wingdings 3" charset="2"/>
              <a:buChar char=""/>
              <a:defRPr/>
            </a:pPr>
            <a:r>
              <a:rPr lang="sv-SE" altLang="id-ID" sz="2400" kern="1200" dirty="0">
                <a:solidFill>
                  <a:schemeClr val="tx1"/>
                </a:solidFill>
                <a:latin typeface="Trebuchet MS"/>
              </a:rPr>
              <a:t> Suhu tubuh dan tekanan darah menurun. </a:t>
            </a:r>
          </a:p>
          <a:p>
            <a:pPr defTabSz="457200" eaLnBrk="1" fontAlgn="auto" latinLnBrk="0" hangingPunct="1">
              <a:spcBef>
                <a:spcPts val="1000"/>
              </a:spcBef>
              <a:spcAft>
                <a:spcPts val="0"/>
              </a:spcAft>
              <a:buClr>
                <a:schemeClr val="tx1"/>
              </a:buClr>
              <a:buSzPct val="80000"/>
              <a:buFont typeface="Wingdings 3" charset="2"/>
              <a:buChar char=""/>
              <a:defRPr/>
            </a:pPr>
            <a:r>
              <a:rPr lang="sv-SE" altLang="id-ID" sz="2400" kern="1200" dirty="0">
                <a:solidFill>
                  <a:schemeClr val="tx1"/>
                </a:solidFill>
                <a:latin typeface="Trebuchet MS"/>
              </a:rPr>
              <a:t>Nafas menjadi teratur dan lambat. </a:t>
            </a:r>
          </a:p>
          <a:p>
            <a:pPr defTabSz="457200" eaLnBrk="1" fontAlgn="auto" latinLnBrk="0" hangingPunct="1">
              <a:spcBef>
                <a:spcPts val="1000"/>
              </a:spcBef>
              <a:spcAft>
                <a:spcPts val="0"/>
              </a:spcAft>
              <a:buClr>
                <a:schemeClr val="tx1"/>
              </a:buClr>
              <a:buSzPct val="80000"/>
              <a:buFont typeface="Wingdings 3" charset="2"/>
              <a:buChar char=""/>
              <a:defRPr/>
            </a:pPr>
            <a:r>
              <a:rPr lang="sv-SE" altLang="id-ID" sz="2400" kern="1200" dirty="0">
                <a:solidFill>
                  <a:schemeClr val="tx1"/>
                </a:solidFill>
                <a:latin typeface="Trebuchet MS"/>
              </a:rPr>
              <a:t>Permulaan tidur (tingkat 1) merupakan saat-saat mengantuk, dan akfifitas/kegiatan otak sama seperti yang terlihat pada orang yang tidak sedang tidur</a:t>
            </a:r>
            <a:r>
              <a:rPr lang="sv-SE" altLang="id-ID" sz="2400" kern="1200" dirty="0">
                <a:solidFill>
                  <a:prstClr val="black">
                    <a:lumMod val="75000"/>
                    <a:lumOff val="25000"/>
                  </a:prstClr>
                </a:solidFill>
                <a:latin typeface="Trebuchet MS"/>
              </a:rPr>
              <a:t>. </a:t>
            </a:r>
            <a:endParaRPr lang="en-GB" altLang="id-ID" sz="2400" kern="1200" dirty="0">
              <a:solidFill>
                <a:prstClr val="black">
                  <a:lumMod val="75000"/>
                  <a:lumOff val="25000"/>
                </a:prstClr>
              </a:solidFill>
              <a:latin typeface="Trebuchet MS"/>
            </a:endParaRPr>
          </a:p>
          <a:p>
            <a:pPr eaLnBrk="1" hangingPunct="1">
              <a:buFont typeface="Arial" charset="0"/>
              <a:buChar char="•"/>
              <a:defRPr/>
            </a:pPr>
            <a:endParaRPr lang="id-ID" altLang="en-US" sz="2200" dirty="0">
              <a:latin typeface="Arial" charset="0"/>
              <a:cs typeface="Arial" charset="0"/>
              <a:sym typeface="Arial" charset="0"/>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7" descr="C:\Users\arsil\Desktop\Smartcreative2.jpg">
            <a:extLst>
              <a:ext uri="{FF2B5EF4-FFF2-40B4-BE49-F238E27FC236}">
                <a16:creationId xmlns="" xmlns:a16="http://schemas.microsoft.com/office/drawing/2014/main" id="{87B49BF4-0CAD-4DA5-824D-8B7015B5148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Rectangle 178">
            <a:extLst>
              <a:ext uri="{FF2B5EF4-FFF2-40B4-BE49-F238E27FC236}">
                <a16:creationId xmlns="" xmlns:a16="http://schemas.microsoft.com/office/drawing/2014/main" id="{C3843CCF-19DF-44A3-9CAC-8AE3EF0A809A}"/>
              </a:ext>
            </a:extLst>
          </p:cNvPr>
          <p:cNvSpPr>
            <a:spLocks noGrp="1" noChangeArrowheads="1"/>
          </p:cNvSpPr>
          <p:nvPr>
            <p:ph idx="1"/>
          </p:nvPr>
        </p:nvSpPr>
        <p:spPr>
          <a:xfrm>
            <a:off x="157163" y="1341438"/>
            <a:ext cx="8858250" cy="3311525"/>
          </a:xfrm>
        </p:spPr>
        <p:txBody>
          <a:bodyPr/>
          <a:lstStyle/>
          <a:p>
            <a:pPr eaLnBrk="1" hangingPunct="1">
              <a:buFont typeface="Arial" charset="0"/>
              <a:buChar char="•"/>
              <a:defRPr/>
            </a:pPr>
            <a:endParaRPr lang="id-ID" altLang="en-US" sz="2200" dirty="0">
              <a:latin typeface="Arial" charset="0"/>
              <a:cs typeface="Arial" charset="0"/>
              <a:sym typeface="Arial" charset="0"/>
            </a:endParaRPr>
          </a:p>
          <a:p>
            <a:pPr marL="723900">
              <a:lnSpc>
                <a:spcPct val="115000"/>
              </a:lnSpc>
              <a:spcAft>
                <a:spcPts val="1000"/>
              </a:spcAft>
              <a:buFont typeface="Arial" charset="0"/>
              <a:buChar char="•"/>
              <a:defRPr/>
            </a:pPr>
            <a:r>
              <a:rPr lang="id-ID" sz="2400" dirty="0">
                <a:latin typeface="Times New Roman"/>
                <a:ea typeface="Calibri"/>
                <a:cs typeface="Times New Roman"/>
              </a:rPr>
              <a:t>Tidur NREM sendiri terbagi atas 4 tahap (I-IV).</a:t>
            </a:r>
          </a:p>
          <a:p>
            <a:pPr marL="723900">
              <a:lnSpc>
                <a:spcPct val="115000"/>
              </a:lnSpc>
              <a:spcAft>
                <a:spcPts val="1000"/>
              </a:spcAft>
              <a:buFont typeface="Arial" charset="0"/>
              <a:buChar char="•"/>
              <a:defRPr/>
            </a:pPr>
            <a:r>
              <a:rPr lang="id-ID" sz="2400" dirty="0">
                <a:latin typeface="Times New Roman"/>
                <a:ea typeface="Calibri"/>
                <a:cs typeface="Times New Roman"/>
              </a:rPr>
              <a:t> Tahap I-II disebut sebagai tidur ringan (light sleep) </a:t>
            </a:r>
          </a:p>
          <a:p>
            <a:pPr marL="723900">
              <a:lnSpc>
                <a:spcPct val="115000"/>
              </a:lnSpc>
              <a:spcAft>
                <a:spcPts val="1000"/>
              </a:spcAft>
              <a:buFont typeface="Arial" charset="0"/>
              <a:buChar char="•"/>
              <a:defRPr/>
            </a:pPr>
            <a:r>
              <a:rPr lang="id-ID" sz="2400" dirty="0">
                <a:latin typeface="Times New Roman"/>
                <a:ea typeface="Calibri"/>
                <a:cs typeface="Times New Roman"/>
              </a:rPr>
              <a:t> tahap III-IV disebut sebagai tidur dalam</a:t>
            </a:r>
          </a:p>
          <a:p>
            <a:pPr marL="381000" indent="0">
              <a:lnSpc>
                <a:spcPct val="115000"/>
              </a:lnSpc>
              <a:spcAft>
                <a:spcPts val="1000"/>
              </a:spcAft>
              <a:buFont typeface="Arial" charset="0"/>
              <a:buNone/>
              <a:defRPr/>
            </a:pPr>
            <a:r>
              <a:rPr lang="id-ID" sz="2400" dirty="0">
                <a:latin typeface="Times New Roman"/>
                <a:ea typeface="Calibri"/>
                <a:cs typeface="Times New Roman"/>
              </a:rPr>
              <a:t>	 (deep sleep atau delta sleep)</a:t>
            </a:r>
            <a:endParaRPr lang="id-ID" sz="2000" dirty="0">
              <a:ea typeface="Calibri"/>
              <a:cs typeface="Times New Roman"/>
            </a:endParaRPr>
          </a:p>
          <a:p>
            <a:pPr marL="0" indent="0" eaLnBrk="1" hangingPunct="1">
              <a:buFont typeface="Arial" charset="0"/>
              <a:buNone/>
              <a:defRPr/>
            </a:pPr>
            <a:endParaRPr lang="id-ID" altLang="en-US" sz="2200" dirty="0">
              <a:latin typeface="Arial" charset="0"/>
              <a:cs typeface="Arial" charset="0"/>
              <a:sym typeface="Arial" charset="0"/>
            </a:endParaRPr>
          </a:p>
        </p:txBody>
      </p:sp>
    </p:spTree>
  </p:cSld>
  <p:clrMapOvr>
    <a:masterClrMapping/>
  </p:clrMapOvr>
  <p:transition>
    <p:wipe dir="r"/>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默认设计模板">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默认设计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1428</Words>
  <Application>Microsoft Office PowerPoint</Application>
  <DocSecurity>0</DocSecurity>
  <PresentationFormat>On-screen Show (4:3)</PresentationFormat>
  <Paragraphs>355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默认设计模板</vt:lpstr>
      <vt:lpstr>Slide 1</vt:lpstr>
      <vt:lpstr>Slide 2</vt:lpstr>
      <vt:lpstr>Slide 3</vt:lpstr>
      <vt:lpstr>Slide 4</vt:lpstr>
      <vt:lpstr>KEMAMPUAN AKHIR YANG DIHARAPKAN</vt:lpstr>
      <vt:lpstr>Kemampuan akhir yang diharapan</vt:lpstr>
      <vt:lpstr>pengertian tentang konsep dan prinsip kebutuhan Istirahat Dan Tidur. </vt:lpstr>
      <vt:lpstr>Mahasiswa mampu memahami tentang konsep tidur</vt:lpstr>
      <vt:lpstr>Slide 9</vt:lpstr>
      <vt:lpstr>TIDUR REM</vt:lpstr>
      <vt:lpstr>Slide 11</vt:lpstr>
      <vt:lpstr>Faktor Yang Mempengaruhi Tidur</vt:lpstr>
      <vt:lpstr>Memahami Tentang Waktu Istirahat dan Tidur Yang Baik</vt:lpstr>
      <vt:lpstr>Faktor Gangguan Saat Istirahat dan Tidur</vt:lpstr>
      <vt:lpstr>Tabel Tentang Kebutuhan Tidur Sesuai Dengan Usia</vt:lpstr>
      <vt:lpstr>Slide 16</vt:lpstr>
      <vt:lpstr>Slide 17</vt:lpstr>
      <vt:lpstr>Slide 18</vt:lpstr>
      <vt:lpstr>Slide 19</vt:lpstr>
      <vt:lpstr>Slide 20</vt:lpstr>
      <vt:lpstr>Slide 21</vt:lpstr>
      <vt:lpstr>Slide 22</vt:lpstr>
      <vt:lpstr>Slide 23</vt:lpstr>
      <vt:lpstr>Slide 24</vt:lpstr>
      <vt:lpstr>Slide 25</vt:lpstr>
      <vt:lpstr>Ada Beberapa Terapi Yang Digunakan Untuk Mengatasi    Insomnia</vt:lpstr>
      <vt:lpstr> Rangkuman</vt:lpstr>
      <vt:lpstr> Umpan Balik Dan Respon</vt:lpstr>
      <vt:lpstr>Daftar Pustaka</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user</cp:lastModifiedBy>
  <cp:revision>40</cp:revision>
  <dcterms:created xsi:type="dcterms:W3CDTF">2010-08-23T23:47:44Z</dcterms:created>
  <dcterms:modified xsi:type="dcterms:W3CDTF">2018-09-30T22:46:27Z</dcterms:modified>
</cp:coreProperties>
</file>