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1C1-08E4-4962-BFB6-543ACD7E1F70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EB7-C930-4866-A730-0087554569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1C1-08E4-4962-BFB6-543ACD7E1F70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EB7-C930-4866-A730-0087554569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1C1-08E4-4962-BFB6-543ACD7E1F70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EB7-C930-4866-A730-0087554569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1C1-08E4-4962-BFB6-543ACD7E1F70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EB7-C930-4866-A730-0087554569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1C1-08E4-4962-BFB6-543ACD7E1F70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EB7-C930-4866-A730-0087554569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1C1-08E4-4962-BFB6-543ACD7E1F70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EB7-C930-4866-A730-0087554569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1C1-08E4-4962-BFB6-543ACD7E1F70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EB7-C930-4866-A730-0087554569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1C1-08E4-4962-BFB6-543ACD7E1F70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EB7-C930-4866-A730-0087554569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1C1-08E4-4962-BFB6-543ACD7E1F70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EB7-C930-4866-A730-0087554569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1C1-08E4-4962-BFB6-543ACD7E1F70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EB7-C930-4866-A730-0087554569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C1C1-08E4-4962-BFB6-543ACD7E1F70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EB7-C930-4866-A730-0087554569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6C1C1-08E4-4962-BFB6-543ACD7E1F70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56EB7-C930-4866-A730-00875545690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mtClean="0"/>
              <a:t>Patologi Dasar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Patologi Dasar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Patologi Dasar</dc:title>
  <dc:creator>Compaq</dc:creator>
  <cp:lastModifiedBy>May</cp:lastModifiedBy>
  <cp:revision>1</cp:revision>
  <dcterms:created xsi:type="dcterms:W3CDTF">2013-03-02T04:21:08Z</dcterms:created>
  <dcterms:modified xsi:type="dcterms:W3CDTF">2015-04-23T09:58:14Z</dcterms:modified>
</cp:coreProperties>
</file>