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D7EB0-1222-480A-8FB7-BA750ACFEEB6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6E76-4DD2-4BD0-BEC5-03F128690A6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D7EB0-1222-480A-8FB7-BA750ACFEEB6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6E76-4DD2-4BD0-BEC5-03F128690A6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D7EB0-1222-480A-8FB7-BA750ACFEEB6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6E76-4DD2-4BD0-BEC5-03F128690A6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D7EB0-1222-480A-8FB7-BA750ACFEEB6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6E76-4DD2-4BD0-BEC5-03F128690A6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D7EB0-1222-480A-8FB7-BA750ACFEEB6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6E76-4DD2-4BD0-BEC5-03F128690A6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D7EB0-1222-480A-8FB7-BA750ACFEEB6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6E76-4DD2-4BD0-BEC5-03F128690A6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D7EB0-1222-480A-8FB7-BA750ACFEEB6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6E76-4DD2-4BD0-BEC5-03F128690A6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D7EB0-1222-480A-8FB7-BA750ACFEEB6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6E76-4DD2-4BD0-BEC5-03F128690A6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D7EB0-1222-480A-8FB7-BA750ACFEEB6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6E76-4DD2-4BD0-BEC5-03F128690A6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D7EB0-1222-480A-8FB7-BA750ACFEEB6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6E76-4DD2-4BD0-BEC5-03F128690A6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D7EB0-1222-480A-8FB7-BA750ACFEEB6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6E76-4DD2-4BD0-BEC5-03F128690A6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D7EB0-1222-480A-8FB7-BA750ACFEEB6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16E76-4DD2-4BD0-BEC5-03F128690A6A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mtClean="0"/>
              <a:t>Imunopatologi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Imunopatologi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Imunopatologi</dc:title>
  <dc:creator>Compaq</dc:creator>
  <cp:lastModifiedBy>May</cp:lastModifiedBy>
  <cp:revision>1</cp:revision>
  <dcterms:created xsi:type="dcterms:W3CDTF">2013-03-02T04:21:32Z</dcterms:created>
  <dcterms:modified xsi:type="dcterms:W3CDTF">2015-04-23T09:58:39Z</dcterms:modified>
</cp:coreProperties>
</file>