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0F6C-AAB5-4DFC-B710-C38726527097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5EE17-B587-4EBC-B383-D0B0EEAF42A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Mikrobiologi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Mikrobiologi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Mikrobiologi</dc:title>
  <dc:creator>Compaq</dc:creator>
  <cp:lastModifiedBy>May</cp:lastModifiedBy>
  <cp:revision>1</cp:revision>
  <dcterms:created xsi:type="dcterms:W3CDTF">2013-03-02T04:22:06Z</dcterms:created>
  <dcterms:modified xsi:type="dcterms:W3CDTF">2015-04-23T09:59:06Z</dcterms:modified>
</cp:coreProperties>
</file>