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08B1-F4E3-4414-8DB5-4F7209273C2E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0999-079B-4FAE-B5AE-0064CC57037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Pengamatan preparat awetan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Pengamatan preparat awetan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Pengamatan preparat awetan</dc:title>
  <dc:creator>Compaq</dc:creator>
  <cp:lastModifiedBy>May</cp:lastModifiedBy>
  <cp:revision>1</cp:revision>
  <dcterms:created xsi:type="dcterms:W3CDTF">2013-03-02T04:22:20Z</dcterms:created>
  <dcterms:modified xsi:type="dcterms:W3CDTF">2015-04-23T09:59:37Z</dcterms:modified>
</cp:coreProperties>
</file>