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89B7-E6E3-4FE8-85F5-928E55126B89}" type="datetimeFigureOut">
              <a:rPr lang="id-ID" smtClean="0"/>
              <a:t>23/04/2015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F7B9-E9D1-4B06-B2B7-D899EA8DECC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Pengujian senyawa makro dan mikronutrien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Pengujian senyawa makro dan mikronutrien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Pengujian senyawa makro dan mikronutrien</dc:title>
  <dc:creator>Compaq</dc:creator>
  <cp:lastModifiedBy>May</cp:lastModifiedBy>
  <cp:revision>1</cp:revision>
  <dcterms:created xsi:type="dcterms:W3CDTF">2013-03-02T04:23:09Z</dcterms:created>
  <dcterms:modified xsi:type="dcterms:W3CDTF">2015-04-23T09:59:59Z</dcterms:modified>
</cp:coreProperties>
</file>