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294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E0743B-E7B8-4BD7-8200-D9896A904866}" type="datetimeFigureOut">
              <a:rPr lang="id-ID" smtClean="0"/>
              <a:t>24/02/2015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AF3C26-EE67-4496-8AEF-FF7393B6D2F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Anatomi dan fisiologi kardiovaskuler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Module</vt:lpstr>
      <vt:lpstr>Anatomi dan fisiologi kardiovaskuler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 dan fisiologi kardiovaskuler</dc:title>
  <dc:creator>Compaq</dc:creator>
  <cp:lastModifiedBy>May</cp:lastModifiedBy>
  <cp:revision>1</cp:revision>
  <dcterms:created xsi:type="dcterms:W3CDTF">2013-02-17T02:21:38Z</dcterms:created>
  <dcterms:modified xsi:type="dcterms:W3CDTF">2015-02-24T10:13:47Z</dcterms:modified>
</cp:coreProperties>
</file>