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6F43-0864-4D0F-9F64-DAC80F9BAC15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9D4A-234D-43B8-933E-0D6453D18B8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6F43-0864-4D0F-9F64-DAC80F9BAC15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9D4A-234D-43B8-933E-0D6453D18B8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6F43-0864-4D0F-9F64-DAC80F9BAC15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9D4A-234D-43B8-933E-0D6453D18B8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6F43-0864-4D0F-9F64-DAC80F9BAC15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9D4A-234D-43B8-933E-0D6453D18B8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6F43-0864-4D0F-9F64-DAC80F9BAC15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9D4A-234D-43B8-933E-0D6453D18B8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6F43-0864-4D0F-9F64-DAC80F9BAC15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9D4A-234D-43B8-933E-0D6453D18B8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6F43-0864-4D0F-9F64-DAC80F9BAC15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9D4A-234D-43B8-933E-0D6453D18B8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6F43-0864-4D0F-9F64-DAC80F9BAC15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9D4A-234D-43B8-933E-0D6453D18B8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6F43-0864-4D0F-9F64-DAC80F9BAC15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9D4A-234D-43B8-933E-0D6453D18B8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6F43-0864-4D0F-9F64-DAC80F9BAC15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9D4A-234D-43B8-933E-0D6453D18B8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6F43-0864-4D0F-9F64-DAC80F9BAC15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59D4A-234D-43B8-933E-0D6453D18B8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D6F43-0864-4D0F-9F64-DAC80F9BAC15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59D4A-234D-43B8-933E-0D6453D18B8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Anatomi dan fisiologi sistem urinaria dan ginjal 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Anatomi dan fisiologi sistem urinaria dan ginjal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 dan fisiologi sistem urinaria dan ginjal</dc:title>
  <dc:creator>Compaq</dc:creator>
  <cp:lastModifiedBy>May</cp:lastModifiedBy>
  <cp:revision>2</cp:revision>
  <dcterms:created xsi:type="dcterms:W3CDTF">2013-03-02T04:19:50Z</dcterms:created>
  <dcterms:modified xsi:type="dcterms:W3CDTF">2015-04-23T09:57:26Z</dcterms:modified>
</cp:coreProperties>
</file>