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4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22C2FE-A695-41B0-ABD6-74F0FAF8529C}" type="datetimeFigureOut">
              <a:rPr lang="en-US" smtClean="0"/>
              <a:t>9/9/2017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A729ED-F335-4EFB-8D4A-327BECD878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909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4E53406-AFA0-4AFF-8793-4329F2D5E834}" type="slidenum">
              <a:rPr lang="id-ID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5133554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F358D03-BC7C-4E84-A682-CC20205BEEF1}" type="slidenum">
              <a:rPr lang="id-ID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28364240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3C3988A-EC62-482E-8D2E-11894F5C5BED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305347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DC28425-B81A-452D-B398-90DF2FE4779A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47549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F2B666B-6CEF-4C36-8F62-FDF4F5AFDFA8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620628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D0A3FEA-DE1C-4073-B294-DAD8F58CB2D6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39289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6BFB-E419-4BEF-B019-01A1C6ABEC1D}" type="datetimeFigureOut">
              <a:rPr lang="en-US" smtClean="0"/>
              <a:t>9/9/2017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4944-4778-4981-BBFC-60A8017C4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081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6BFB-E419-4BEF-B019-01A1C6ABEC1D}" type="datetimeFigureOut">
              <a:rPr lang="en-US" smtClean="0"/>
              <a:t>9/9/2017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4944-4778-4981-BBFC-60A8017C4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101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6BFB-E419-4BEF-B019-01A1C6ABEC1D}" type="datetimeFigureOut">
              <a:rPr lang="en-US" smtClean="0"/>
              <a:t>9/9/2017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4944-4778-4981-BBFC-60A8017C4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720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6BFB-E419-4BEF-B019-01A1C6ABEC1D}" type="datetimeFigureOut">
              <a:rPr lang="en-US" smtClean="0"/>
              <a:t>9/9/2017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4944-4778-4981-BBFC-60A8017C4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588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6BFB-E419-4BEF-B019-01A1C6ABEC1D}" type="datetimeFigureOut">
              <a:rPr lang="en-US" smtClean="0"/>
              <a:t>9/9/2017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4944-4778-4981-BBFC-60A8017C4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615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6BFB-E419-4BEF-B019-01A1C6ABEC1D}" type="datetimeFigureOut">
              <a:rPr lang="en-US" smtClean="0"/>
              <a:t>9/9/2017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4944-4778-4981-BBFC-60A8017C4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54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6BFB-E419-4BEF-B019-01A1C6ABEC1D}" type="datetimeFigureOut">
              <a:rPr lang="en-US" smtClean="0"/>
              <a:t>9/9/2017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4944-4778-4981-BBFC-60A8017C4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805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6BFB-E419-4BEF-B019-01A1C6ABEC1D}" type="datetimeFigureOut">
              <a:rPr lang="en-US" smtClean="0"/>
              <a:t>9/9/2017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4944-4778-4981-BBFC-60A8017C4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768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6BFB-E419-4BEF-B019-01A1C6ABEC1D}" type="datetimeFigureOut">
              <a:rPr lang="en-US" smtClean="0"/>
              <a:t>9/9/2017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4944-4778-4981-BBFC-60A8017C4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028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6BFB-E419-4BEF-B019-01A1C6ABEC1D}" type="datetimeFigureOut">
              <a:rPr lang="en-US" smtClean="0"/>
              <a:t>9/9/2017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4944-4778-4981-BBFC-60A8017C4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529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6BFB-E419-4BEF-B019-01A1C6ABEC1D}" type="datetimeFigureOut">
              <a:rPr lang="en-US" smtClean="0"/>
              <a:t>9/9/2017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4944-4778-4981-BBFC-60A8017C4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280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36BFB-E419-4BEF-B019-01A1C6ABEC1D}" type="datetimeFigureOut">
              <a:rPr lang="en-US" smtClean="0"/>
              <a:t>9/9/2017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54944-4778-4981-BBFC-60A8017C4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089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33738" y="4200525"/>
            <a:ext cx="5638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id-ID" sz="2400" b="1" dirty="0" smtClean="0">
                <a:solidFill>
                  <a:schemeClr val="bg1"/>
                </a:solidFill>
              </a:rPr>
              <a:t>ILMU DASAR KEPERAWATAN 1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718434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6" descr="SUB#LIST copy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" y="3175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3124200" y="2622550"/>
            <a:ext cx="3238500" cy="460375"/>
          </a:xfrm>
          <a:prstGeom prst="rect">
            <a:avLst/>
          </a:prstGeom>
          <a:noFill/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err="1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Materi</a:t>
            </a:r>
            <a:r>
              <a:rPr lang="en-US" sz="2400" b="1" dirty="0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Sebelum</a:t>
            </a:r>
            <a:r>
              <a:rPr lang="en-US" sz="2400" b="1" dirty="0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UTS </a:t>
            </a:r>
          </a:p>
        </p:txBody>
      </p:sp>
      <p:sp>
        <p:nvSpPr>
          <p:cNvPr id="8" name="Rectangle 7"/>
          <p:cNvSpPr/>
          <p:nvPr/>
        </p:nvSpPr>
        <p:spPr>
          <a:xfrm>
            <a:off x="3581400" y="3276600"/>
            <a:ext cx="1524000" cy="43088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+mn-lt"/>
              </a:rPr>
              <a:t>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+mn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633355" y="3647209"/>
            <a:ext cx="5105400" cy="41549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+mn-lt"/>
              </a:rPr>
              <a:t>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02. </a:t>
            </a:r>
            <a:r>
              <a:rPr lang="id-ID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Komunikasi Sel dan Homeostasis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3962400" y="3657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962400" y="4038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962400" y="4419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962400" y="4800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038600" y="5181600"/>
            <a:ext cx="46482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038600" y="5562600"/>
            <a:ext cx="46482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4038600" y="6034088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3640281" y="5600721"/>
            <a:ext cx="5105400" cy="36933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07. </a:t>
            </a:r>
            <a:r>
              <a:rPr lang="id-ID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Hormon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636816" y="4038606"/>
            <a:ext cx="5105400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03. </a:t>
            </a:r>
            <a:r>
              <a:rPr lang="id-ID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Pembelahan Sel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647207" y="4402291"/>
            <a:ext cx="5105400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04. </a:t>
            </a:r>
            <a:r>
              <a:rPr lang="id-ID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Proses Embriogenesis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647207" y="4776367"/>
            <a:ext cx="5105400" cy="41549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+mn-lt"/>
              </a:rPr>
              <a:t>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05. 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Proses </a:t>
            </a:r>
            <a:r>
              <a:rPr lang="id-ID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Organogenesis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647207" y="5181616"/>
            <a:ext cx="5105400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06. </a:t>
            </a:r>
            <a:r>
              <a:rPr lang="id-ID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Berbagai Jaringan Pembentuk Tubuh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647207" y="3248890"/>
            <a:ext cx="5105400" cy="41549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+mn-lt"/>
              </a:rPr>
              <a:t>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01. </a:t>
            </a:r>
            <a:r>
              <a:rPr lang="id-ID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Sel sebagai unit Fungsional Terkecil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183954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6" descr="SUB#LIST copy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" y="-4763"/>
            <a:ext cx="9144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3124200" y="2622550"/>
            <a:ext cx="3238500" cy="461963"/>
          </a:xfrm>
          <a:prstGeom prst="rect">
            <a:avLst/>
          </a:prstGeom>
          <a:noFill/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err="1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Materi</a:t>
            </a:r>
            <a:r>
              <a:rPr lang="en-US" sz="2400" b="1" dirty="0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Setelah</a:t>
            </a:r>
            <a:r>
              <a:rPr lang="en-US" sz="2400" b="1" dirty="0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UTS </a:t>
            </a:r>
          </a:p>
        </p:txBody>
      </p:sp>
      <p:sp>
        <p:nvSpPr>
          <p:cNvPr id="8" name="Rectangle 7"/>
          <p:cNvSpPr/>
          <p:nvPr/>
        </p:nvSpPr>
        <p:spPr>
          <a:xfrm>
            <a:off x="3581400" y="3276600"/>
            <a:ext cx="1524000" cy="43088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+mn-lt"/>
              </a:rPr>
              <a:t>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+mn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633355" y="3647209"/>
            <a:ext cx="5105400" cy="41549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+mn-lt"/>
              </a:rPr>
              <a:t>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09. </a:t>
            </a:r>
            <a:r>
              <a:rPr lang="id-ID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Mekanisme Aliran Elektron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3962400" y="3657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962400" y="4038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962400" y="4419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962400" y="4800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962400" y="5181600"/>
            <a:ext cx="46482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038600" y="5562600"/>
            <a:ext cx="46482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4038600" y="62484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3640281" y="5600721"/>
            <a:ext cx="5105400" cy="64633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442913" algn="l"/>
              </a:tabLs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14. </a:t>
            </a:r>
            <a:r>
              <a:rPr lang="id-ID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Peranan Bioteknologi dalam Bidang 	 	Kesehatan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636816" y="4038606"/>
            <a:ext cx="5105400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10. </a:t>
            </a:r>
            <a:r>
              <a:rPr lang="id-ID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Patologi Dasar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647207" y="4402291"/>
            <a:ext cx="5105400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11. </a:t>
            </a:r>
            <a:r>
              <a:rPr lang="id-ID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Immunopatologi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647207" y="4776367"/>
            <a:ext cx="5105400" cy="41549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+mn-lt"/>
              </a:rPr>
              <a:t> 12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id-ID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Mikrobiologi Dasar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647207" y="5181616"/>
            <a:ext cx="5105400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13. </a:t>
            </a:r>
            <a:r>
              <a:rPr lang="id-ID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Penyakit Turunan dan Penyakit Infeksi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647207" y="3248890"/>
            <a:ext cx="5105400" cy="41549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+mn-lt"/>
              </a:rPr>
              <a:t>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08. </a:t>
            </a:r>
            <a:r>
              <a:rPr lang="id-ID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Proses Metabolisme Secara Kimiawi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158812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charset="0"/>
                <a:cs typeface="Arial" charset="0"/>
              </a:rPr>
              <a:t>Bahan referensi</a:t>
            </a:r>
          </a:p>
        </p:txBody>
      </p:sp>
      <p:sp>
        <p:nvSpPr>
          <p:cNvPr id="5124" name="Content Placeholder 5"/>
          <p:cNvSpPr>
            <a:spLocks noGrp="1"/>
          </p:cNvSpPr>
          <p:nvPr>
            <p:ph idx="1"/>
          </p:nvPr>
        </p:nvSpPr>
        <p:spPr>
          <a:xfrm>
            <a:off x="155575" y="1676400"/>
            <a:ext cx="8455025" cy="4191000"/>
          </a:xfrm>
        </p:spPr>
        <p:txBody>
          <a:bodyPr>
            <a:normAutofit/>
          </a:bodyPr>
          <a:lstStyle/>
          <a:p>
            <a:r>
              <a:rPr lang="id-ID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Brooks. G, J.Butel &amp; S. Morse. 2005. Mikrobiologi Kedokteran. Terj. Penerbit Salemba, Jakarta.  </a:t>
            </a:r>
          </a:p>
          <a:p>
            <a:r>
              <a:rPr lang="id-ID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Murray.R.K, 2007. Granner D &amp; Rodwell, F. Biokimia Harper. Ed ke 27. Penerbit Buku Kedokteran, Jakarta.</a:t>
            </a:r>
          </a:p>
          <a:p>
            <a:r>
              <a:rPr lang="id-ID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Novianti, T. 2009. Biologi Dasar untuk Ilmu Keperawatan. Universitas Esa Unggul Press, Jakarta: 150 hlm.</a:t>
            </a:r>
          </a:p>
          <a:p>
            <a:r>
              <a:rPr lang="id-ID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Pearce, E. 2009. Anatomi Fisiologi Untuk Paramedis. Terj. Gramedia, Jakarta.</a:t>
            </a:r>
          </a:p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Beberapa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buku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ajar yang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perpustakaan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Sumber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pembelajaran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 website</a:t>
            </a:r>
            <a:endParaRPr lang="id-ID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5" name="AutoShape 6" descr="https://www.pearsonhighered.com/assets/bigcovers/0/3/2/1/032177565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42987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28600" y="1020247"/>
            <a:ext cx="8229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Kompetensi Dasar: </a:t>
            </a:r>
          </a:p>
          <a:p>
            <a:pPr marL="355600" indent="-355600" algn="just">
              <a:buNone/>
              <a:tabLst>
                <a:tab pos="804863" algn="l"/>
              </a:tabLst>
            </a:pPr>
            <a:r>
              <a:rPr lang="id-ID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Mampu menjelaskan dan menerapkan prinsip-prinsip bioteknologi pada berbagai bidang ilmu keperawatan serta mengembangkan profesionalisme yang berjiwa kewirausahaan </a:t>
            </a:r>
            <a:endParaRPr lang="id-ID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d-ID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d-ID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Jumlah </a:t>
            </a:r>
            <a:r>
              <a:rPr lang="id-ID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sks</a:t>
            </a:r>
            <a:r>
              <a:rPr lang="id-ID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id-ID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sks (3 </a:t>
            </a:r>
            <a:r>
              <a:rPr lang="id-ID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sks teori, 1 sks praktikum)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421976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Arial" charset="0"/>
                <a:cs typeface="Arial" charset="0"/>
              </a:rPr>
              <a:t>Metode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pembelajaran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614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200" dirty="0" err="1" smtClean="0">
                <a:latin typeface="Arial" charset="0"/>
                <a:cs typeface="Arial" charset="0"/>
              </a:rPr>
              <a:t>Tatap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muka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r>
              <a:rPr lang="en-US" sz="2200" dirty="0" smtClean="0">
                <a:latin typeface="Arial" charset="0"/>
                <a:cs typeface="Arial" charset="0"/>
              </a:rPr>
              <a:t>Tanya </a:t>
            </a:r>
            <a:r>
              <a:rPr lang="en-US" sz="2200" dirty="0" err="1" smtClean="0">
                <a:latin typeface="Arial" charset="0"/>
                <a:cs typeface="Arial" charset="0"/>
              </a:rPr>
              <a:t>jawab</a:t>
            </a:r>
            <a:r>
              <a:rPr lang="en-US" sz="2200" dirty="0" smtClean="0">
                <a:latin typeface="Arial" charset="0"/>
                <a:cs typeface="Arial" charset="0"/>
              </a:rPr>
              <a:t>/</a:t>
            </a:r>
            <a:r>
              <a:rPr lang="en-US" sz="2200" dirty="0" err="1" smtClean="0">
                <a:latin typeface="Arial" charset="0"/>
                <a:cs typeface="Arial" charset="0"/>
              </a:rPr>
              <a:t>diskusi</a:t>
            </a:r>
            <a:r>
              <a:rPr lang="id-ID" sz="2200" dirty="0" smtClean="0">
                <a:latin typeface="Arial" charset="0"/>
                <a:cs typeface="Arial" charset="0"/>
              </a:rPr>
              <a:t>/kuis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r>
              <a:rPr lang="en-US" sz="2200" dirty="0" err="1" smtClean="0">
                <a:latin typeface="Arial" charset="0"/>
                <a:cs typeface="Arial" charset="0"/>
              </a:rPr>
              <a:t>Tugas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kelompok</a:t>
            </a:r>
            <a:r>
              <a:rPr lang="en-US" sz="2200" dirty="0" smtClean="0">
                <a:latin typeface="Arial" charset="0"/>
                <a:cs typeface="Arial" charset="0"/>
              </a:rPr>
              <a:t>: </a:t>
            </a:r>
            <a:r>
              <a:rPr lang="en-US" sz="2200" dirty="0" err="1" smtClean="0">
                <a:latin typeface="Arial" charset="0"/>
                <a:cs typeface="Arial" charset="0"/>
              </a:rPr>
              <a:t>pembuatan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makalah</a:t>
            </a:r>
            <a:r>
              <a:rPr lang="en-US" sz="2200" dirty="0" smtClean="0">
                <a:latin typeface="Arial" charset="0"/>
                <a:cs typeface="Arial" charset="0"/>
              </a:rPr>
              <a:t>, </a:t>
            </a:r>
            <a:r>
              <a:rPr lang="en-US" sz="2200" dirty="0" err="1" smtClean="0">
                <a:latin typeface="Arial" charset="0"/>
                <a:cs typeface="Arial" charset="0"/>
              </a:rPr>
              <a:t>presentasi</a:t>
            </a:r>
            <a:endParaRPr lang="id-ID" sz="2200" dirty="0" smtClean="0">
              <a:latin typeface="Arial" charset="0"/>
              <a:cs typeface="Arial" charset="0"/>
            </a:endParaRPr>
          </a:p>
          <a:p>
            <a:r>
              <a:rPr lang="id-ID" sz="2200" dirty="0" smtClean="0">
                <a:latin typeface="Arial" charset="0"/>
                <a:cs typeface="Arial" charset="0"/>
              </a:rPr>
              <a:t>Praktikum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r>
              <a:rPr lang="en-US" sz="2200" dirty="0" err="1" smtClean="0">
                <a:latin typeface="Arial" charset="0"/>
                <a:cs typeface="Arial" charset="0"/>
              </a:rPr>
              <a:t>Evaluasi</a:t>
            </a:r>
            <a:r>
              <a:rPr lang="en-US" sz="2200" dirty="0" smtClean="0">
                <a:latin typeface="Arial" charset="0"/>
                <a:cs typeface="Arial" charset="0"/>
              </a:rPr>
              <a:t>: UTS </a:t>
            </a:r>
            <a:r>
              <a:rPr lang="en-US" sz="2200" dirty="0" err="1" smtClean="0">
                <a:latin typeface="Arial" charset="0"/>
                <a:cs typeface="Arial" charset="0"/>
              </a:rPr>
              <a:t>dan</a:t>
            </a:r>
            <a:r>
              <a:rPr lang="en-US" sz="2200" dirty="0" smtClean="0">
                <a:latin typeface="Arial" charset="0"/>
                <a:cs typeface="Arial" charset="0"/>
              </a:rPr>
              <a:t> UAS</a:t>
            </a:r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973922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charset="0"/>
                <a:cs typeface="Arial" charset="0"/>
              </a:rPr>
              <a:t>Komponen penilaian</a:t>
            </a: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id-ID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Kehadiran =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id-ID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d-ID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Tugas = </a:t>
            </a:r>
            <a:r>
              <a:rPr lang="id-ID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10 %</a:t>
            </a:r>
          </a:p>
          <a:p>
            <a:r>
              <a:rPr lang="id-ID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Kuis = 3%</a:t>
            </a:r>
          </a:p>
          <a:p>
            <a:r>
              <a:rPr lang="id-ID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Praktikum = 20%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d-ID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UTS = </a:t>
            </a:r>
            <a:r>
              <a:rPr lang="id-ID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  <a:r>
              <a:rPr lang="id-ID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d-ID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UAS = </a:t>
            </a:r>
            <a:r>
              <a:rPr lang="id-ID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35</a:t>
            </a:r>
            <a:r>
              <a:rPr lang="id-ID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388832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charset="0"/>
                <a:cs typeface="Arial" charset="0"/>
              </a:rPr>
              <a:t>Tata tertib selama masa perkuliahan</a:t>
            </a:r>
          </a:p>
        </p:txBody>
      </p:sp>
      <p:sp>
        <p:nvSpPr>
          <p:cNvPr id="819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lnSpcReduction="10000"/>
          </a:bodyPr>
          <a:lstStyle/>
          <a:p>
            <a:r>
              <a:rPr lang="en-US" sz="2200" dirty="0" err="1" smtClean="0">
                <a:latin typeface="Arial" charset="0"/>
                <a:cs typeface="Arial" charset="0"/>
              </a:rPr>
              <a:t>Dosen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mahasiswa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wajib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datang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tepat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waktu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r>
              <a:rPr lang="en-US" sz="2200" dirty="0" err="1" smtClean="0">
                <a:latin typeface="Arial" charset="0"/>
                <a:cs typeface="Arial" charset="0"/>
              </a:rPr>
              <a:t>Diberikan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toleransi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kedatangan</a:t>
            </a:r>
            <a:r>
              <a:rPr lang="en-US" sz="2200" dirty="0" smtClean="0">
                <a:latin typeface="Arial" charset="0"/>
                <a:cs typeface="Arial" charset="0"/>
              </a:rPr>
              <a:t> 15 </a:t>
            </a:r>
            <a:r>
              <a:rPr lang="en-US" sz="2200" dirty="0" err="1" smtClean="0">
                <a:latin typeface="Arial" charset="0"/>
                <a:cs typeface="Arial" charset="0"/>
              </a:rPr>
              <a:t>menit</a:t>
            </a:r>
            <a:r>
              <a:rPr lang="en-US" sz="2200" dirty="0" smtClean="0">
                <a:latin typeface="Arial" charset="0"/>
                <a:cs typeface="Arial" charset="0"/>
              </a:rPr>
              <a:t>, </a:t>
            </a:r>
            <a:r>
              <a:rPr lang="en-US" sz="2200" dirty="0" err="1" smtClean="0">
                <a:latin typeface="Arial" charset="0"/>
                <a:cs typeface="Arial" charset="0"/>
              </a:rPr>
              <a:t>setelah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itu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mahasiswa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tidak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diperkenankan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mengikuti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perkuliahan</a:t>
            </a:r>
            <a:r>
              <a:rPr lang="en-US" sz="2200" dirty="0" smtClean="0">
                <a:latin typeface="Arial" charset="0"/>
                <a:cs typeface="Arial" charset="0"/>
              </a:rPr>
              <a:t> di </a:t>
            </a:r>
            <a:r>
              <a:rPr lang="en-US" sz="2200" dirty="0" err="1" smtClean="0">
                <a:latin typeface="Arial" charset="0"/>
                <a:cs typeface="Arial" charset="0"/>
              </a:rPr>
              <a:t>dalam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kelas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untuk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sesi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tersebut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r>
              <a:rPr lang="en-US" sz="2200" dirty="0" err="1" smtClean="0">
                <a:latin typeface="Arial" charset="0"/>
                <a:cs typeface="Arial" charset="0"/>
              </a:rPr>
              <a:t>Wajib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mengenakan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pakaian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sopan</a:t>
            </a:r>
            <a:r>
              <a:rPr lang="en-US" sz="2200" dirty="0" smtClean="0">
                <a:latin typeface="Arial" charset="0"/>
                <a:cs typeface="Arial" charset="0"/>
              </a:rPr>
              <a:t>: </a:t>
            </a:r>
            <a:r>
              <a:rPr lang="en-US" sz="2200" dirty="0" err="1" smtClean="0">
                <a:latin typeface="Arial" charset="0"/>
                <a:cs typeface="Arial" charset="0"/>
              </a:rPr>
              <a:t>mis</a:t>
            </a:r>
            <a:r>
              <a:rPr lang="en-US" sz="2200" dirty="0" smtClean="0">
                <a:latin typeface="Arial" charset="0"/>
                <a:cs typeface="Arial" charset="0"/>
              </a:rPr>
              <a:t>. </a:t>
            </a:r>
            <a:r>
              <a:rPr lang="en-US" sz="2200" dirty="0" err="1" smtClean="0">
                <a:latin typeface="Arial" charset="0"/>
                <a:cs typeface="Arial" charset="0"/>
              </a:rPr>
              <a:t>tidak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menggunakan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kaos</a:t>
            </a:r>
            <a:r>
              <a:rPr lang="en-US" sz="2200" dirty="0" smtClean="0">
                <a:latin typeface="Arial" charset="0"/>
                <a:cs typeface="Arial" charset="0"/>
              </a:rPr>
              <a:t> oblong </a:t>
            </a:r>
            <a:r>
              <a:rPr lang="en-US" sz="2200" dirty="0" err="1" smtClean="0">
                <a:latin typeface="Arial" charset="0"/>
                <a:cs typeface="Arial" charset="0"/>
              </a:rPr>
              <a:t>atau</a:t>
            </a:r>
            <a:r>
              <a:rPr lang="en-US" sz="2200" dirty="0" smtClean="0">
                <a:latin typeface="Arial" charset="0"/>
                <a:cs typeface="Arial" charset="0"/>
              </a:rPr>
              <a:t> sandal</a:t>
            </a:r>
          </a:p>
          <a:p>
            <a:r>
              <a:rPr lang="en-US" sz="2200" dirty="0" err="1" smtClean="0">
                <a:latin typeface="Arial" charset="0"/>
                <a:cs typeface="Arial" charset="0"/>
              </a:rPr>
              <a:t>Apabila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kuliah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tidak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bisa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dilakukan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sesuai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jadwal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dikenakan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kelas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pengganti</a:t>
            </a:r>
            <a:r>
              <a:rPr lang="en-US" sz="2200" dirty="0" smtClean="0">
                <a:latin typeface="Arial" charset="0"/>
                <a:cs typeface="Arial" charset="0"/>
              </a:rPr>
              <a:t> (</a:t>
            </a:r>
            <a:r>
              <a:rPr lang="en-US" sz="2200" i="1" dirty="0" smtClean="0">
                <a:latin typeface="Arial" charset="0"/>
                <a:cs typeface="Arial" charset="0"/>
              </a:rPr>
              <a:t>make up class</a:t>
            </a:r>
            <a:r>
              <a:rPr lang="en-US" sz="2200" dirty="0" smtClean="0">
                <a:latin typeface="Arial" charset="0"/>
                <a:cs typeface="Arial" charset="0"/>
              </a:rPr>
              <a:t>)</a:t>
            </a:r>
            <a:endParaRPr lang="id-ID" sz="2200" dirty="0" smtClean="0">
              <a:latin typeface="Arial" charset="0"/>
              <a:cs typeface="Arial" charset="0"/>
            </a:endParaRPr>
          </a:p>
          <a:p>
            <a:pPr lvl="0"/>
            <a:r>
              <a:rPr lang="id-ID" sz="2200" dirty="0">
                <a:latin typeface="Arial" panose="020B0604020202020204" pitchFamily="34" charset="0"/>
                <a:cs typeface="Arial" panose="020B0604020202020204" pitchFamily="34" charset="0"/>
              </a:rPr>
              <a:t>Bagi mahasiswa yang tidak masuk kuliah karena sakit, harus ada surat keterangan dari dokter. Mahasiswa yang tidak masuk tanpa ada keterangan, dianggap alpha.</a:t>
            </a:r>
          </a:p>
          <a:p>
            <a:r>
              <a:rPr lang="en-US" sz="2200" dirty="0" smtClean="0">
                <a:latin typeface="Arial" charset="0"/>
                <a:cs typeface="Arial" charset="0"/>
              </a:rPr>
              <a:t>TIDAK </a:t>
            </a:r>
            <a:r>
              <a:rPr lang="en-US" sz="2200" dirty="0" err="1" smtClean="0">
                <a:latin typeface="Arial" charset="0"/>
                <a:cs typeface="Arial" charset="0"/>
              </a:rPr>
              <a:t>diperkenankan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mencontek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setiap</a:t>
            </a:r>
            <a:r>
              <a:rPr lang="en-US" sz="2200" dirty="0" smtClean="0">
                <a:latin typeface="Arial" charset="0"/>
                <a:cs typeface="Arial" charset="0"/>
              </a:rPr>
              <a:t> UTS </a:t>
            </a:r>
            <a:r>
              <a:rPr lang="en-US" sz="2200" dirty="0" err="1" smtClean="0">
                <a:latin typeface="Arial" charset="0"/>
                <a:cs typeface="Arial" charset="0"/>
              </a:rPr>
              <a:t>dan</a:t>
            </a:r>
            <a:r>
              <a:rPr lang="en-US" sz="2200" dirty="0" smtClean="0">
                <a:latin typeface="Arial" charset="0"/>
                <a:cs typeface="Arial" charset="0"/>
              </a:rPr>
              <a:t> UAS</a:t>
            </a:r>
          </a:p>
          <a:p>
            <a:r>
              <a:rPr lang="en-US" sz="2200" dirty="0" err="1" smtClean="0">
                <a:latin typeface="Arial" charset="0"/>
                <a:cs typeface="Arial" charset="0"/>
              </a:rPr>
              <a:t>Apabila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diketahui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mencontek</a:t>
            </a:r>
            <a:r>
              <a:rPr lang="en-US" sz="2200" dirty="0" smtClean="0">
                <a:latin typeface="Arial" charset="0"/>
                <a:cs typeface="Arial" charset="0"/>
              </a:rPr>
              <a:t>, </a:t>
            </a:r>
            <a:r>
              <a:rPr lang="en-US" sz="2200" dirty="0" err="1" smtClean="0">
                <a:latin typeface="Arial" charset="0"/>
                <a:cs typeface="Arial" charset="0"/>
              </a:rPr>
              <a:t>nilai</a:t>
            </a:r>
            <a:r>
              <a:rPr lang="en-US" sz="2200" dirty="0" smtClean="0">
                <a:latin typeface="Arial" charset="0"/>
                <a:cs typeface="Arial" charset="0"/>
              </a:rPr>
              <a:t> UTS </a:t>
            </a:r>
            <a:r>
              <a:rPr lang="en-US" sz="2200" dirty="0" err="1" smtClean="0">
                <a:latin typeface="Arial" charset="0"/>
                <a:cs typeface="Arial" charset="0"/>
              </a:rPr>
              <a:t>atau</a:t>
            </a:r>
            <a:r>
              <a:rPr lang="en-US" sz="2200" dirty="0" smtClean="0">
                <a:latin typeface="Arial" charset="0"/>
                <a:cs typeface="Arial" charset="0"/>
              </a:rPr>
              <a:t> UAS </a:t>
            </a:r>
            <a:r>
              <a:rPr lang="en-US" sz="2200" dirty="0" err="1" smtClean="0">
                <a:latin typeface="Arial" charset="0"/>
                <a:cs typeface="Arial" charset="0"/>
              </a:rPr>
              <a:t>menjadi</a:t>
            </a:r>
            <a:r>
              <a:rPr lang="en-US" sz="2200" dirty="0" smtClean="0">
                <a:latin typeface="Arial" charset="0"/>
                <a:cs typeface="Arial" charset="0"/>
              </a:rPr>
              <a:t> E</a:t>
            </a:r>
            <a:endParaRPr lang="id-ID" sz="22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235465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353</Words>
  <Application>Microsoft Office PowerPoint</Application>
  <PresentationFormat>On-screen Show (4:3)</PresentationFormat>
  <Paragraphs>57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Bahan referensi</vt:lpstr>
      <vt:lpstr>PowerPoint Presentation</vt:lpstr>
      <vt:lpstr>Metode pembelajaran</vt:lpstr>
      <vt:lpstr>Komponen penilaian</vt:lpstr>
      <vt:lpstr>Tata tertib selama masa perkuliahan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Henny Saraswati</dc:creator>
  <cp:lastModifiedBy>user 1</cp:lastModifiedBy>
  <cp:revision>9</cp:revision>
  <dcterms:created xsi:type="dcterms:W3CDTF">2017-03-06T01:48:25Z</dcterms:created>
  <dcterms:modified xsi:type="dcterms:W3CDTF">2017-09-09T03:58:51Z</dcterms:modified>
</cp:coreProperties>
</file>