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8" r:id="rId12"/>
    <p:sldId id="265" r:id="rId13"/>
    <p:sldId id="266" r:id="rId14"/>
    <p:sldId id="267" r:id="rId15"/>
    <p:sldId id="268" r:id="rId16"/>
    <p:sldId id="277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BD5A-A8B9-4828-816D-5286E4275127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FFA3-81F5-4E65-B087-4093B2E185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BD5A-A8B9-4828-816D-5286E4275127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FFA3-81F5-4E65-B087-4093B2E18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BD5A-A8B9-4828-816D-5286E4275127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FFA3-81F5-4E65-B087-4093B2E18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BD5A-A8B9-4828-816D-5286E4275127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FFA3-81F5-4E65-B087-4093B2E18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BD5A-A8B9-4828-816D-5286E4275127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FFA3-81F5-4E65-B087-4093B2E18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BD5A-A8B9-4828-816D-5286E4275127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FFA3-81F5-4E65-B087-4093B2E18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BD5A-A8B9-4828-816D-5286E4275127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FFA3-81F5-4E65-B087-4093B2E18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BD5A-A8B9-4828-816D-5286E4275127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FFA3-81F5-4E65-B087-4093B2E18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BD5A-A8B9-4828-816D-5286E4275127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FFA3-81F5-4E65-B087-4093B2E18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BD5A-A8B9-4828-816D-5286E4275127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FFA3-81F5-4E65-B087-4093B2E185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CACBD5A-A8B9-4828-816D-5286E4275127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96DFFA3-81F5-4E65-B087-4093B2E18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CACBD5A-A8B9-4828-816D-5286E4275127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96DFFA3-81F5-4E65-B087-4093B2E18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1"/>
            <a:ext cx="7772400" cy="838200"/>
          </a:xfrm>
        </p:spPr>
        <p:txBody>
          <a:bodyPr>
            <a:normAutofit/>
          </a:bodyPr>
          <a:lstStyle/>
          <a:p>
            <a:r>
              <a:rPr lang="id-ID" sz="3600" dirty="0" smtClean="0"/>
              <a:t>PENGAMBILAN KEPUTUSAN </a:t>
            </a:r>
            <a:r>
              <a:rPr lang="en-US" sz="3600" dirty="0" smtClean="0"/>
              <a:t>ETIK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8077200" cy="2414016"/>
          </a:xfrm>
        </p:spPr>
        <p:txBody>
          <a:bodyPr>
            <a:normAutofit/>
          </a:bodyPr>
          <a:lstStyle/>
          <a:p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4400" b="1" dirty="0" err="1"/>
              <a:t>Tanggung</a:t>
            </a:r>
            <a:r>
              <a:rPr lang="en-US" sz="4400" b="1" dirty="0"/>
              <a:t> </a:t>
            </a:r>
            <a:r>
              <a:rPr lang="en-US" sz="4400" b="1" dirty="0" err="1"/>
              <a:t>jawab</a:t>
            </a:r>
            <a:r>
              <a:rPr lang="en-US" sz="4400" b="1" dirty="0"/>
              <a:t> </a:t>
            </a:r>
            <a:r>
              <a:rPr lang="en-US" sz="4400" b="1" dirty="0" err="1"/>
              <a:t>perawat</a:t>
            </a:r>
            <a:r>
              <a:rPr lang="en-US" sz="4400" b="1" dirty="0"/>
              <a:t> </a:t>
            </a:r>
            <a:r>
              <a:rPr lang="en-US" sz="4400" b="1" dirty="0" err="1"/>
              <a:t>terhadap</a:t>
            </a:r>
            <a:r>
              <a:rPr lang="en-US" sz="4400" b="1" dirty="0"/>
              <a:t> </a:t>
            </a:r>
            <a:r>
              <a:rPr lang="en-US" sz="4400" b="1" dirty="0" err="1"/>
              <a:t>sesama</a:t>
            </a:r>
            <a:r>
              <a:rPr lang="en-US" sz="4400" b="1" dirty="0"/>
              <a:t> </a:t>
            </a:r>
            <a:r>
              <a:rPr lang="en-US" sz="4400" b="1" dirty="0" err="1"/>
              <a:t>perawat</a:t>
            </a:r>
            <a:r>
              <a:rPr lang="en-US" sz="4400" b="1" dirty="0"/>
              <a:t> </a:t>
            </a:r>
            <a:r>
              <a:rPr lang="en-US" sz="4400" b="1" dirty="0" err="1"/>
              <a:t>dan</a:t>
            </a:r>
            <a:r>
              <a:rPr lang="en-US" sz="4400" b="1" dirty="0"/>
              <a:t> </a:t>
            </a:r>
            <a:r>
              <a:rPr lang="en-US" sz="4400" b="1" dirty="0" err="1"/>
              <a:t>profesi</a:t>
            </a:r>
            <a:r>
              <a:rPr lang="en-US" sz="4400" b="1" dirty="0"/>
              <a:t> </a:t>
            </a:r>
            <a:r>
              <a:rPr lang="en-US" sz="4400" b="1" dirty="0" err="1" smtClean="0"/>
              <a:t>kesehatan</a:t>
            </a:r>
            <a:r>
              <a:rPr lang="id-ID" sz="4400" b="1" dirty="0" smtClean="0"/>
              <a:t> </a:t>
            </a:r>
            <a:r>
              <a:rPr lang="en-US" sz="4400" b="1" dirty="0" err="1" smtClean="0"/>
              <a:t>lainnya</a:t>
            </a:r>
            <a:r>
              <a:rPr lang="en-US" sz="4400" b="1" dirty="0"/>
              <a:t>.</a:t>
            </a:r>
            <a:endParaRPr lang="en-US" sz="4400" dirty="0"/>
          </a:p>
          <a:p>
            <a:pPr>
              <a:buNone/>
            </a:pPr>
            <a:r>
              <a:rPr lang="id-ID" sz="4400" dirty="0" smtClean="0"/>
              <a:t>      1.  </a:t>
            </a:r>
            <a:r>
              <a:rPr lang="en-US" sz="4400" dirty="0" err="1" smtClean="0"/>
              <a:t>Perawat</a:t>
            </a:r>
            <a:r>
              <a:rPr lang="en-US" sz="4400" dirty="0" smtClean="0"/>
              <a:t> </a:t>
            </a:r>
            <a:r>
              <a:rPr lang="en-US" sz="4400" dirty="0" err="1"/>
              <a:t>senantiasa</a:t>
            </a:r>
            <a:r>
              <a:rPr lang="en-US" sz="4400" dirty="0"/>
              <a:t> </a:t>
            </a:r>
            <a:r>
              <a:rPr lang="en-US" sz="4400" dirty="0" err="1"/>
              <a:t>memelihara</a:t>
            </a:r>
            <a:r>
              <a:rPr lang="en-US" sz="4400" dirty="0"/>
              <a:t> </a:t>
            </a:r>
            <a:r>
              <a:rPr lang="en-US" sz="4400" dirty="0" err="1"/>
              <a:t>hubungan</a:t>
            </a:r>
            <a:r>
              <a:rPr lang="en-US" sz="4400" dirty="0"/>
              <a:t> </a:t>
            </a:r>
            <a:r>
              <a:rPr lang="en-US" sz="4400" dirty="0" err="1"/>
              <a:t>baik</a:t>
            </a:r>
            <a:r>
              <a:rPr lang="en-US" sz="4400" dirty="0"/>
              <a:t> </a:t>
            </a:r>
            <a:r>
              <a:rPr lang="en-US" sz="4400" dirty="0" err="1"/>
              <a:t>antar</a:t>
            </a:r>
            <a:r>
              <a:rPr lang="en-US" sz="4400" dirty="0"/>
              <a:t> </a:t>
            </a:r>
            <a:r>
              <a:rPr lang="en-US" sz="4400" dirty="0" err="1"/>
              <a:t>sesama</a:t>
            </a:r>
            <a:r>
              <a:rPr lang="en-US" sz="4400" dirty="0"/>
              <a:t> </a:t>
            </a:r>
            <a:r>
              <a:rPr lang="en-US" sz="4400" dirty="0" err="1"/>
              <a:t>perawat</a:t>
            </a:r>
            <a:r>
              <a:rPr lang="en-US" sz="4400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dengan</a:t>
            </a:r>
            <a:r>
              <a:rPr lang="en-US" sz="4400" dirty="0"/>
              <a:t> </a:t>
            </a:r>
            <a:r>
              <a:rPr lang="en-US" sz="4400" dirty="0" err="1"/>
              <a:t>tenaga</a:t>
            </a:r>
            <a:r>
              <a:rPr lang="en-US" sz="4400" dirty="0"/>
              <a:t> </a:t>
            </a:r>
            <a:r>
              <a:rPr lang="en-US" sz="4400" dirty="0" err="1"/>
              <a:t>kesehatan</a:t>
            </a:r>
            <a:r>
              <a:rPr lang="en-US" sz="4400" dirty="0"/>
              <a:t> lain, </a:t>
            </a:r>
            <a:r>
              <a:rPr lang="en-US" sz="4400" dirty="0" err="1"/>
              <a:t>baik</a:t>
            </a:r>
            <a:r>
              <a:rPr lang="en-US" sz="4400" dirty="0"/>
              <a:t> </a:t>
            </a:r>
            <a:r>
              <a:rPr lang="en-US" sz="4400" dirty="0" err="1"/>
              <a:t>dalam</a:t>
            </a:r>
            <a:r>
              <a:rPr lang="en-US" sz="4400" dirty="0"/>
              <a:t> </a:t>
            </a:r>
            <a:r>
              <a:rPr lang="en-US" sz="4400" dirty="0" err="1"/>
              <a:t>memelihara</a:t>
            </a:r>
            <a:r>
              <a:rPr lang="en-US" sz="4400" dirty="0"/>
              <a:t> </a:t>
            </a:r>
            <a:r>
              <a:rPr lang="en-US" sz="4400" dirty="0" err="1"/>
              <a:t>keserasian</a:t>
            </a:r>
            <a:r>
              <a:rPr lang="en-US" sz="4400" dirty="0"/>
              <a:t> </a:t>
            </a:r>
            <a:r>
              <a:rPr lang="en-US" sz="4400" dirty="0" err="1"/>
              <a:t>suasana</a:t>
            </a:r>
            <a:r>
              <a:rPr lang="en-US" sz="4400" dirty="0"/>
              <a:t> </a:t>
            </a:r>
            <a:r>
              <a:rPr lang="en-US" sz="4400" dirty="0" err="1"/>
              <a:t>lingkungan</a:t>
            </a:r>
            <a:r>
              <a:rPr lang="en-US" sz="4400" dirty="0"/>
              <a:t> </a:t>
            </a:r>
            <a:r>
              <a:rPr lang="en-US" sz="4400" dirty="0" err="1"/>
              <a:t>kerja</a:t>
            </a:r>
            <a:r>
              <a:rPr lang="en-US" sz="4400" dirty="0"/>
              <a:t> </a:t>
            </a:r>
            <a:r>
              <a:rPr lang="en-US" sz="4400" dirty="0" err="1"/>
              <a:t>ataupun</a:t>
            </a:r>
            <a:r>
              <a:rPr lang="en-US" sz="4400" dirty="0"/>
              <a:t> </a:t>
            </a:r>
            <a:r>
              <a:rPr lang="en-US" sz="4400" dirty="0" err="1"/>
              <a:t>dalam</a:t>
            </a:r>
            <a:r>
              <a:rPr lang="en-US" sz="4400" dirty="0"/>
              <a:t> </a:t>
            </a:r>
            <a:r>
              <a:rPr lang="en-US" sz="4400" dirty="0" err="1"/>
              <a:t>mencapai</a:t>
            </a:r>
            <a:r>
              <a:rPr lang="en-US" sz="4400" dirty="0"/>
              <a:t> </a:t>
            </a:r>
            <a:r>
              <a:rPr lang="en-US" sz="4400" dirty="0" err="1"/>
              <a:t>tujuan</a:t>
            </a:r>
            <a:r>
              <a:rPr lang="en-US" sz="4400" dirty="0"/>
              <a:t> </a:t>
            </a:r>
            <a:r>
              <a:rPr lang="en-US" sz="4400" dirty="0" err="1"/>
              <a:t>pelayanan</a:t>
            </a:r>
            <a:r>
              <a:rPr lang="en-US" sz="4400" dirty="0"/>
              <a:t> </a:t>
            </a:r>
            <a:r>
              <a:rPr lang="en-US" sz="4400" dirty="0" err="1"/>
              <a:t>kesehatan</a:t>
            </a:r>
            <a:r>
              <a:rPr lang="en-US" sz="4400" dirty="0"/>
              <a:t> </a:t>
            </a:r>
            <a:r>
              <a:rPr lang="en-US" sz="4400" dirty="0" err="1"/>
              <a:t>secara</a:t>
            </a:r>
            <a:r>
              <a:rPr lang="en-US" sz="4400" dirty="0"/>
              <a:t> </a:t>
            </a:r>
            <a:r>
              <a:rPr lang="en-US" sz="4400" dirty="0" err="1"/>
              <a:t>keseluruhan</a:t>
            </a:r>
            <a:r>
              <a:rPr lang="en-US" sz="4400" dirty="0" smtClean="0"/>
              <a:t>.</a:t>
            </a:r>
            <a:endParaRPr lang="id-ID" sz="4400" dirty="0" smtClean="0"/>
          </a:p>
          <a:p>
            <a:pPr>
              <a:buNone/>
            </a:pPr>
            <a:r>
              <a:rPr lang="id-ID" sz="4400" dirty="0" smtClean="0"/>
              <a:t> </a:t>
            </a:r>
            <a:r>
              <a:rPr lang="id-ID" sz="4400" dirty="0" smtClean="0"/>
              <a:t>     2.  </a:t>
            </a:r>
            <a:r>
              <a:rPr lang="en-US" sz="4400" dirty="0" err="1" smtClean="0"/>
              <a:t>Perawat</a:t>
            </a:r>
            <a:r>
              <a:rPr lang="en-US" sz="4400" dirty="0" smtClean="0"/>
              <a:t> </a:t>
            </a:r>
            <a:r>
              <a:rPr lang="en-US" sz="4400" dirty="0" err="1"/>
              <a:t>senantiasa</a:t>
            </a:r>
            <a:r>
              <a:rPr lang="en-US" sz="4400" dirty="0"/>
              <a:t> </a:t>
            </a:r>
            <a:r>
              <a:rPr lang="en-US" sz="4400" dirty="0" err="1"/>
              <a:t>menyebarluaskan</a:t>
            </a:r>
            <a:r>
              <a:rPr lang="en-US" sz="4400" dirty="0"/>
              <a:t> </a:t>
            </a:r>
            <a:r>
              <a:rPr lang="en-US" sz="4400" dirty="0" err="1"/>
              <a:t>pengetahuan</a:t>
            </a:r>
            <a:r>
              <a:rPr lang="en-US" sz="4400" dirty="0"/>
              <a:t>, </a:t>
            </a:r>
            <a:r>
              <a:rPr lang="en-US" sz="4400" dirty="0" err="1"/>
              <a:t>keterampilan</a:t>
            </a:r>
            <a:r>
              <a:rPr lang="en-US" sz="4400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pengalamannya</a:t>
            </a:r>
            <a:r>
              <a:rPr lang="en-US" sz="4400" dirty="0"/>
              <a:t> </a:t>
            </a:r>
            <a:r>
              <a:rPr lang="en-US" sz="4400" dirty="0" err="1"/>
              <a:t>terhadap</a:t>
            </a:r>
            <a:r>
              <a:rPr lang="en-US" sz="4400" dirty="0"/>
              <a:t> </a:t>
            </a:r>
            <a:r>
              <a:rPr lang="en-US" sz="4400" dirty="0" err="1"/>
              <a:t>sesama</a:t>
            </a:r>
            <a:r>
              <a:rPr lang="en-US" sz="4400" dirty="0"/>
              <a:t> </a:t>
            </a:r>
            <a:r>
              <a:rPr lang="en-US" sz="4400" dirty="0" err="1"/>
              <a:t>perawat</a:t>
            </a:r>
            <a:r>
              <a:rPr lang="en-US" sz="4400" dirty="0"/>
              <a:t> </a:t>
            </a:r>
            <a:r>
              <a:rPr lang="en-US" sz="4400" dirty="0" err="1"/>
              <a:t>serta</a:t>
            </a:r>
            <a:r>
              <a:rPr lang="en-US" sz="4400" dirty="0"/>
              <a:t> </a:t>
            </a:r>
            <a:r>
              <a:rPr lang="en-US" sz="4400" dirty="0" err="1"/>
              <a:t>menerima</a:t>
            </a:r>
            <a:r>
              <a:rPr lang="en-US" sz="4400" dirty="0"/>
              <a:t> </a:t>
            </a:r>
            <a:r>
              <a:rPr lang="en-US" sz="4400" dirty="0" err="1"/>
              <a:t>pengetahuan</a:t>
            </a:r>
            <a:r>
              <a:rPr lang="en-US" sz="4400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pengalaman</a:t>
            </a:r>
            <a:r>
              <a:rPr lang="en-US" sz="4400" dirty="0"/>
              <a:t> </a:t>
            </a:r>
            <a:r>
              <a:rPr lang="en-US" sz="4400" dirty="0" err="1"/>
              <a:t>dari</a:t>
            </a:r>
            <a:r>
              <a:rPr lang="en-US" sz="4400" dirty="0"/>
              <a:t> </a:t>
            </a:r>
            <a:r>
              <a:rPr lang="en-US" sz="4400" dirty="0" err="1"/>
              <a:t>profesi</a:t>
            </a:r>
            <a:r>
              <a:rPr lang="en-US" sz="4400" dirty="0"/>
              <a:t> lain </a:t>
            </a:r>
            <a:r>
              <a:rPr lang="en-US" sz="4400" dirty="0" err="1"/>
              <a:t>dalam</a:t>
            </a:r>
            <a:r>
              <a:rPr lang="en-US" sz="4400" dirty="0"/>
              <a:t> </a:t>
            </a:r>
            <a:r>
              <a:rPr lang="en-US" sz="4400" dirty="0" err="1"/>
              <a:t>rangka</a:t>
            </a:r>
            <a:r>
              <a:rPr lang="en-US" sz="4400" dirty="0"/>
              <a:t> </a:t>
            </a:r>
            <a:r>
              <a:rPr lang="en-US" sz="4400" dirty="0" err="1"/>
              <a:t>meningkatkan</a:t>
            </a:r>
            <a:r>
              <a:rPr lang="en-US" sz="4400" dirty="0"/>
              <a:t> </a:t>
            </a:r>
            <a:r>
              <a:rPr lang="en-US" sz="4400" dirty="0" err="1"/>
              <a:t>pengetahuan</a:t>
            </a:r>
            <a:r>
              <a:rPr lang="en-US" sz="4400" dirty="0"/>
              <a:t> </a:t>
            </a:r>
            <a:r>
              <a:rPr lang="en-US" sz="4400" dirty="0" err="1"/>
              <a:t>dalam</a:t>
            </a:r>
            <a:r>
              <a:rPr lang="en-US" sz="4400" dirty="0"/>
              <a:t> </a:t>
            </a:r>
            <a:r>
              <a:rPr lang="en-US" sz="4400" dirty="0" err="1"/>
              <a:t>bidang</a:t>
            </a:r>
            <a:r>
              <a:rPr lang="en-US" sz="4400" dirty="0"/>
              <a:t> </a:t>
            </a:r>
            <a:r>
              <a:rPr lang="en-US" sz="4400" dirty="0" err="1"/>
              <a:t>perawatan</a:t>
            </a:r>
            <a:r>
              <a:rPr lang="en-US" sz="4400" dirty="0" smtClean="0"/>
              <a:t>.</a:t>
            </a:r>
            <a:endParaRPr lang="id-ID" sz="4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err="1" smtClean="0"/>
              <a:t>Tanggung</a:t>
            </a:r>
            <a:r>
              <a:rPr lang="en-US" b="1" dirty="0" smtClean="0"/>
              <a:t> </a:t>
            </a:r>
            <a:r>
              <a:rPr lang="en-US" b="1" dirty="0" err="1" smtClean="0"/>
              <a:t>jawab</a:t>
            </a:r>
            <a:r>
              <a:rPr lang="en-US" b="1" dirty="0" smtClean="0"/>
              <a:t> </a:t>
            </a:r>
            <a:r>
              <a:rPr lang="en-US" b="1" dirty="0" err="1" smtClean="0"/>
              <a:t>perawat</a:t>
            </a:r>
            <a:r>
              <a:rPr lang="en-US" b="1" dirty="0" smtClean="0"/>
              <a:t> </a:t>
            </a:r>
            <a:r>
              <a:rPr lang="en-US" b="1" dirty="0" err="1" smtClean="0"/>
              <a:t>terhadap</a:t>
            </a:r>
            <a:r>
              <a:rPr lang="en-US" b="1" dirty="0" smtClean="0"/>
              <a:t> </a:t>
            </a:r>
            <a:r>
              <a:rPr lang="en-US" b="1" dirty="0" err="1" smtClean="0"/>
              <a:t>profesi</a:t>
            </a:r>
            <a:r>
              <a:rPr lang="en-US" b="1" dirty="0" smtClean="0"/>
              <a:t> </a:t>
            </a:r>
            <a:r>
              <a:rPr lang="en-US" b="1" dirty="0" err="1" smtClean="0"/>
              <a:t>perawatan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1.  </a:t>
            </a:r>
            <a:r>
              <a:rPr lang="en-US" dirty="0" err="1" smtClean="0"/>
              <a:t>Perawat</a:t>
            </a:r>
            <a:r>
              <a:rPr lang="en-US" dirty="0" smtClean="0"/>
              <a:t> </a:t>
            </a:r>
            <a:r>
              <a:rPr lang="en-US" dirty="0" err="1" smtClean="0"/>
              <a:t>senantiasa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yang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 2.  </a:t>
            </a:r>
            <a:r>
              <a:rPr lang="en-US" dirty="0" err="1" smtClean="0"/>
              <a:t>Perawat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menjungjung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tingkahlaku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yang </a:t>
            </a:r>
            <a:r>
              <a:rPr lang="en-US" dirty="0" err="1" smtClean="0"/>
              <a:t>luhur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 3. </a:t>
            </a:r>
            <a:r>
              <a:rPr lang="en-US" dirty="0" err="1" smtClean="0"/>
              <a:t>Perawat</a:t>
            </a:r>
            <a:r>
              <a:rPr lang="en-US" dirty="0" smtClean="0"/>
              <a:t> </a:t>
            </a:r>
            <a:r>
              <a:rPr lang="en-US" dirty="0" err="1" smtClean="0"/>
              <a:t>senatiasa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pembakuan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id-ID" dirty="0" smtClean="0"/>
              <a:t> </a:t>
            </a:r>
          </a:p>
          <a:p>
            <a:pPr>
              <a:buNone/>
            </a:pPr>
            <a:r>
              <a:rPr lang="id-ID" dirty="0" smtClean="0"/>
              <a:t>      </a:t>
            </a:r>
            <a:r>
              <a:rPr lang="en-US" dirty="0" smtClean="0"/>
              <a:t>.</a:t>
            </a:r>
            <a:r>
              <a:rPr lang="id-ID" dirty="0" smtClean="0"/>
              <a:t>4.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membina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err="1"/>
              <a:t>Tanggung</a:t>
            </a:r>
            <a:r>
              <a:rPr lang="en-US" b="1" dirty="0"/>
              <a:t> </a:t>
            </a:r>
            <a:r>
              <a:rPr lang="en-US" b="1" dirty="0" err="1"/>
              <a:t>jawab</a:t>
            </a:r>
            <a:r>
              <a:rPr lang="en-US" b="1" dirty="0"/>
              <a:t> </a:t>
            </a:r>
            <a:r>
              <a:rPr lang="en-US" b="1" dirty="0" err="1"/>
              <a:t>perawat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pemerintah</a:t>
            </a:r>
            <a:r>
              <a:rPr lang="en-US" b="1" dirty="0"/>
              <a:t>, </a:t>
            </a:r>
            <a:r>
              <a:rPr lang="en-US" b="1" dirty="0" err="1"/>
              <a:t>bangsa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tanah</a:t>
            </a:r>
            <a:r>
              <a:rPr lang="en-US" b="1" dirty="0"/>
              <a:t> air</a:t>
            </a:r>
            <a:r>
              <a:rPr lang="en-US" b="1" i="1" dirty="0"/>
              <a:t>.</a:t>
            </a:r>
            <a:endParaRPr lang="en-US" dirty="0"/>
          </a:p>
          <a:p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kebijaksanaan</a:t>
            </a:r>
            <a:r>
              <a:rPr lang="en-US" dirty="0"/>
              <a:t> yang </a:t>
            </a:r>
            <a:r>
              <a:rPr lang="en-US" dirty="0" err="1"/>
              <a:t>digariskan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menyumbangkan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481328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FAKTOR YANG MEMPENGARUHI PEMBUATAN KEPUTUSAN ETIS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etis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etis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,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, </a:t>
            </a:r>
            <a:r>
              <a:rPr lang="en-US" dirty="0" err="1"/>
              <a:t>konsep</a:t>
            </a:r>
            <a:r>
              <a:rPr lang="en-US" dirty="0"/>
              <a:t> moral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-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etis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faktor</a:t>
            </a:r>
            <a:r>
              <a:rPr lang="en-US" dirty="0"/>
              <a:t> agama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istiadat</a:t>
            </a:r>
            <a:r>
              <a:rPr lang="en-US" dirty="0"/>
              <a:t>,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/</a:t>
            </a:r>
            <a:r>
              <a:rPr lang="en-US" dirty="0" err="1"/>
              <a:t>teknologi</a:t>
            </a:r>
            <a:r>
              <a:rPr lang="en-US" dirty="0"/>
              <a:t>, </a:t>
            </a:r>
            <a:r>
              <a:rPr lang="en-US" dirty="0" err="1"/>
              <a:t>legalisasi</a:t>
            </a:r>
            <a:r>
              <a:rPr lang="en-US" dirty="0"/>
              <a:t>/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juridis</a:t>
            </a:r>
            <a:r>
              <a:rPr lang="en-US" dirty="0"/>
              <a:t>, </a:t>
            </a:r>
            <a:r>
              <a:rPr lang="en-US" dirty="0" err="1"/>
              <a:t>dana</a:t>
            </a:r>
            <a:r>
              <a:rPr lang="en-US" dirty="0"/>
              <a:t>/</a:t>
            </a:r>
            <a:r>
              <a:rPr lang="en-US" dirty="0" err="1"/>
              <a:t>keuangan</a:t>
            </a:r>
            <a:r>
              <a:rPr lang="en-US" dirty="0"/>
              <a:t>, </a:t>
            </a:r>
            <a:r>
              <a:rPr lang="en-US" dirty="0" err="1"/>
              <a:t>pekerjaan</a:t>
            </a:r>
            <a:r>
              <a:rPr lang="en-US" dirty="0"/>
              <a:t>/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,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Faktor</a:t>
            </a:r>
            <a:r>
              <a:rPr lang="en-US" dirty="0" smtClean="0"/>
              <a:t> agama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istiadat</a:t>
            </a:r>
            <a:r>
              <a:rPr lang="en-US" dirty="0" smtClean="0"/>
              <a:t>.</a:t>
            </a:r>
            <a:r>
              <a:rPr lang="id-ID" dirty="0" smtClean="0"/>
              <a:t/>
            </a:r>
            <a:br>
              <a:rPr lang="id-ID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endParaRPr lang="en-US" dirty="0"/>
          </a:p>
          <a:p>
            <a:r>
              <a:rPr lang="en-US" dirty="0"/>
              <a:t>Agama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adat-istiadat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etis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disarankan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yang </a:t>
            </a:r>
            <a:r>
              <a:rPr lang="en-US" dirty="0" err="1"/>
              <a:t>diyakini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kaidah</a:t>
            </a:r>
            <a:r>
              <a:rPr lang="en-US" dirty="0"/>
              <a:t> agama yang </a:t>
            </a:r>
            <a:r>
              <a:rPr lang="en-US" dirty="0" err="1"/>
              <a:t>dianutnya</a:t>
            </a:r>
            <a:r>
              <a:rPr lang="en-US" dirty="0"/>
              <a:t>. </a:t>
            </a:r>
            <a:endParaRPr lang="id-ID" dirty="0" smtClean="0"/>
          </a:p>
          <a:p>
            <a:endParaRPr lang="id-ID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.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,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yang </a:t>
            </a:r>
            <a:r>
              <a:rPr lang="en-US" dirty="0" err="1"/>
              <a:t>dimilikinya</a:t>
            </a:r>
            <a:r>
              <a:rPr lang="en-US" dirty="0"/>
              <a:t>.</a:t>
            </a:r>
          </a:p>
          <a:p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Adat istiadat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Indonesia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kepulauan</a:t>
            </a:r>
            <a:r>
              <a:rPr lang="en-US" dirty="0" smtClean="0"/>
              <a:t> yang </a:t>
            </a:r>
            <a:r>
              <a:rPr lang="en-US" dirty="0" err="1" smtClean="0"/>
              <a:t>dihuni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agama/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istiadat</a:t>
            </a:r>
            <a:r>
              <a:rPr lang="en-US" dirty="0" smtClean="0"/>
              <a:t>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Indonesia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beragama</a:t>
            </a:r>
            <a:r>
              <a:rPr lang="en-US" dirty="0" smtClean="0"/>
              <a:t>/</a:t>
            </a:r>
            <a:r>
              <a:rPr lang="en-US" dirty="0" err="1" smtClean="0"/>
              <a:t>berkeyakinan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sila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: </a:t>
            </a:r>
            <a:r>
              <a:rPr lang="en-US" dirty="0" err="1" smtClean="0"/>
              <a:t>Ketuhanan</a:t>
            </a:r>
            <a:r>
              <a:rPr lang="en-US" dirty="0" smtClean="0"/>
              <a:t> Yang </a:t>
            </a:r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ketuhanan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paling </a:t>
            </a:r>
            <a:r>
              <a:rPr lang="en-US" dirty="0" err="1" smtClean="0"/>
              <a:t>utama</a:t>
            </a:r>
            <a:r>
              <a:rPr lang="en-US" dirty="0" smtClean="0"/>
              <a:t>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yang </a:t>
            </a:r>
            <a:r>
              <a:rPr lang="en-US" dirty="0" err="1" smtClean="0"/>
              <a:t>dianutnya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Faktor</a:t>
            </a:r>
            <a:r>
              <a:rPr lang="en-US" dirty="0" smtClean="0"/>
              <a:t> 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  <a:r>
              <a:rPr lang="id-ID" dirty="0" smtClean="0"/>
              <a:t/>
            </a:r>
            <a:br>
              <a:rPr lang="id-ID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etis</a:t>
            </a:r>
            <a:r>
              <a:rPr lang="en-US" dirty="0"/>
              <a:t>.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,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,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.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tadinya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program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lambat</a:t>
            </a:r>
            <a:r>
              <a:rPr lang="en-US" dirty="0"/>
              <a:t> </a:t>
            </a:r>
            <a:r>
              <a:rPr lang="en-US" dirty="0" err="1"/>
              <a:t>laun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komprehensif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sz="4400" dirty="0" smtClean="0"/>
              <a:t/>
            </a:r>
            <a:br>
              <a:rPr lang="id-ID" sz="4400" dirty="0" smtClean="0"/>
            </a:br>
            <a:r>
              <a:rPr lang="en-US" sz="4400" dirty="0" err="1" smtClean="0"/>
              <a:t>Faktor</a:t>
            </a:r>
            <a:r>
              <a:rPr lang="en-US" sz="4400" dirty="0" smtClean="0"/>
              <a:t> </a:t>
            </a:r>
            <a:r>
              <a:rPr lang="en-US" sz="4400" dirty="0" err="1" smtClean="0"/>
              <a:t>ilmu</a:t>
            </a:r>
            <a:r>
              <a:rPr lang="en-US" sz="4400" dirty="0" smtClean="0"/>
              <a:t> </a:t>
            </a:r>
            <a:r>
              <a:rPr lang="en-US" sz="4400" dirty="0" err="1" smtClean="0"/>
              <a:t>pengetahuan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tekhnologi</a:t>
            </a:r>
            <a:r>
              <a:rPr lang="en-US" sz="4400" dirty="0" smtClean="0"/>
              <a:t>.</a:t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id-ID" b="1" dirty="0" smtClean="0"/>
          </a:p>
          <a:p>
            <a:pPr>
              <a:buNone/>
            </a:pP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/>
              <a:t>era </a:t>
            </a:r>
            <a:r>
              <a:rPr lang="en-US" b="1" dirty="0" err="1"/>
              <a:t>abad</a:t>
            </a:r>
            <a:r>
              <a:rPr lang="en-US" b="1" dirty="0"/>
              <a:t> 20 </a:t>
            </a:r>
            <a:r>
              <a:rPr lang="en-US" b="1" dirty="0" err="1"/>
              <a:t>ini</a:t>
            </a:r>
            <a:r>
              <a:rPr lang="en-US" b="1" dirty="0"/>
              <a:t>, </a:t>
            </a:r>
            <a:r>
              <a:rPr lang="en-US" b="1" dirty="0" err="1"/>
              <a:t>manusia</a:t>
            </a:r>
            <a:r>
              <a:rPr lang="en-US" b="1" dirty="0"/>
              <a:t> </a:t>
            </a:r>
            <a:r>
              <a:rPr lang="en-US" b="1" dirty="0" err="1"/>
              <a:t>telah</a:t>
            </a:r>
            <a:r>
              <a:rPr lang="en-US" b="1" dirty="0"/>
              <a:t> </a:t>
            </a:r>
            <a:r>
              <a:rPr lang="en-US" b="1" dirty="0" err="1"/>
              <a:t>berhasil</a:t>
            </a:r>
            <a:r>
              <a:rPr lang="en-US" b="1" dirty="0"/>
              <a:t> </a:t>
            </a:r>
            <a:r>
              <a:rPr lang="en-US" b="1" dirty="0" err="1"/>
              <a:t>mencapai</a:t>
            </a:r>
            <a:r>
              <a:rPr lang="en-US" b="1" dirty="0"/>
              <a:t> </a:t>
            </a:r>
            <a:r>
              <a:rPr lang="en-US" b="1" dirty="0" err="1"/>
              <a:t>tingkat</a:t>
            </a:r>
            <a:r>
              <a:rPr lang="en-US" b="1" dirty="0"/>
              <a:t> </a:t>
            </a:r>
            <a:r>
              <a:rPr lang="en-US" b="1" dirty="0" err="1"/>
              <a:t>kemajuan</a:t>
            </a:r>
            <a:r>
              <a:rPr lang="en-US" b="1" dirty="0"/>
              <a:t> </a:t>
            </a:r>
            <a:r>
              <a:rPr lang="en-US" b="1" dirty="0" err="1"/>
              <a:t>ilmu</a:t>
            </a:r>
            <a:r>
              <a:rPr lang="en-US" b="1" dirty="0"/>
              <a:t> </a:t>
            </a:r>
            <a:r>
              <a:rPr lang="en-US" b="1" dirty="0" err="1"/>
              <a:t>pengetahuan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teknologi</a:t>
            </a:r>
            <a:r>
              <a:rPr lang="en-US" b="1" dirty="0"/>
              <a:t> yang </a:t>
            </a:r>
            <a:r>
              <a:rPr lang="en-US" b="1" dirty="0" err="1"/>
              <a:t>belum</a:t>
            </a:r>
            <a:r>
              <a:rPr lang="en-US" b="1" dirty="0"/>
              <a:t> </a:t>
            </a:r>
            <a:r>
              <a:rPr lang="en-US" b="1" dirty="0" err="1"/>
              <a:t>dicapai</a:t>
            </a:r>
            <a:r>
              <a:rPr lang="en-US" b="1" dirty="0"/>
              <a:t> </a:t>
            </a:r>
            <a:r>
              <a:rPr lang="en-US" b="1" dirty="0" err="1"/>
              <a:t>manusia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abad</a:t>
            </a:r>
            <a:r>
              <a:rPr lang="en-US" b="1" dirty="0"/>
              <a:t> </a:t>
            </a:r>
            <a:r>
              <a:rPr lang="en-US" b="1" dirty="0" err="1"/>
              <a:t>sebelumnya</a:t>
            </a:r>
            <a:r>
              <a:rPr lang="en-US" b="1" dirty="0"/>
              <a:t>. </a:t>
            </a:r>
            <a:r>
              <a:rPr lang="en-US" b="1" dirty="0" err="1"/>
              <a:t>Kemajuan</a:t>
            </a:r>
            <a:r>
              <a:rPr lang="en-US" b="1" dirty="0"/>
              <a:t> yang </a:t>
            </a:r>
            <a:r>
              <a:rPr lang="en-US" b="1" dirty="0" err="1"/>
              <a:t>telah</a:t>
            </a:r>
            <a:r>
              <a:rPr lang="en-US" b="1" dirty="0"/>
              <a:t> </a:t>
            </a:r>
            <a:r>
              <a:rPr lang="en-US" b="1" dirty="0" err="1"/>
              <a:t>dicapai</a:t>
            </a:r>
            <a:r>
              <a:rPr lang="en-US" b="1" dirty="0"/>
              <a:t> </a:t>
            </a:r>
            <a:r>
              <a:rPr lang="en-US" b="1" dirty="0" err="1"/>
              <a:t>meliputi</a:t>
            </a:r>
            <a:r>
              <a:rPr lang="en-US" b="1" dirty="0"/>
              <a:t> </a:t>
            </a:r>
            <a:r>
              <a:rPr lang="en-US" b="1" dirty="0" err="1"/>
              <a:t>berbagai</a:t>
            </a:r>
            <a:r>
              <a:rPr lang="en-US" b="1" dirty="0"/>
              <a:t> </a:t>
            </a:r>
            <a:r>
              <a:rPr lang="en-US" b="1" dirty="0" err="1"/>
              <a:t>bidang</a:t>
            </a:r>
            <a:r>
              <a:rPr lang="en-US" b="1" dirty="0"/>
              <a:t>.</a:t>
            </a:r>
          </a:p>
          <a:p>
            <a:pPr>
              <a:buNone/>
            </a:pPr>
            <a:endParaRPr lang="id-ID" b="1" dirty="0" smtClean="0"/>
          </a:p>
          <a:p>
            <a:pPr>
              <a:buNone/>
            </a:pPr>
            <a:r>
              <a:rPr lang="en-US" b="1" dirty="0" err="1" smtClean="0"/>
              <a:t>Kemajuan</a:t>
            </a:r>
            <a:r>
              <a:rPr lang="en-US" b="1" dirty="0" smtClean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bidang</a:t>
            </a:r>
            <a:r>
              <a:rPr lang="en-US" b="1" dirty="0"/>
              <a:t> </a:t>
            </a:r>
            <a:r>
              <a:rPr lang="en-US" b="1" dirty="0" err="1"/>
              <a:t>kesehatan</a:t>
            </a:r>
            <a:r>
              <a:rPr lang="en-US" b="1" dirty="0"/>
              <a:t> </a:t>
            </a:r>
            <a:r>
              <a:rPr lang="en-US" b="1" dirty="0" err="1"/>
              <a:t>telah</a:t>
            </a:r>
            <a:r>
              <a:rPr lang="en-US" b="1" dirty="0"/>
              <a:t> </a:t>
            </a:r>
            <a:r>
              <a:rPr lang="en-US" b="1" dirty="0" err="1"/>
              <a:t>mampu</a:t>
            </a:r>
            <a:r>
              <a:rPr lang="en-US" b="1" dirty="0"/>
              <a:t> </a:t>
            </a:r>
            <a:r>
              <a:rPr lang="en-US" b="1" dirty="0" err="1"/>
              <a:t>meningkatkan</a:t>
            </a:r>
            <a:r>
              <a:rPr lang="en-US" b="1" dirty="0"/>
              <a:t> </a:t>
            </a:r>
            <a:r>
              <a:rPr lang="en-US" b="1" dirty="0" err="1"/>
              <a:t>kualitas</a:t>
            </a:r>
            <a:r>
              <a:rPr lang="en-US" b="1" dirty="0"/>
              <a:t> </a:t>
            </a:r>
            <a:r>
              <a:rPr lang="en-US" b="1" dirty="0" err="1"/>
              <a:t>hidup</a:t>
            </a:r>
            <a:r>
              <a:rPr lang="en-US" b="1" dirty="0"/>
              <a:t> </a:t>
            </a:r>
            <a:r>
              <a:rPr lang="en-US" b="1" dirty="0" err="1"/>
              <a:t>serta</a:t>
            </a:r>
            <a:r>
              <a:rPr lang="en-US" b="1" dirty="0"/>
              <a:t> </a:t>
            </a:r>
            <a:r>
              <a:rPr lang="en-US" b="1" dirty="0" err="1"/>
              <a:t>memperpanjang</a:t>
            </a:r>
            <a:r>
              <a:rPr lang="en-US" b="1" dirty="0"/>
              <a:t> </a:t>
            </a:r>
            <a:r>
              <a:rPr lang="en-US" b="1" dirty="0" err="1"/>
              <a:t>usia</a:t>
            </a:r>
            <a:r>
              <a:rPr lang="en-US" b="1" dirty="0"/>
              <a:t> </a:t>
            </a:r>
            <a:r>
              <a:rPr lang="en-US" b="1" dirty="0" err="1"/>
              <a:t>manusia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ditemukannya</a:t>
            </a:r>
            <a:r>
              <a:rPr lang="en-US" b="1" dirty="0"/>
              <a:t> </a:t>
            </a:r>
            <a:r>
              <a:rPr lang="en-US" b="1" dirty="0" err="1"/>
              <a:t>berbagai</a:t>
            </a:r>
            <a:r>
              <a:rPr lang="en-US" b="1" dirty="0"/>
              <a:t> </a:t>
            </a:r>
            <a:r>
              <a:rPr lang="en-US" b="1" dirty="0" err="1"/>
              <a:t>mesin</a:t>
            </a:r>
            <a:r>
              <a:rPr lang="en-US" b="1" dirty="0"/>
              <a:t> </a:t>
            </a:r>
            <a:r>
              <a:rPr lang="en-US" b="1" dirty="0" err="1"/>
              <a:t>mekanik</a:t>
            </a:r>
            <a:r>
              <a:rPr lang="en-US" b="1" dirty="0"/>
              <a:t> </a:t>
            </a:r>
            <a:r>
              <a:rPr lang="en-US" b="1" dirty="0" err="1"/>
              <a:t>kesehatan</a:t>
            </a:r>
            <a:r>
              <a:rPr lang="en-US" b="1" dirty="0"/>
              <a:t>, </a:t>
            </a:r>
            <a:r>
              <a:rPr lang="en-US" b="1" dirty="0" err="1"/>
              <a:t>cara</a:t>
            </a:r>
            <a:r>
              <a:rPr lang="en-US" b="1" dirty="0"/>
              <a:t> </a:t>
            </a:r>
            <a:r>
              <a:rPr lang="en-US" b="1" dirty="0" err="1"/>
              <a:t>prosedur</a:t>
            </a:r>
            <a:r>
              <a:rPr lang="en-US" b="1" dirty="0"/>
              <a:t> </a:t>
            </a:r>
            <a:r>
              <a:rPr lang="en-US" b="1" dirty="0" err="1"/>
              <a:t>baru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bahan-bahan</a:t>
            </a:r>
            <a:r>
              <a:rPr lang="en-US" b="1" dirty="0"/>
              <a:t>/</a:t>
            </a:r>
            <a:r>
              <a:rPr lang="en-US" b="1" dirty="0" err="1"/>
              <a:t>obat-obatan</a:t>
            </a:r>
            <a:r>
              <a:rPr lang="en-US" b="1" dirty="0"/>
              <a:t> </a:t>
            </a:r>
            <a:r>
              <a:rPr lang="en-US" b="1" dirty="0" err="1"/>
              <a:t>baru</a:t>
            </a:r>
            <a:r>
              <a:rPr lang="en-US" b="1" dirty="0"/>
              <a:t>. </a:t>
            </a:r>
            <a:r>
              <a:rPr lang="en-US" b="1" dirty="0" err="1"/>
              <a:t>Misalnya</a:t>
            </a:r>
            <a:r>
              <a:rPr lang="en-US" b="1" dirty="0"/>
              <a:t> </a:t>
            </a:r>
            <a:r>
              <a:rPr lang="en-US" b="1" dirty="0" err="1"/>
              <a:t>pasien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gangguan</a:t>
            </a:r>
            <a:r>
              <a:rPr lang="en-US" b="1" dirty="0"/>
              <a:t> </a:t>
            </a:r>
            <a:r>
              <a:rPr lang="en-US" b="1" dirty="0" err="1"/>
              <a:t>ginjal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diperpanjang</a:t>
            </a:r>
            <a:r>
              <a:rPr lang="en-US" b="1" dirty="0"/>
              <a:t> </a:t>
            </a:r>
            <a:r>
              <a:rPr lang="en-US" b="1" dirty="0" err="1"/>
              <a:t>usianya</a:t>
            </a:r>
            <a:r>
              <a:rPr lang="en-US" b="1" dirty="0"/>
              <a:t> </a:t>
            </a:r>
            <a:r>
              <a:rPr lang="en-US" b="1" dirty="0" err="1"/>
              <a:t>berkat</a:t>
            </a:r>
            <a:r>
              <a:rPr lang="en-US" b="1" dirty="0"/>
              <a:t> </a:t>
            </a:r>
            <a:r>
              <a:rPr lang="en-US" b="1" dirty="0" err="1"/>
              <a:t>adanya</a:t>
            </a:r>
            <a:r>
              <a:rPr lang="en-US" b="1" dirty="0"/>
              <a:t> </a:t>
            </a:r>
            <a:r>
              <a:rPr lang="en-US" b="1" dirty="0" err="1"/>
              <a:t>mesin</a:t>
            </a:r>
            <a:r>
              <a:rPr lang="en-US" b="1" dirty="0"/>
              <a:t> </a:t>
            </a:r>
            <a:r>
              <a:rPr lang="en-US" b="1" dirty="0" err="1"/>
              <a:t>hemodialisa</a:t>
            </a:r>
            <a:r>
              <a:rPr lang="en-US" b="1" dirty="0"/>
              <a:t>. </a:t>
            </a:r>
            <a:r>
              <a:rPr lang="en-US" b="1" dirty="0" err="1"/>
              <a:t>Ibu-ibu</a:t>
            </a:r>
            <a:r>
              <a:rPr lang="en-US" b="1" dirty="0"/>
              <a:t> yang </a:t>
            </a:r>
            <a:r>
              <a:rPr lang="en-US" b="1" dirty="0" err="1"/>
              <a:t>mengalami</a:t>
            </a:r>
            <a:r>
              <a:rPr lang="en-US" b="1" dirty="0"/>
              <a:t> </a:t>
            </a:r>
            <a:r>
              <a:rPr lang="en-US" b="1" dirty="0" err="1"/>
              <a:t>kesulitan</a:t>
            </a:r>
            <a:r>
              <a:rPr lang="en-US" b="1" dirty="0"/>
              <a:t> </a:t>
            </a:r>
            <a:r>
              <a:rPr lang="en-US" b="1" dirty="0" err="1"/>
              <a:t>hamil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diganti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berbagai</a:t>
            </a:r>
            <a:r>
              <a:rPr lang="en-US" b="1" dirty="0"/>
              <a:t> </a:t>
            </a:r>
            <a:r>
              <a:rPr lang="en-US" b="1" dirty="0" err="1"/>
              <a:t>inseminasi</a:t>
            </a:r>
            <a:r>
              <a:rPr lang="en-US" b="1" dirty="0"/>
              <a:t>. </a:t>
            </a:r>
            <a:r>
              <a:rPr lang="en-US" b="1" dirty="0" err="1"/>
              <a:t>Kemajuan-kemajuan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menimbulkan</a:t>
            </a:r>
            <a:r>
              <a:rPr lang="en-US" b="1" dirty="0"/>
              <a:t> </a:t>
            </a:r>
            <a:r>
              <a:rPr lang="en-US" b="1" dirty="0" err="1"/>
              <a:t>pertanyaan-pertanyaan</a:t>
            </a:r>
            <a:r>
              <a:rPr lang="en-US" b="1" dirty="0"/>
              <a:t> yang </a:t>
            </a:r>
            <a:r>
              <a:rPr lang="en-US" b="1" dirty="0" err="1"/>
              <a:t>berhubungan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etika</a:t>
            </a:r>
            <a:r>
              <a:rPr lang="en-US" b="1" dirty="0"/>
              <a:t>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>
            <a:normAutofit fontScale="90000"/>
          </a:bodyPr>
          <a:lstStyle/>
          <a:p>
            <a:pPr lvl="0"/>
            <a:r>
              <a:rPr lang="id-ID" dirty="0" smtClean="0"/>
              <a:t/>
            </a:r>
            <a:br>
              <a:rPr lang="id-ID" dirty="0" smtClean="0"/>
            </a:b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legislasi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juridis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US" sz="3100" dirty="0" smtClean="0"/>
              <a:t>.</a:t>
            </a:r>
            <a:r>
              <a:rPr lang="en-US" sz="3100" b="1" dirty="0" err="1" smtClean="0"/>
              <a:t>Perubahan</a:t>
            </a:r>
            <a:r>
              <a:rPr lang="en-US" sz="3100" b="1" dirty="0" smtClean="0"/>
              <a:t> </a:t>
            </a:r>
            <a:r>
              <a:rPr lang="en-US" sz="3100" b="1" dirty="0" err="1"/>
              <a:t>sosial</a:t>
            </a:r>
            <a:r>
              <a:rPr lang="en-US" sz="3100" b="1" dirty="0"/>
              <a:t> </a:t>
            </a:r>
            <a:r>
              <a:rPr lang="en-US" sz="3100" b="1" dirty="0" err="1"/>
              <a:t>dan</a:t>
            </a:r>
            <a:r>
              <a:rPr lang="en-US" sz="3100" b="1" dirty="0"/>
              <a:t> </a:t>
            </a:r>
            <a:r>
              <a:rPr lang="en-US" sz="3100" b="1" dirty="0" err="1"/>
              <a:t>legislasi</a:t>
            </a:r>
            <a:r>
              <a:rPr lang="en-US" sz="3100" b="1" dirty="0"/>
              <a:t> </a:t>
            </a:r>
            <a:r>
              <a:rPr lang="en-US" sz="3100" b="1" dirty="0" err="1"/>
              <a:t>secara</a:t>
            </a:r>
            <a:r>
              <a:rPr lang="en-US" sz="3100" b="1" dirty="0"/>
              <a:t> </a:t>
            </a:r>
            <a:r>
              <a:rPr lang="en-US" sz="3100" b="1" dirty="0" err="1"/>
              <a:t>konstan</a:t>
            </a:r>
            <a:r>
              <a:rPr lang="en-US" sz="3100" b="1" dirty="0"/>
              <a:t> </a:t>
            </a:r>
            <a:r>
              <a:rPr lang="en-US" sz="3100" b="1" dirty="0" err="1"/>
              <a:t>saling</a:t>
            </a:r>
            <a:r>
              <a:rPr lang="en-US" sz="3100" b="1" dirty="0"/>
              <a:t> </a:t>
            </a:r>
            <a:r>
              <a:rPr lang="en-US" sz="3100" b="1" dirty="0" err="1"/>
              <a:t>berkaitan</a:t>
            </a:r>
            <a:r>
              <a:rPr lang="en-US" sz="3100" b="1" dirty="0"/>
              <a:t>. </a:t>
            </a:r>
            <a:r>
              <a:rPr lang="en-US" sz="3100" b="1" dirty="0" err="1"/>
              <a:t>Setiap</a:t>
            </a:r>
            <a:r>
              <a:rPr lang="en-US" sz="3100" b="1" dirty="0"/>
              <a:t> </a:t>
            </a:r>
            <a:r>
              <a:rPr lang="en-US" sz="3100" b="1" dirty="0" err="1"/>
              <a:t>perubahan</a:t>
            </a:r>
            <a:r>
              <a:rPr lang="en-US" sz="3100" b="1" dirty="0"/>
              <a:t> </a:t>
            </a:r>
            <a:r>
              <a:rPr lang="en-US" sz="3100" b="1" dirty="0" err="1"/>
              <a:t>sosial</a:t>
            </a:r>
            <a:r>
              <a:rPr lang="en-US" sz="3100" b="1" dirty="0"/>
              <a:t> </a:t>
            </a:r>
            <a:r>
              <a:rPr lang="en-US" sz="3100" b="1" dirty="0" err="1"/>
              <a:t>atau</a:t>
            </a:r>
            <a:r>
              <a:rPr lang="en-US" sz="3100" b="1" dirty="0"/>
              <a:t> </a:t>
            </a:r>
            <a:r>
              <a:rPr lang="en-US" sz="3100" b="1" dirty="0" err="1"/>
              <a:t>legislasi</a:t>
            </a:r>
            <a:r>
              <a:rPr lang="en-US" sz="3100" b="1" dirty="0"/>
              <a:t> </a:t>
            </a:r>
            <a:r>
              <a:rPr lang="en-US" sz="3100" b="1" dirty="0" err="1"/>
              <a:t>menyebabkan</a:t>
            </a:r>
            <a:r>
              <a:rPr lang="en-US" sz="3100" b="1" dirty="0"/>
              <a:t> </a:t>
            </a:r>
            <a:r>
              <a:rPr lang="en-US" sz="3100" b="1" dirty="0" err="1"/>
              <a:t>timbulnya</a:t>
            </a:r>
            <a:r>
              <a:rPr lang="en-US" sz="3100" b="1" dirty="0"/>
              <a:t> </a:t>
            </a:r>
            <a:r>
              <a:rPr lang="en-US" sz="3100" b="1" dirty="0" err="1"/>
              <a:t>tindakan</a:t>
            </a:r>
            <a:r>
              <a:rPr lang="en-US" sz="3100" b="1" dirty="0"/>
              <a:t> yang </a:t>
            </a:r>
            <a:r>
              <a:rPr lang="en-US" sz="3100" b="1" dirty="0" err="1"/>
              <a:t>merupakan</a:t>
            </a:r>
            <a:r>
              <a:rPr lang="en-US" sz="3100" b="1" dirty="0"/>
              <a:t> </a:t>
            </a:r>
            <a:r>
              <a:rPr lang="en-US" sz="3100" b="1" dirty="0" err="1"/>
              <a:t>reaksi</a:t>
            </a:r>
            <a:r>
              <a:rPr lang="en-US" sz="3100" b="1" dirty="0"/>
              <a:t> </a:t>
            </a:r>
            <a:r>
              <a:rPr lang="en-US" sz="3100" b="1" dirty="0" err="1"/>
              <a:t>perubahan</a:t>
            </a:r>
            <a:r>
              <a:rPr lang="en-US" sz="3100" b="1" dirty="0"/>
              <a:t> </a:t>
            </a:r>
            <a:r>
              <a:rPr lang="en-US" sz="3100" b="1" dirty="0" err="1"/>
              <a:t>tersebut</a:t>
            </a:r>
            <a:r>
              <a:rPr lang="en-US" sz="3100" b="1" dirty="0"/>
              <a:t>. </a:t>
            </a:r>
            <a:r>
              <a:rPr lang="en-US" sz="3100" b="1" dirty="0" err="1"/>
              <a:t>Legislasi</a:t>
            </a:r>
            <a:r>
              <a:rPr lang="en-US" sz="3100" b="1" dirty="0"/>
              <a:t> </a:t>
            </a:r>
            <a:r>
              <a:rPr lang="en-US" sz="3100" b="1" dirty="0" err="1"/>
              <a:t>merupakan</a:t>
            </a:r>
            <a:r>
              <a:rPr lang="en-US" sz="3100" b="1" dirty="0"/>
              <a:t> </a:t>
            </a:r>
            <a:r>
              <a:rPr lang="en-US" sz="3100" b="1" dirty="0" err="1"/>
              <a:t>jaminan</a:t>
            </a:r>
            <a:r>
              <a:rPr lang="en-US" sz="3100" b="1" dirty="0"/>
              <a:t> </a:t>
            </a:r>
            <a:r>
              <a:rPr lang="en-US" sz="3100" b="1" dirty="0" err="1"/>
              <a:t>tindakan</a:t>
            </a:r>
            <a:r>
              <a:rPr lang="en-US" sz="3100" b="1" dirty="0"/>
              <a:t> </a:t>
            </a:r>
            <a:r>
              <a:rPr lang="en-US" sz="3100" b="1" dirty="0" err="1"/>
              <a:t>menurut</a:t>
            </a:r>
            <a:r>
              <a:rPr lang="en-US" sz="3100" b="1" dirty="0"/>
              <a:t> </a:t>
            </a:r>
            <a:r>
              <a:rPr lang="en-US" sz="3100" b="1" dirty="0" err="1"/>
              <a:t>hukum</a:t>
            </a:r>
            <a:r>
              <a:rPr lang="en-US" sz="3100" b="1" dirty="0"/>
              <a:t> </a:t>
            </a:r>
            <a:r>
              <a:rPr lang="en-US" sz="3100" b="1" dirty="0" err="1"/>
              <a:t>sehingga</a:t>
            </a:r>
            <a:r>
              <a:rPr lang="en-US" sz="3100" b="1" dirty="0"/>
              <a:t> </a:t>
            </a:r>
            <a:r>
              <a:rPr lang="en-US" sz="3100" b="1" dirty="0" err="1"/>
              <a:t>orang</a:t>
            </a:r>
            <a:r>
              <a:rPr lang="en-US" sz="3100" b="1" dirty="0"/>
              <a:t> yang </a:t>
            </a:r>
            <a:r>
              <a:rPr lang="en-US" sz="3100" b="1" dirty="0" err="1"/>
              <a:t>bertindak</a:t>
            </a:r>
            <a:r>
              <a:rPr lang="en-US" sz="3100" b="1" dirty="0"/>
              <a:t> </a:t>
            </a:r>
            <a:r>
              <a:rPr lang="en-US" sz="3100" b="1" dirty="0" err="1"/>
              <a:t>tidak</a:t>
            </a:r>
            <a:r>
              <a:rPr lang="en-US" sz="3100" b="1" dirty="0"/>
              <a:t> </a:t>
            </a:r>
            <a:r>
              <a:rPr lang="en-US" sz="3100" b="1" dirty="0" err="1"/>
              <a:t>sesuai</a:t>
            </a:r>
            <a:r>
              <a:rPr lang="en-US" sz="3100" b="1" dirty="0"/>
              <a:t> </a:t>
            </a:r>
            <a:r>
              <a:rPr lang="en-US" sz="3100" b="1" dirty="0" err="1"/>
              <a:t>hukum</a:t>
            </a:r>
            <a:r>
              <a:rPr lang="en-US" sz="3100" b="1" dirty="0"/>
              <a:t> </a:t>
            </a:r>
            <a:r>
              <a:rPr lang="en-US" sz="3100" b="1" dirty="0" err="1"/>
              <a:t>dapat</a:t>
            </a:r>
            <a:r>
              <a:rPr lang="en-US" sz="3100" b="1" dirty="0"/>
              <a:t> </a:t>
            </a:r>
            <a:r>
              <a:rPr lang="en-US" sz="3100" b="1" dirty="0" err="1"/>
              <a:t>menimbulkan</a:t>
            </a:r>
            <a:r>
              <a:rPr lang="en-US" sz="3100" b="1" dirty="0"/>
              <a:t> </a:t>
            </a:r>
            <a:r>
              <a:rPr lang="en-US" sz="3100" b="1" dirty="0" err="1"/>
              <a:t>konflik</a:t>
            </a:r>
            <a:r>
              <a:rPr lang="en-US" sz="3100" b="1" dirty="0" smtClean="0"/>
              <a:t>.</a:t>
            </a:r>
            <a:endParaRPr lang="id-ID" sz="3100" b="1" dirty="0" smtClean="0"/>
          </a:p>
          <a:p>
            <a:pPr lvl="0">
              <a:buNone/>
            </a:pPr>
            <a:endParaRPr lang="en-US" sz="3100" b="1" dirty="0"/>
          </a:p>
          <a:p>
            <a:pPr>
              <a:buNone/>
            </a:pPr>
            <a:r>
              <a:rPr lang="en-US" sz="3100" b="1" dirty="0" err="1"/>
              <a:t>Saat</a:t>
            </a:r>
            <a:r>
              <a:rPr lang="en-US" sz="3100" b="1" dirty="0"/>
              <a:t> </a:t>
            </a:r>
            <a:r>
              <a:rPr lang="en-US" sz="3100" b="1" dirty="0" err="1"/>
              <a:t>ini</a:t>
            </a:r>
            <a:r>
              <a:rPr lang="en-US" sz="3100" b="1" dirty="0"/>
              <a:t> </a:t>
            </a:r>
            <a:r>
              <a:rPr lang="en-US" sz="3100" b="1" dirty="0" err="1"/>
              <a:t>aspek</a:t>
            </a:r>
            <a:r>
              <a:rPr lang="en-US" sz="3100" b="1" dirty="0"/>
              <a:t> </a:t>
            </a:r>
            <a:r>
              <a:rPr lang="en-US" sz="3100" b="1" dirty="0" err="1"/>
              <a:t>legislasi</a:t>
            </a:r>
            <a:r>
              <a:rPr lang="en-US" sz="3100" b="1" dirty="0"/>
              <a:t> </a:t>
            </a:r>
            <a:r>
              <a:rPr lang="en-US" sz="3100" b="1" dirty="0" err="1"/>
              <a:t>dan</a:t>
            </a:r>
            <a:r>
              <a:rPr lang="en-US" sz="3100" b="1" dirty="0"/>
              <a:t> </a:t>
            </a:r>
            <a:r>
              <a:rPr lang="en-US" sz="3100" b="1" dirty="0" err="1"/>
              <a:t>bentuk</a:t>
            </a:r>
            <a:r>
              <a:rPr lang="en-US" sz="3100" b="1" dirty="0"/>
              <a:t> </a:t>
            </a:r>
            <a:r>
              <a:rPr lang="en-US" sz="3100" b="1" dirty="0" err="1"/>
              <a:t>keputusan</a:t>
            </a:r>
            <a:r>
              <a:rPr lang="en-US" sz="3100" b="1" dirty="0"/>
              <a:t> </a:t>
            </a:r>
            <a:r>
              <a:rPr lang="en-US" sz="3100" b="1" dirty="0" err="1"/>
              <a:t>juridis</a:t>
            </a:r>
            <a:r>
              <a:rPr lang="en-US" sz="3100" b="1" dirty="0"/>
              <a:t> </a:t>
            </a:r>
            <a:r>
              <a:rPr lang="en-US" sz="3100" b="1" dirty="0" err="1"/>
              <a:t>bagi</a:t>
            </a:r>
            <a:r>
              <a:rPr lang="en-US" sz="3100" b="1" dirty="0"/>
              <a:t> </a:t>
            </a:r>
            <a:r>
              <a:rPr lang="en-US" sz="3100" b="1" dirty="0" err="1"/>
              <a:t>permasalahan</a:t>
            </a:r>
            <a:r>
              <a:rPr lang="en-US" sz="3100" b="1" dirty="0"/>
              <a:t> </a:t>
            </a:r>
            <a:r>
              <a:rPr lang="en-US" sz="3100" b="1" dirty="0" err="1"/>
              <a:t>etika</a:t>
            </a:r>
            <a:r>
              <a:rPr lang="en-US" sz="3100" b="1" dirty="0"/>
              <a:t> </a:t>
            </a:r>
            <a:r>
              <a:rPr lang="en-US" sz="3100" b="1" dirty="0" err="1"/>
              <a:t>kesehatan</a:t>
            </a:r>
            <a:r>
              <a:rPr lang="en-US" sz="3100" b="1" dirty="0"/>
              <a:t> </a:t>
            </a:r>
            <a:r>
              <a:rPr lang="en-US" sz="3100" b="1" dirty="0" err="1"/>
              <a:t>sedang</a:t>
            </a:r>
            <a:r>
              <a:rPr lang="en-US" sz="3100" b="1" dirty="0"/>
              <a:t> </a:t>
            </a:r>
            <a:r>
              <a:rPr lang="en-US" sz="3100" b="1" dirty="0" err="1"/>
              <a:t>menjadi</a:t>
            </a:r>
            <a:r>
              <a:rPr lang="en-US" sz="3100" b="1" dirty="0"/>
              <a:t> </a:t>
            </a:r>
            <a:r>
              <a:rPr lang="en-US" sz="3100" b="1" dirty="0" err="1"/>
              <a:t>topik</a:t>
            </a:r>
            <a:r>
              <a:rPr lang="en-US" sz="3100" b="1" dirty="0"/>
              <a:t> yang </a:t>
            </a:r>
            <a:r>
              <a:rPr lang="en-US" sz="3100" b="1" dirty="0" err="1"/>
              <a:t>banyak</a:t>
            </a:r>
            <a:r>
              <a:rPr lang="en-US" sz="3100" b="1" dirty="0"/>
              <a:t> </a:t>
            </a:r>
            <a:r>
              <a:rPr lang="en-US" sz="3100" b="1" dirty="0" err="1"/>
              <a:t>dibicarakan</a:t>
            </a:r>
            <a:r>
              <a:rPr lang="en-US" sz="3100" b="1" dirty="0"/>
              <a:t>. </a:t>
            </a:r>
            <a:r>
              <a:rPr lang="en-US" sz="3100" b="1" dirty="0" err="1"/>
              <a:t>Hukum</a:t>
            </a:r>
            <a:r>
              <a:rPr lang="en-US" sz="3100" b="1" dirty="0"/>
              <a:t> </a:t>
            </a:r>
            <a:r>
              <a:rPr lang="en-US" sz="3100" b="1" dirty="0" err="1"/>
              <a:t>kesehatan</a:t>
            </a:r>
            <a:r>
              <a:rPr lang="en-US" sz="3100" b="1" dirty="0"/>
              <a:t> </a:t>
            </a:r>
            <a:r>
              <a:rPr lang="en-US" sz="3100" b="1" dirty="0" err="1"/>
              <a:t>telah</a:t>
            </a:r>
            <a:r>
              <a:rPr lang="en-US" sz="3100" b="1" dirty="0"/>
              <a:t> </a:t>
            </a:r>
            <a:r>
              <a:rPr lang="en-US" sz="3100" b="1" dirty="0" err="1"/>
              <a:t>menjadi</a:t>
            </a:r>
            <a:r>
              <a:rPr lang="en-US" sz="3100" b="1" dirty="0"/>
              <a:t> </a:t>
            </a:r>
            <a:r>
              <a:rPr lang="en-US" sz="3100" b="1" dirty="0" err="1"/>
              <a:t>suatu</a:t>
            </a:r>
            <a:r>
              <a:rPr lang="en-US" sz="3100" b="1" dirty="0"/>
              <a:t> </a:t>
            </a:r>
            <a:r>
              <a:rPr lang="en-US" sz="3100" b="1" dirty="0" err="1"/>
              <a:t>bidang</a:t>
            </a:r>
            <a:r>
              <a:rPr lang="en-US" sz="3100" b="1" dirty="0"/>
              <a:t> </a:t>
            </a:r>
            <a:r>
              <a:rPr lang="en-US" sz="3100" b="1" dirty="0" err="1"/>
              <a:t>ilmu</a:t>
            </a:r>
            <a:r>
              <a:rPr lang="en-US" sz="3100" b="1" dirty="0"/>
              <a:t>, </a:t>
            </a:r>
            <a:r>
              <a:rPr lang="en-US" sz="3100" b="1" dirty="0" err="1"/>
              <a:t>dan</a:t>
            </a:r>
            <a:r>
              <a:rPr lang="en-US" sz="3100" b="1" dirty="0"/>
              <a:t> </a:t>
            </a:r>
            <a:r>
              <a:rPr lang="en-US" sz="3100" b="1" dirty="0" err="1"/>
              <a:t>perundang-undangan</a:t>
            </a:r>
            <a:r>
              <a:rPr lang="en-US" sz="3100" b="1" dirty="0"/>
              <a:t> </a:t>
            </a:r>
            <a:r>
              <a:rPr lang="en-US" sz="3100" b="1" dirty="0" err="1"/>
              <a:t>baru</a:t>
            </a:r>
            <a:r>
              <a:rPr lang="en-US" sz="3100" b="1" dirty="0"/>
              <a:t> </a:t>
            </a:r>
            <a:r>
              <a:rPr lang="en-US" sz="3100" b="1" dirty="0" err="1"/>
              <a:t>banyak</a:t>
            </a:r>
            <a:r>
              <a:rPr lang="en-US" sz="3100" b="1" dirty="0"/>
              <a:t> </a:t>
            </a:r>
            <a:r>
              <a:rPr lang="en-US" sz="3100" b="1" dirty="0" err="1"/>
              <a:t>disusun</a:t>
            </a:r>
            <a:r>
              <a:rPr lang="en-US" sz="3100" b="1" dirty="0"/>
              <a:t> </a:t>
            </a:r>
            <a:r>
              <a:rPr lang="en-US" sz="3100" b="1" dirty="0" err="1"/>
              <a:t>untuk</a:t>
            </a:r>
            <a:r>
              <a:rPr lang="en-US" sz="3100" b="1" dirty="0"/>
              <a:t> </a:t>
            </a:r>
            <a:r>
              <a:rPr lang="en-US" sz="3100" b="1" dirty="0" err="1"/>
              <a:t>menyempurnakan</a:t>
            </a:r>
            <a:r>
              <a:rPr lang="en-US" sz="3100" b="1" dirty="0"/>
              <a:t> </a:t>
            </a:r>
            <a:r>
              <a:rPr lang="en-US" sz="3100" b="1" dirty="0" err="1"/>
              <a:t>perundang-undangan</a:t>
            </a:r>
            <a:r>
              <a:rPr lang="en-US" sz="3100" b="1" dirty="0"/>
              <a:t> lama </a:t>
            </a:r>
            <a:r>
              <a:rPr lang="en-US" sz="3100" b="1" dirty="0" err="1"/>
              <a:t>atau</a:t>
            </a:r>
            <a:r>
              <a:rPr lang="en-US" sz="3100" b="1" dirty="0"/>
              <a:t> </a:t>
            </a:r>
            <a:r>
              <a:rPr lang="en-US" sz="3100" b="1" dirty="0" err="1"/>
              <a:t>untuk</a:t>
            </a:r>
            <a:r>
              <a:rPr lang="en-US" sz="3100" b="1" dirty="0"/>
              <a:t> </a:t>
            </a:r>
            <a:r>
              <a:rPr lang="en-US" sz="3100" b="1" dirty="0" err="1"/>
              <a:t>mengantisipasi</a:t>
            </a:r>
            <a:r>
              <a:rPr lang="en-US" sz="3100" b="1" dirty="0"/>
              <a:t> </a:t>
            </a:r>
            <a:r>
              <a:rPr lang="en-US" sz="3100" b="1" dirty="0" err="1"/>
              <a:t>perkembangan</a:t>
            </a:r>
            <a:r>
              <a:rPr lang="en-US" sz="3100" b="1" dirty="0"/>
              <a:t> </a:t>
            </a:r>
            <a:r>
              <a:rPr lang="en-US" sz="3100" b="1" dirty="0" err="1"/>
              <a:t>permasalahan</a:t>
            </a:r>
            <a:r>
              <a:rPr lang="en-US" sz="3100" b="1" dirty="0"/>
              <a:t> </a:t>
            </a:r>
            <a:r>
              <a:rPr lang="en-US" sz="3100" b="1" dirty="0" err="1"/>
              <a:t>hukum</a:t>
            </a:r>
            <a:r>
              <a:rPr lang="en-US" sz="3100" b="1" dirty="0"/>
              <a:t> </a:t>
            </a:r>
            <a:r>
              <a:rPr lang="en-US" sz="3100" b="1" dirty="0" err="1"/>
              <a:t>kesehatan</a:t>
            </a:r>
            <a:r>
              <a:rPr lang="en-US" sz="3100" b="1" dirty="0"/>
              <a:t>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Etika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yang </a:t>
            </a:r>
            <a:r>
              <a:rPr lang="en-US" sz="2400" dirty="0" err="1"/>
              <a:t>normatif</a:t>
            </a:r>
            <a:r>
              <a:rPr lang="en-US" sz="2400" dirty="0"/>
              <a:t>,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sendirinya</a:t>
            </a:r>
            <a:r>
              <a:rPr lang="en-US" sz="2400" dirty="0"/>
              <a:t> </a:t>
            </a:r>
            <a:r>
              <a:rPr lang="en-US" sz="2400" dirty="0" err="1"/>
              <a:t>berisi</a:t>
            </a:r>
            <a:r>
              <a:rPr lang="en-US" sz="2400" dirty="0"/>
              <a:t> </a:t>
            </a:r>
            <a:r>
              <a:rPr lang="en-US" sz="2400" dirty="0" err="1"/>
              <a:t>norma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nilai-nilai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 smtClean="0"/>
              <a:t>sehari-hari</a:t>
            </a:r>
            <a:endParaRPr lang="id-ID" sz="2400" dirty="0" smtClean="0"/>
          </a:p>
          <a:p>
            <a:endParaRPr lang="en-US" sz="2400" dirty="0" smtClean="0"/>
          </a:p>
          <a:p>
            <a:r>
              <a:rPr lang="en-US" sz="2400" dirty="0" err="1"/>
              <a:t>Etika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profesionalisme</a:t>
            </a:r>
            <a:r>
              <a:rPr lang="en-US" sz="2400" dirty="0"/>
              <a:t> </a:t>
            </a:r>
            <a:r>
              <a:rPr lang="en-US" sz="2400" dirty="0" err="1"/>
              <a:t>keperawatan</a:t>
            </a:r>
            <a:r>
              <a:rPr lang="en-US" sz="2400" dirty="0"/>
              <a:t>, </a:t>
            </a:r>
            <a:r>
              <a:rPr lang="en-US" sz="2400" dirty="0" err="1"/>
              <a:t>proses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etika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difinisi</a:t>
            </a:r>
            <a:r>
              <a:rPr lang="en-US" sz="2400" dirty="0"/>
              <a:t>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masalah-masalah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diharapakan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mamahami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 smtClean="0"/>
              <a:t>kenyataan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/</a:t>
            </a:r>
            <a:r>
              <a:rPr lang="en-US" dirty="0" err="1" smtClean="0"/>
              <a:t>keuangan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Dana/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membiayai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status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berupaya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program yang </a:t>
            </a:r>
            <a:r>
              <a:rPr lang="en-US" dirty="0" err="1"/>
              <a:t>dibiayai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Perawat</a:t>
            </a:r>
            <a:r>
              <a:rPr lang="en-US" dirty="0" smtClean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pekerjaannya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/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. </a:t>
            </a:r>
            <a:r>
              <a:rPr lang="en-US" dirty="0" err="1"/>
              <a:t>Perawat</a:t>
            </a:r>
            <a:r>
              <a:rPr lang="en-US" dirty="0"/>
              <a:t> yang </a:t>
            </a:r>
            <a:r>
              <a:rPr lang="en-US" dirty="0" err="1"/>
              <a:t>mengutamakan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sorotan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pembangkang</a:t>
            </a:r>
            <a:r>
              <a:rPr lang="en-US" dirty="0"/>
              <a:t>.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konsekuensinya</a:t>
            </a:r>
            <a:r>
              <a:rPr lang="en-US" dirty="0"/>
              <a:t>,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pekerjaan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keperawatan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id-ID" dirty="0" smtClean="0"/>
              <a:t>     </a:t>
            </a:r>
            <a:r>
              <a:rPr lang="en-US" b="1" dirty="0" smtClean="0"/>
              <a:t>Kelly </a:t>
            </a:r>
            <a:r>
              <a:rPr lang="en-US" b="1" dirty="0"/>
              <a:t>(1987), </a:t>
            </a:r>
            <a:r>
              <a:rPr lang="en-US" b="1" dirty="0" err="1"/>
              <a:t>dikutip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Robert </a:t>
            </a:r>
            <a:r>
              <a:rPr lang="en-US" b="1" dirty="0" err="1"/>
              <a:t>Priharjo</a:t>
            </a:r>
            <a:r>
              <a:rPr lang="en-US" b="1" dirty="0"/>
              <a:t>, </a:t>
            </a:r>
            <a:r>
              <a:rPr lang="en-US" b="1" dirty="0" err="1"/>
              <a:t>menyatakan</a:t>
            </a:r>
            <a:r>
              <a:rPr lang="en-US" b="1" dirty="0"/>
              <a:t> </a:t>
            </a:r>
            <a:r>
              <a:rPr lang="en-US" b="1" dirty="0" err="1"/>
              <a:t>bahwa</a:t>
            </a:r>
            <a:r>
              <a:rPr lang="en-US" b="1" dirty="0"/>
              <a:t> </a:t>
            </a:r>
            <a:r>
              <a:rPr lang="en-US" b="1" dirty="0" err="1"/>
              <a:t>kode</a:t>
            </a:r>
            <a:r>
              <a:rPr lang="en-US" b="1" dirty="0"/>
              <a:t> </a:t>
            </a:r>
            <a:r>
              <a:rPr lang="en-US" b="1" dirty="0" err="1"/>
              <a:t>etik</a:t>
            </a:r>
            <a:r>
              <a:rPr lang="en-US" b="1" dirty="0"/>
              <a:t> </a:t>
            </a:r>
            <a:r>
              <a:rPr lang="en-US" b="1" dirty="0" err="1"/>
              <a:t>merupakan</a:t>
            </a:r>
            <a:r>
              <a:rPr lang="en-US" b="1" dirty="0"/>
              <a:t> </a:t>
            </a:r>
            <a:r>
              <a:rPr lang="en-US" b="1" dirty="0" err="1"/>
              <a:t>salah</a:t>
            </a:r>
            <a:r>
              <a:rPr lang="en-US" b="1" dirty="0"/>
              <a:t> </a:t>
            </a:r>
            <a:r>
              <a:rPr lang="en-US" b="1" dirty="0" err="1"/>
              <a:t>satu</a:t>
            </a:r>
            <a:r>
              <a:rPr lang="en-US" b="1" dirty="0"/>
              <a:t> </a:t>
            </a:r>
            <a:r>
              <a:rPr lang="en-US" b="1" dirty="0" err="1"/>
              <a:t>ciri</a:t>
            </a:r>
            <a:r>
              <a:rPr lang="en-US" b="1" dirty="0"/>
              <a:t>/</a:t>
            </a:r>
            <a:r>
              <a:rPr lang="en-US" b="1" dirty="0" err="1"/>
              <a:t>persyaratan</a:t>
            </a:r>
            <a:r>
              <a:rPr lang="en-US" b="1" dirty="0"/>
              <a:t> </a:t>
            </a:r>
            <a:r>
              <a:rPr lang="en-US" b="1" dirty="0" err="1"/>
              <a:t>profesi</a:t>
            </a:r>
            <a:r>
              <a:rPr lang="en-US" b="1" dirty="0"/>
              <a:t> yang </a:t>
            </a:r>
            <a:r>
              <a:rPr lang="en-US" b="1" dirty="0" err="1"/>
              <a:t>memberikan</a:t>
            </a:r>
            <a:r>
              <a:rPr lang="en-US" b="1" dirty="0"/>
              <a:t> </a:t>
            </a:r>
            <a:r>
              <a:rPr lang="en-US" b="1" dirty="0" err="1"/>
              <a:t>arti</a:t>
            </a:r>
            <a:r>
              <a:rPr lang="en-US" b="1" dirty="0"/>
              <a:t> </a:t>
            </a:r>
            <a:r>
              <a:rPr lang="en-US" b="1" dirty="0" err="1"/>
              <a:t>penting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penentuan</a:t>
            </a:r>
            <a:r>
              <a:rPr lang="en-US" b="1" dirty="0"/>
              <a:t>, </a:t>
            </a:r>
            <a:r>
              <a:rPr lang="en-US" b="1" dirty="0" err="1"/>
              <a:t>pertahanan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peningkatan</a:t>
            </a:r>
            <a:r>
              <a:rPr lang="en-US" b="1" dirty="0"/>
              <a:t> </a:t>
            </a:r>
            <a:r>
              <a:rPr lang="en-US" b="1" dirty="0" err="1"/>
              <a:t>standar</a:t>
            </a:r>
            <a:r>
              <a:rPr lang="en-US" b="1" dirty="0"/>
              <a:t> </a:t>
            </a:r>
            <a:r>
              <a:rPr lang="en-US" b="1" dirty="0" err="1"/>
              <a:t>profesi</a:t>
            </a:r>
            <a:r>
              <a:rPr lang="en-US" b="1" dirty="0"/>
              <a:t>. </a:t>
            </a:r>
            <a:r>
              <a:rPr lang="en-US" b="1" dirty="0" err="1"/>
              <a:t>Kode</a:t>
            </a:r>
            <a:r>
              <a:rPr lang="en-US" b="1" dirty="0"/>
              <a:t> </a:t>
            </a:r>
            <a:r>
              <a:rPr lang="en-US" b="1" dirty="0" err="1"/>
              <a:t>etik</a:t>
            </a:r>
            <a:r>
              <a:rPr lang="en-US" b="1" dirty="0"/>
              <a:t> </a:t>
            </a:r>
            <a:r>
              <a:rPr lang="en-US" b="1" dirty="0" err="1"/>
              <a:t>menunjukkan</a:t>
            </a:r>
            <a:r>
              <a:rPr lang="en-US" b="1" dirty="0"/>
              <a:t> </a:t>
            </a:r>
            <a:r>
              <a:rPr lang="en-US" b="1" dirty="0" err="1"/>
              <a:t>bahwa</a:t>
            </a:r>
            <a:r>
              <a:rPr lang="en-US" b="1" dirty="0"/>
              <a:t> </a:t>
            </a:r>
            <a:r>
              <a:rPr lang="en-US" b="1" dirty="0" err="1"/>
              <a:t>tanggung</a:t>
            </a:r>
            <a:r>
              <a:rPr lang="en-US" b="1" dirty="0"/>
              <a:t> </a:t>
            </a:r>
            <a:r>
              <a:rPr lang="en-US" b="1" dirty="0" err="1"/>
              <a:t>jawab</a:t>
            </a:r>
            <a:r>
              <a:rPr lang="en-US" b="1" dirty="0"/>
              <a:t> </a:t>
            </a:r>
            <a:r>
              <a:rPr lang="en-US" b="1" dirty="0" err="1"/>
              <a:t>kepercayaan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telah</a:t>
            </a:r>
            <a:r>
              <a:rPr lang="en-US" b="1" dirty="0"/>
              <a:t> </a:t>
            </a:r>
            <a:r>
              <a:rPr lang="en-US" b="1" dirty="0" err="1"/>
              <a:t>diterima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profesi</a:t>
            </a:r>
            <a:r>
              <a:rPr lang="en-US" b="1" dirty="0"/>
              <a:t>.</a:t>
            </a:r>
          </a:p>
          <a:p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mengambil</a:t>
            </a:r>
            <a:r>
              <a:rPr lang="en-US" b="1" dirty="0"/>
              <a:t> </a:t>
            </a:r>
            <a:r>
              <a:rPr lang="en-US" b="1" dirty="0" err="1"/>
              <a:t>keputusan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tindakan</a:t>
            </a:r>
            <a:r>
              <a:rPr lang="en-US" b="1" dirty="0"/>
              <a:t> yang </a:t>
            </a:r>
            <a:r>
              <a:rPr lang="en-US" b="1" dirty="0" err="1"/>
              <a:t>tepat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r>
              <a:rPr lang="en-US" b="1" dirty="0"/>
              <a:t> yang </a:t>
            </a:r>
            <a:r>
              <a:rPr lang="en-US" b="1" dirty="0" err="1"/>
              <a:t>menyangkut</a:t>
            </a:r>
            <a:r>
              <a:rPr lang="en-US" b="1" dirty="0"/>
              <a:t> </a:t>
            </a:r>
            <a:r>
              <a:rPr lang="en-US" b="1" dirty="0" err="1"/>
              <a:t>etika</a:t>
            </a:r>
            <a:r>
              <a:rPr lang="en-US" b="1" dirty="0"/>
              <a:t>, </a:t>
            </a:r>
            <a:r>
              <a:rPr lang="en-US" b="1" dirty="0" err="1"/>
              <a:t>perawat</a:t>
            </a:r>
            <a:r>
              <a:rPr lang="en-US" b="1" dirty="0"/>
              <a:t>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banyak</a:t>
            </a:r>
            <a:r>
              <a:rPr lang="en-US" b="1" dirty="0"/>
              <a:t> </a:t>
            </a:r>
            <a:r>
              <a:rPr lang="en-US" b="1" dirty="0" err="1"/>
              <a:t>berlatih</a:t>
            </a:r>
            <a:r>
              <a:rPr lang="en-US" b="1" dirty="0"/>
              <a:t> </a:t>
            </a:r>
            <a:r>
              <a:rPr lang="en-US" b="1" dirty="0" err="1"/>
              <a:t>mencoba</a:t>
            </a:r>
            <a:r>
              <a:rPr lang="en-US" b="1" dirty="0"/>
              <a:t> </a:t>
            </a:r>
            <a:r>
              <a:rPr lang="en-US" b="1" dirty="0" err="1"/>
              <a:t>menganalisis</a:t>
            </a:r>
            <a:r>
              <a:rPr lang="en-US" b="1" dirty="0"/>
              <a:t> </a:t>
            </a:r>
            <a:r>
              <a:rPr lang="en-US" b="1" dirty="0" err="1"/>
              <a:t>permasalahan-permasalahan</a:t>
            </a:r>
            <a:r>
              <a:rPr lang="en-US" b="1" dirty="0"/>
              <a:t> </a:t>
            </a:r>
            <a:r>
              <a:rPr lang="en-US" b="1" dirty="0" err="1"/>
              <a:t>etis</a:t>
            </a:r>
            <a:r>
              <a:rPr lang="en-US" b="1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560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err="1" smtClean="0"/>
              <a:t>Hak-hak</a:t>
            </a:r>
            <a:r>
              <a:rPr lang="en-US" b="1" dirty="0" smtClean="0"/>
              <a:t> </a:t>
            </a:r>
            <a:r>
              <a:rPr lang="en-US" b="1" dirty="0" err="1"/>
              <a:t>pasien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dasarnya</a:t>
            </a:r>
            <a:r>
              <a:rPr lang="en-US" b="1" dirty="0"/>
              <a:t> </a:t>
            </a:r>
            <a:r>
              <a:rPr lang="en-US" b="1" dirty="0" err="1"/>
              <a:t>merupakan</a:t>
            </a:r>
            <a:r>
              <a:rPr lang="en-US" b="1" dirty="0"/>
              <a:t> </a:t>
            </a:r>
            <a:r>
              <a:rPr lang="en-US" b="1" dirty="0" err="1"/>
              <a:t>bagian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konsep</a:t>
            </a:r>
            <a:r>
              <a:rPr lang="en-US" b="1" dirty="0"/>
              <a:t> </a:t>
            </a:r>
            <a:r>
              <a:rPr lang="en-US" b="1" dirty="0" err="1"/>
              <a:t>hak-hak</a:t>
            </a:r>
            <a:r>
              <a:rPr lang="en-US" b="1" dirty="0"/>
              <a:t> </a:t>
            </a:r>
            <a:r>
              <a:rPr lang="en-US" b="1" dirty="0" err="1"/>
              <a:t>manusia</a:t>
            </a:r>
            <a:r>
              <a:rPr lang="en-US" b="1" dirty="0"/>
              <a:t>. </a:t>
            </a: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merupakan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tuntutan</a:t>
            </a:r>
            <a:r>
              <a:rPr lang="en-US" b="1" dirty="0"/>
              <a:t> </a:t>
            </a:r>
            <a:r>
              <a:rPr lang="en-US" b="1" dirty="0" err="1"/>
              <a:t>rasional</a:t>
            </a:r>
            <a:r>
              <a:rPr lang="en-US" b="1" dirty="0"/>
              <a:t> yang </a:t>
            </a:r>
            <a:r>
              <a:rPr lang="en-US" b="1" dirty="0" err="1"/>
              <a:t>berasal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interpretasi</a:t>
            </a:r>
            <a:r>
              <a:rPr lang="en-US" b="1" dirty="0"/>
              <a:t> </a:t>
            </a:r>
            <a:r>
              <a:rPr lang="en-US" b="1" dirty="0" err="1"/>
              <a:t>konsekuensi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kepraktisan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situasi</a:t>
            </a:r>
            <a:r>
              <a:rPr lang="en-US" b="1" dirty="0" smtClean="0"/>
              <a:t>.</a:t>
            </a:r>
            <a:endParaRPr lang="id-ID" b="1" dirty="0" smtClean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id-ID" b="1" dirty="0" smtClean="0"/>
              <a:t>       </a:t>
            </a:r>
            <a:r>
              <a:rPr lang="en-US" b="1" dirty="0" err="1" smtClean="0"/>
              <a:t>Pernyataan</a:t>
            </a:r>
            <a:r>
              <a:rPr lang="en-US" b="1" dirty="0" smtClean="0"/>
              <a:t> </a:t>
            </a:r>
            <a:r>
              <a:rPr lang="en-US" b="1" dirty="0" err="1"/>
              <a:t>hak-hak</a:t>
            </a:r>
            <a:r>
              <a:rPr lang="en-US" b="1" dirty="0"/>
              <a:t> </a:t>
            </a:r>
            <a:r>
              <a:rPr lang="en-US" b="1" dirty="0" err="1"/>
              <a:t>pasien</a:t>
            </a:r>
            <a:r>
              <a:rPr lang="en-US" b="1" dirty="0"/>
              <a:t> </a:t>
            </a:r>
            <a:r>
              <a:rPr lang="en-US" b="1" dirty="0" err="1"/>
              <a:t>cenderung</a:t>
            </a:r>
            <a:r>
              <a:rPr lang="en-US" b="1" dirty="0"/>
              <a:t> </a:t>
            </a:r>
            <a:r>
              <a:rPr lang="en-US" b="1" dirty="0" err="1"/>
              <a:t>meliputi</a:t>
            </a:r>
            <a:r>
              <a:rPr lang="en-US" b="1" dirty="0"/>
              <a:t> </a:t>
            </a:r>
            <a:r>
              <a:rPr lang="en-US" b="1" dirty="0" err="1"/>
              <a:t>hak-hak</a:t>
            </a:r>
            <a:r>
              <a:rPr lang="en-US" b="1" dirty="0"/>
              <a:t> </a:t>
            </a:r>
            <a:r>
              <a:rPr lang="en-US" b="1" dirty="0" err="1"/>
              <a:t>warga</a:t>
            </a:r>
            <a:r>
              <a:rPr lang="en-US" b="1" dirty="0"/>
              <a:t> </a:t>
            </a:r>
            <a:r>
              <a:rPr lang="id-ID" b="1" dirty="0" smtClean="0"/>
              <a:t> </a:t>
            </a:r>
            <a:r>
              <a:rPr lang="en-US" b="1" dirty="0" err="1" smtClean="0"/>
              <a:t>negara</a:t>
            </a:r>
            <a:r>
              <a:rPr lang="en-US" b="1" dirty="0"/>
              <a:t>, </a:t>
            </a:r>
            <a:r>
              <a:rPr lang="en-US" b="1" dirty="0" err="1"/>
              <a:t>hak-hak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hak-hak</a:t>
            </a:r>
            <a:r>
              <a:rPr lang="en-US" b="1" dirty="0"/>
              <a:t> moral. </a:t>
            </a:r>
            <a:endParaRPr lang="id-ID" b="1" dirty="0" smtClean="0"/>
          </a:p>
          <a:p>
            <a:pPr>
              <a:buNone/>
            </a:pPr>
            <a:r>
              <a:rPr lang="id-ID" b="1" dirty="0" smtClean="0"/>
              <a:t> </a:t>
            </a:r>
            <a:r>
              <a:rPr lang="id-ID" b="1" dirty="0" smtClean="0"/>
              <a:t>      </a:t>
            </a:r>
            <a:r>
              <a:rPr lang="en-US" b="1" dirty="0" err="1" smtClean="0"/>
              <a:t>Hak-hak</a:t>
            </a:r>
            <a:r>
              <a:rPr lang="en-US" b="1" dirty="0" smtClean="0"/>
              <a:t> </a:t>
            </a:r>
            <a:r>
              <a:rPr lang="en-US" b="1" dirty="0" err="1"/>
              <a:t>pasien</a:t>
            </a:r>
            <a:r>
              <a:rPr lang="en-US" b="1" dirty="0"/>
              <a:t> yang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luas</a:t>
            </a:r>
            <a:r>
              <a:rPr lang="en-US" b="1" dirty="0"/>
              <a:t> </a:t>
            </a:r>
            <a:r>
              <a:rPr lang="en-US" b="1" dirty="0" err="1"/>
              <a:t>dikenal</a:t>
            </a:r>
            <a:r>
              <a:rPr lang="en-US" b="1" dirty="0"/>
              <a:t> </a:t>
            </a:r>
            <a:r>
              <a:rPr lang="en-US" b="1" dirty="0" err="1"/>
              <a:t>menurut</a:t>
            </a:r>
            <a:r>
              <a:rPr lang="en-US" b="1" dirty="0"/>
              <a:t> Megan (1998) </a:t>
            </a:r>
            <a:r>
              <a:rPr lang="en-US" b="1" dirty="0" err="1"/>
              <a:t>meliputi</a:t>
            </a:r>
            <a:r>
              <a:rPr lang="en-US" b="1" dirty="0"/>
              <a:t> </a:t>
            </a: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mendapatkan</a:t>
            </a:r>
            <a:r>
              <a:rPr lang="en-US" b="1" dirty="0"/>
              <a:t> </a:t>
            </a:r>
            <a:r>
              <a:rPr lang="en-US" b="1" dirty="0" err="1"/>
              <a:t>pelayanan</a:t>
            </a:r>
            <a:r>
              <a:rPr lang="en-US" b="1" dirty="0"/>
              <a:t> </a:t>
            </a:r>
            <a:r>
              <a:rPr lang="en-US" b="1" dirty="0" err="1"/>
              <a:t>kesehatan</a:t>
            </a:r>
            <a:r>
              <a:rPr lang="en-US" b="1" dirty="0"/>
              <a:t> yang </a:t>
            </a:r>
            <a:r>
              <a:rPr lang="en-US" b="1" dirty="0" err="1"/>
              <a:t>adil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berkualitas</a:t>
            </a:r>
            <a:r>
              <a:rPr lang="en-US" b="1" dirty="0"/>
              <a:t>, </a:t>
            </a: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diberi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r>
              <a:rPr lang="en-US" b="1" dirty="0"/>
              <a:t>, </a:t>
            </a: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dilibatkan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pembuatan</a:t>
            </a:r>
            <a:r>
              <a:rPr lang="en-US" b="1" dirty="0"/>
              <a:t> </a:t>
            </a:r>
            <a:r>
              <a:rPr lang="en-US" b="1" dirty="0" err="1"/>
              <a:t>keputusan</a:t>
            </a:r>
            <a:r>
              <a:rPr lang="en-US" b="1" dirty="0"/>
              <a:t> </a:t>
            </a:r>
            <a:r>
              <a:rPr lang="en-US" b="1" dirty="0" err="1"/>
              <a:t>tentang</a:t>
            </a:r>
            <a:r>
              <a:rPr lang="en-US" b="1" dirty="0"/>
              <a:t> </a:t>
            </a:r>
            <a:r>
              <a:rPr lang="en-US" b="1" dirty="0" err="1"/>
              <a:t>pengobatan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perawatan</a:t>
            </a:r>
            <a:r>
              <a:rPr lang="en-US" b="1" dirty="0"/>
              <a:t>, </a:t>
            </a: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diberi</a:t>
            </a:r>
            <a:r>
              <a:rPr lang="en-US" b="1" dirty="0"/>
              <a:t> </a:t>
            </a:r>
            <a:r>
              <a:rPr lang="en-US" b="1" i="1" dirty="0"/>
              <a:t>informed </a:t>
            </a:r>
            <a:r>
              <a:rPr lang="en-US" b="1" i="1" dirty="0" err="1"/>
              <a:t>concent</a:t>
            </a:r>
            <a:r>
              <a:rPr lang="en-US" b="1" dirty="0"/>
              <a:t>, </a:t>
            </a: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mengetahui</a:t>
            </a:r>
            <a:r>
              <a:rPr lang="en-US" b="1" dirty="0"/>
              <a:t> </a:t>
            </a:r>
            <a:r>
              <a:rPr lang="en-US" b="1" dirty="0" err="1"/>
              <a:t>nama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status </a:t>
            </a:r>
            <a:r>
              <a:rPr lang="en-US" b="1" dirty="0" err="1"/>
              <a:t>tenaga</a:t>
            </a:r>
            <a:r>
              <a:rPr lang="en-US" b="1" dirty="0"/>
              <a:t> </a:t>
            </a:r>
            <a:r>
              <a:rPr lang="en-US" b="1" dirty="0" err="1"/>
              <a:t>kesehatan</a:t>
            </a:r>
            <a:r>
              <a:rPr lang="en-US" b="1" dirty="0"/>
              <a:t> yang </a:t>
            </a:r>
            <a:r>
              <a:rPr lang="en-US" b="1" dirty="0" err="1"/>
              <a:t>menolong</a:t>
            </a:r>
            <a:r>
              <a:rPr lang="en-US" b="1" dirty="0"/>
              <a:t>, </a:t>
            </a: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mempunyai</a:t>
            </a:r>
            <a:r>
              <a:rPr lang="en-US" b="1" dirty="0"/>
              <a:t> </a:t>
            </a:r>
            <a:r>
              <a:rPr lang="en-US" b="1" dirty="0" err="1"/>
              <a:t>pendapat</a:t>
            </a:r>
            <a:r>
              <a:rPr lang="en-US" b="1" dirty="0"/>
              <a:t> </a:t>
            </a:r>
            <a:r>
              <a:rPr lang="en-US" b="1" dirty="0" err="1"/>
              <a:t>kedua</a:t>
            </a:r>
            <a:r>
              <a:rPr lang="en-US" b="1" dirty="0"/>
              <a:t>(</a:t>
            </a:r>
            <a:r>
              <a:rPr lang="en-US" b="1" dirty="0" err="1"/>
              <a:t>secand</a:t>
            </a:r>
            <a:r>
              <a:rPr lang="en-US" b="1" dirty="0"/>
              <a:t> </a:t>
            </a:r>
            <a:r>
              <a:rPr lang="en-US" b="1" dirty="0" err="1"/>
              <a:t>opini</a:t>
            </a:r>
            <a:r>
              <a:rPr lang="en-US" b="1" dirty="0"/>
              <a:t>), </a:t>
            </a: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diperlakukan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hormat</a:t>
            </a:r>
            <a:r>
              <a:rPr lang="en-US" b="1" dirty="0"/>
              <a:t>, </a:t>
            </a: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konfidensialitas</a:t>
            </a:r>
            <a:r>
              <a:rPr lang="en-US" b="1" dirty="0"/>
              <a:t> (</a:t>
            </a:r>
            <a:r>
              <a:rPr lang="en-US" b="1" dirty="0" err="1"/>
              <a:t>termasuk</a:t>
            </a:r>
            <a:r>
              <a:rPr lang="en-US" b="1" dirty="0"/>
              <a:t> </a:t>
            </a:r>
            <a:r>
              <a:rPr lang="en-US" b="1" i="1" dirty="0"/>
              <a:t>privacy</a:t>
            </a:r>
            <a:r>
              <a:rPr lang="en-US" b="1" dirty="0"/>
              <a:t>), </a:t>
            </a: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kompensasi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cedera</a:t>
            </a:r>
            <a:r>
              <a:rPr lang="en-US" b="1" dirty="0"/>
              <a:t> yang </a:t>
            </a:r>
            <a:r>
              <a:rPr lang="en-US" b="1" dirty="0" err="1"/>
              <a:t>tidak</a:t>
            </a:r>
            <a:r>
              <a:rPr lang="en-US" b="1" dirty="0"/>
              <a:t> legal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mempertahankan</a:t>
            </a:r>
            <a:r>
              <a:rPr lang="en-US" b="1" dirty="0"/>
              <a:t> </a:t>
            </a:r>
            <a:r>
              <a:rPr lang="en-US" b="1" dirty="0" err="1"/>
              <a:t>dignitas</a:t>
            </a:r>
            <a:r>
              <a:rPr lang="en-US" b="1" dirty="0"/>
              <a:t> (</a:t>
            </a:r>
            <a:r>
              <a:rPr lang="en-US" b="1" dirty="0" err="1"/>
              <a:t>kemuliaan</a:t>
            </a:r>
            <a:r>
              <a:rPr lang="en-US" b="1" dirty="0"/>
              <a:t>) </a:t>
            </a:r>
            <a:r>
              <a:rPr lang="en-US" b="1" dirty="0" err="1"/>
              <a:t>termasuk</a:t>
            </a:r>
            <a:r>
              <a:rPr lang="en-US" b="1" dirty="0"/>
              <a:t> </a:t>
            </a:r>
            <a:r>
              <a:rPr lang="en-US" b="1" dirty="0" err="1"/>
              <a:t>menghadapi</a:t>
            </a:r>
            <a:r>
              <a:rPr lang="en-US" b="1" dirty="0"/>
              <a:t> </a:t>
            </a:r>
            <a:r>
              <a:rPr lang="en-US" b="1" dirty="0" err="1"/>
              <a:t>kematian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bangga</a:t>
            </a:r>
            <a:r>
              <a:rPr lang="en-US" b="1" dirty="0"/>
              <a:t>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Kompetensi</a:t>
            </a:r>
            <a:r>
              <a:rPr lang="en-US" b="1" dirty="0" smtClean="0"/>
              <a:t> yang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dimiliki</a:t>
            </a:r>
            <a:r>
              <a:rPr lang="en-US" b="1" dirty="0" smtClean="0"/>
              <a:t> </a:t>
            </a:r>
            <a:r>
              <a:rPr lang="en-US" b="1" dirty="0" err="1" smtClean="0"/>
              <a:t>perawat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perawat</a:t>
            </a:r>
            <a:r>
              <a:rPr lang="en-US" b="1" dirty="0" smtClean="0"/>
              <a:t> </a:t>
            </a:r>
            <a:r>
              <a:rPr lang="en-US" b="1" dirty="0" err="1" smtClean="0"/>
              <a:t>mampu</a:t>
            </a:r>
            <a:r>
              <a:rPr lang="en-US" b="1" dirty="0" smtClean="0"/>
              <a:t> </a:t>
            </a:r>
            <a:r>
              <a:rPr lang="en-US" b="1" dirty="0" err="1" smtClean="0"/>
              <a:t>mendifinisikan</a:t>
            </a:r>
            <a:r>
              <a:rPr lang="en-US" b="1" dirty="0" smtClean="0"/>
              <a:t> </a:t>
            </a:r>
            <a:r>
              <a:rPr lang="en-US" b="1" dirty="0" err="1" smtClean="0"/>
              <a:t>konsep</a:t>
            </a:r>
            <a:r>
              <a:rPr lang="en-US" b="1" dirty="0" smtClean="0"/>
              <a:t> </a:t>
            </a:r>
            <a:r>
              <a:rPr lang="en-US" b="1" dirty="0" err="1" smtClean="0"/>
              <a:t>etik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mampu</a:t>
            </a:r>
            <a:r>
              <a:rPr lang="en-US" b="1" dirty="0" smtClean="0"/>
              <a:t> </a:t>
            </a:r>
            <a:r>
              <a:rPr lang="en-US" b="1" dirty="0" err="1" smtClean="0"/>
              <a:t>mengidentifikasi</a:t>
            </a:r>
            <a:r>
              <a:rPr lang="en-US" b="1" dirty="0" smtClean="0"/>
              <a:t> </a:t>
            </a:r>
            <a:r>
              <a:rPr lang="en-US" b="1" dirty="0" err="1" smtClean="0"/>
              <a:t>masalah</a:t>
            </a:r>
            <a:r>
              <a:rPr lang="en-US" b="1" dirty="0" smtClean="0"/>
              <a:t> yang </a:t>
            </a:r>
            <a:r>
              <a:rPr lang="en-US" b="1" dirty="0" err="1" smtClean="0"/>
              <a:t>terjadi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, </a:t>
            </a:r>
            <a:r>
              <a:rPr lang="en-US" b="1" dirty="0" err="1" smtClean="0"/>
              <a:t>serta</a:t>
            </a:r>
            <a:r>
              <a:rPr lang="en-US" b="1" dirty="0" smtClean="0"/>
              <a:t> </a:t>
            </a:r>
            <a:r>
              <a:rPr lang="en-US" b="1" dirty="0" err="1" smtClean="0"/>
              <a:t>mampu</a:t>
            </a:r>
            <a:r>
              <a:rPr lang="en-US" b="1" dirty="0" smtClean="0"/>
              <a:t> </a:t>
            </a:r>
            <a:r>
              <a:rPr lang="en-US" b="1" dirty="0" err="1" smtClean="0"/>
              <a:t>menerapkan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keperawatan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memperhatikan</a:t>
            </a:r>
            <a:r>
              <a:rPr lang="en-US" b="1" dirty="0" smtClean="0"/>
              <a:t> </a:t>
            </a:r>
            <a:r>
              <a:rPr lang="en-US" b="1" dirty="0" err="1" smtClean="0"/>
              <a:t>sikap</a:t>
            </a:r>
            <a:r>
              <a:rPr lang="en-US" b="1" dirty="0" smtClean="0"/>
              <a:t> </a:t>
            </a:r>
            <a:r>
              <a:rPr lang="en-US" b="1" dirty="0" err="1" smtClean="0"/>
              <a:t>etik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menggukan</a:t>
            </a:r>
            <a:r>
              <a:rPr lang="en-US" b="1" dirty="0" smtClean="0"/>
              <a:t> </a:t>
            </a:r>
            <a:r>
              <a:rPr lang="en-US" b="1" dirty="0" err="1" smtClean="0"/>
              <a:t>kode</a:t>
            </a:r>
            <a:r>
              <a:rPr lang="en-US" b="1" dirty="0" smtClean="0"/>
              <a:t> </a:t>
            </a:r>
            <a:r>
              <a:rPr lang="en-US" b="1" dirty="0" err="1" smtClean="0"/>
              <a:t>etik</a:t>
            </a:r>
            <a:r>
              <a:rPr lang="en-US" b="1" dirty="0" smtClean="0"/>
              <a:t> </a:t>
            </a:r>
            <a:r>
              <a:rPr lang="en-US" b="1" dirty="0" err="1" smtClean="0"/>
              <a:t>keperawatan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pedoman</a:t>
            </a:r>
            <a:endParaRPr lang="en-US" b="1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KONSEP ETIK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Teori</a:t>
            </a:r>
            <a:r>
              <a:rPr lang="en-US" sz="2400" b="1" dirty="0"/>
              <a:t> </a:t>
            </a:r>
            <a:r>
              <a:rPr lang="en-US" sz="2400" b="1" dirty="0" err="1"/>
              <a:t>dasar</a:t>
            </a:r>
            <a:r>
              <a:rPr lang="en-US" sz="2400" b="1" dirty="0"/>
              <a:t>/</a:t>
            </a:r>
            <a:r>
              <a:rPr lang="en-US" sz="2400" b="1" dirty="0" err="1"/>
              <a:t>prinsip-prinsip</a:t>
            </a:r>
            <a:r>
              <a:rPr lang="en-US" sz="2400" b="1" dirty="0"/>
              <a:t> </a:t>
            </a:r>
            <a:r>
              <a:rPr lang="en-US" sz="2400" b="1" dirty="0" err="1"/>
              <a:t>etika</a:t>
            </a:r>
            <a:r>
              <a:rPr lang="en-US" sz="2400" b="1" dirty="0"/>
              <a:t> </a:t>
            </a:r>
            <a:r>
              <a:rPr lang="en-US" sz="2400" b="1" dirty="0" err="1"/>
              <a:t>merupakan</a:t>
            </a:r>
            <a:r>
              <a:rPr lang="en-US" sz="2400" b="1" dirty="0"/>
              <a:t> </a:t>
            </a:r>
            <a:r>
              <a:rPr lang="en-US" sz="2400" b="1" dirty="0" err="1"/>
              <a:t>penuntun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membuat</a:t>
            </a:r>
            <a:r>
              <a:rPr lang="en-US" sz="2400" b="1" dirty="0"/>
              <a:t> </a:t>
            </a:r>
            <a:r>
              <a:rPr lang="en-US" sz="2400" b="1" dirty="0" err="1"/>
              <a:t>keputusan</a:t>
            </a:r>
            <a:r>
              <a:rPr lang="en-US" sz="2400" b="1" dirty="0"/>
              <a:t> </a:t>
            </a:r>
            <a:r>
              <a:rPr lang="en-US" sz="2400" b="1" dirty="0" err="1"/>
              <a:t>etis</a:t>
            </a:r>
            <a:r>
              <a:rPr lang="en-US" sz="2400" b="1" dirty="0"/>
              <a:t> </a:t>
            </a:r>
            <a:r>
              <a:rPr lang="en-US" sz="2400" b="1" dirty="0" err="1"/>
              <a:t>praktik</a:t>
            </a:r>
            <a:r>
              <a:rPr lang="en-US" sz="2400" b="1" dirty="0"/>
              <a:t> </a:t>
            </a:r>
            <a:r>
              <a:rPr lang="en-US" sz="2400" b="1" dirty="0" err="1"/>
              <a:t>profesional</a:t>
            </a:r>
            <a:r>
              <a:rPr lang="en-US" sz="2400" b="1" dirty="0"/>
              <a:t>. </a:t>
            </a:r>
            <a:r>
              <a:rPr lang="en-US" sz="2400" b="1" dirty="0" err="1"/>
              <a:t>Teori-teori</a:t>
            </a:r>
            <a:r>
              <a:rPr lang="en-US" sz="2400" b="1" dirty="0"/>
              <a:t> </a:t>
            </a:r>
            <a:r>
              <a:rPr lang="en-US" sz="2400" b="1" dirty="0" err="1"/>
              <a:t>etik</a:t>
            </a:r>
            <a:r>
              <a:rPr lang="en-US" sz="2400" b="1" dirty="0"/>
              <a:t> </a:t>
            </a:r>
            <a:r>
              <a:rPr lang="en-US" sz="2400" b="1" dirty="0" err="1"/>
              <a:t>digunakan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pembuatan</a:t>
            </a:r>
            <a:r>
              <a:rPr lang="en-US" sz="2400" b="1" dirty="0"/>
              <a:t> </a:t>
            </a:r>
            <a:r>
              <a:rPr lang="en-US" sz="2400" b="1" dirty="0" err="1"/>
              <a:t>keputusan</a:t>
            </a:r>
            <a:r>
              <a:rPr lang="en-US" sz="2400" b="1" dirty="0"/>
              <a:t> </a:t>
            </a:r>
            <a:r>
              <a:rPr lang="en-US" sz="2400" b="1" dirty="0" err="1"/>
              <a:t>bila</a:t>
            </a:r>
            <a:r>
              <a:rPr lang="en-US" sz="2400" b="1" dirty="0"/>
              <a:t> </a:t>
            </a:r>
            <a:r>
              <a:rPr lang="en-US" sz="2400" b="1" dirty="0" err="1"/>
              <a:t>terjadi</a:t>
            </a:r>
            <a:r>
              <a:rPr lang="en-US" sz="2400" b="1" dirty="0"/>
              <a:t> </a:t>
            </a:r>
            <a:r>
              <a:rPr lang="en-US" sz="2400" b="1" dirty="0" err="1"/>
              <a:t>konflik</a:t>
            </a:r>
            <a:r>
              <a:rPr lang="en-US" sz="2400" b="1" dirty="0"/>
              <a:t> </a:t>
            </a:r>
            <a:r>
              <a:rPr lang="en-US" sz="2400" b="1" dirty="0" err="1"/>
              <a:t>antara</a:t>
            </a:r>
            <a:r>
              <a:rPr lang="en-US" sz="2400" b="1" dirty="0"/>
              <a:t> </a:t>
            </a:r>
            <a:r>
              <a:rPr lang="en-US" sz="2400" b="1" dirty="0" err="1"/>
              <a:t>prinsip-prinsip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 smtClean="0"/>
              <a:t>aturan-aturan</a:t>
            </a:r>
            <a:endParaRPr lang="id-ID" sz="2400" b="1" dirty="0" smtClean="0"/>
          </a:p>
          <a:p>
            <a:pPr>
              <a:buNone/>
            </a:pPr>
            <a:endParaRPr lang="en-US" sz="2400" b="1" dirty="0" smtClean="0"/>
          </a:p>
          <a:p>
            <a:r>
              <a:rPr lang="en-US" sz="2400" b="1" dirty="0"/>
              <a:t>Para </a:t>
            </a:r>
            <a:r>
              <a:rPr lang="en-US" sz="2400" b="1" dirty="0" err="1"/>
              <a:t>ahli</a:t>
            </a:r>
            <a:r>
              <a:rPr lang="en-US" sz="2400" b="1" dirty="0"/>
              <a:t> </a:t>
            </a:r>
            <a:r>
              <a:rPr lang="en-US" sz="2400" b="1" dirty="0" err="1"/>
              <a:t>falsafah</a:t>
            </a:r>
            <a:r>
              <a:rPr lang="en-US" sz="2400" b="1" dirty="0"/>
              <a:t> moral </a:t>
            </a:r>
            <a:r>
              <a:rPr lang="en-US" sz="2400" b="1" dirty="0" err="1"/>
              <a:t>telah</a:t>
            </a:r>
            <a:r>
              <a:rPr lang="en-US" sz="2400" b="1" dirty="0"/>
              <a:t> </a:t>
            </a:r>
            <a:r>
              <a:rPr lang="en-US" sz="2400" b="1" dirty="0" err="1"/>
              <a:t>mengemukakan</a:t>
            </a:r>
            <a:r>
              <a:rPr lang="en-US" sz="2400" b="1" dirty="0"/>
              <a:t> </a:t>
            </a:r>
            <a:r>
              <a:rPr lang="en-US" sz="2400" b="1" dirty="0" err="1"/>
              <a:t>beberapa</a:t>
            </a:r>
            <a:r>
              <a:rPr lang="en-US" sz="2400" b="1" dirty="0"/>
              <a:t> </a:t>
            </a:r>
            <a:r>
              <a:rPr lang="en-US" sz="2400" b="1" dirty="0" err="1"/>
              <a:t>teori</a:t>
            </a:r>
            <a:r>
              <a:rPr lang="en-US" sz="2400" b="1" dirty="0"/>
              <a:t> </a:t>
            </a:r>
            <a:r>
              <a:rPr lang="en-US" sz="2400" b="1" dirty="0" err="1"/>
              <a:t>etik</a:t>
            </a:r>
            <a:r>
              <a:rPr lang="en-US" sz="2400" b="1" dirty="0"/>
              <a:t>, yang </a:t>
            </a:r>
            <a:r>
              <a:rPr lang="en-US" sz="2400" b="1" dirty="0" err="1"/>
              <a:t>secara</a:t>
            </a:r>
            <a:r>
              <a:rPr lang="en-US" sz="2400" b="1" dirty="0"/>
              <a:t> </a:t>
            </a:r>
            <a:r>
              <a:rPr lang="en-US" sz="2400" b="1" dirty="0" err="1"/>
              <a:t>garis</a:t>
            </a:r>
            <a:r>
              <a:rPr lang="en-US" sz="2400" b="1" dirty="0"/>
              <a:t> </a:t>
            </a:r>
            <a:r>
              <a:rPr lang="en-US" sz="2400" b="1" dirty="0" err="1"/>
              <a:t>besar</a:t>
            </a:r>
            <a:r>
              <a:rPr lang="en-US" sz="2400" b="1" dirty="0"/>
              <a:t> </a:t>
            </a:r>
            <a:r>
              <a:rPr lang="en-US" sz="2400" b="1" dirty="0" err="1"/>
              <a:t>dapat</a:t>
            </a:r>
            <a:r>
              <a:rPr lang="en-US" sz="2400" b="1" dirty="0"/>
              <a:t> </a:t>
            </a:r>
            <a:r>
              <a:rPr lang="en-US" sz="2400" b="1" dirty="0" err="1"/>
              <a:t>diklasifikasikan</a:t>
            </a:r>
            <a:r>
              <a:rPr lang="en-US" sz="2400" b="1" dirty="0"/>
              <a:t> </a:t>
            </a:r>
            <a:r>
              <a:rPr lang="en-US" sz="2400" b="1" dirty="0" err="1"/>
              <a:t>menjadi</a:t>
            </a:r>
            <a:r>
              <a:rPr lang="en-US" sz="2400" b="1" dirty="0"/>
              <a:t> </a:t>
            </a:r>
            <a:r>
              <a:rPr lang="en-US" sz="2400" b="1" dirty="0" err="1"/>
              <a:t>teori</a:t>
            </a:r>
            <a:r>
              <a:rPr lang="en-US" sz="2400" b="1" dirty="0"/>
              <a:t> </a:t>
            </a:r>
            <a:r>
              <a:rPr lang="en-US" sz="2400" b="1" dirty="0" err="1"/>
              <a:t>teleologi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deontologi</a:t>
            </a:r>
            <a:r>
              <a:rPr lang="en-US" sz="2400" b="1" dirty="0"/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sz="2400" dirty="0" err="1"/>
              <a:t>Teleologi</a:t>
            </a:r>
            <a:r>
              <a:rPr lang="en-US" sz="2400" dirty="0"/>
              <a:t>.</a:t>
            </a:r>
          </a:p>
          <a:p>
            <a:pPr>
              <a:buNone/>
            </a:pPr>
            <a:r>
              <a:rPr lang="en-US" sz="2400" dirty="0" err="1"/>
              <a:t>Teleologi</a:t>
            </a:r>
            <a:r>
              <a:rPr lang="en-US" sz="2400" dirty="0"/>
              <a:t>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Yunani</a:t>
            </a:r>
            <a:r>
              <a:rPr lang="en-US" sz="2400" dirty="0"/>
              <a:t> </a:t>
            </a:r>
            <a:r>
              <a:rPr lang="en-US" sz="2400" i="1" dirty="0" err="1"/>
              <a:t>telos</a:t>
            </a:r>
            <a:r>
              <a:rPr lang="en-US" sz="2400" dirty="0"/>
              <a:t> yang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.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ungkapan</a:t>
            </a:r>
            <a:r>
              <a:rPr lang="en-US" sz="2400" dirty="0"/>
              <a:t> </a:t>
            </a:r>
            <a:r>
              <a:rPr lang="en-US" sz="2400" i="1" dirty="0"/>
              <a:t>the end </a:t>
            </a:r>
            <a:r>
              <a:rPr lang="en-US" sz="2400" i="1" dirty="0" err="1"/>
              <a:t>fustifies</a:t>
            </a:r>
            <a:r>
              <a:rPr lang="en-US" sz="2400" i="1" dirty="0"/>
              <a:t> the means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makna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tindakan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yang </a:t>
            </a:r>
            <a:r>
              <a:rPr lang="en-US" sz="2400" dirty="0" err="1"/>
              <a:t>terjadi</a:t>
            </a:r>
            <a:r>
              <a:rPr lang="en-US" sz="2400" dirty="0"/>
              <a:t>.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menekankan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pencapaian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kebaikan</a:t>
            </a:r>
            <a:r>
              <a:rPr lang="en-US" sz="2400" dirty="0"/>
              <a:t> </a:t>
            </a:r>
            <a:r>
              <a:rPr lang="en-US" sz="2400" dirty="0" err="1"/>
              <a:t>maksimal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ketidakbaikan</a:t>
            </a:r>
            <a:r>
              <a:rPr lang="en-US" sz="2400" dirty="0"/>
              <a:t> </a:t>
            </a:r>
            <a:r>
              <a:rPr lang="en-US" sz="2400" dirty="0" err="1"/>
              <a:t>sekecil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manusia.Contoh</a:t>
            </a:r>
            <a:r>
              <a:rPr lang="en-US" sz="2400" dirty="0"/>
              <a:t> </a:t>
            </a:r>
            <a:r>
              <a:rPr lang="en-US" sz="2400" dirty="0" err="1"/>
              <a:t>penerapan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bayi-bayi</a:t>
            </a:r>
            <a:r>
              <a:rPr lang="en-US" sz="2400" dirty="0"/>
              <a:t> yang </a:t>
            </a:r>
            <a:r>
              <a:rPr lang="en-US" sz="2400" dirty="0" err="1"/>
              <a:t>lahir</a:t>
            </a:r>
            <a:r>
              <a:rPr lang="en-US" sz="2400" dirty="0"/>
              <a:t> </a:t>
            </a:r>
            <a:r>
              <a:rPr lang="en-US" sz="2400" dirty="0" err="1"/>
              <a:t>cacat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diizinkan</a:t>
            </a:r>
            <a:r>
              <a:rPr lang="en-US" sz="2400" dirty="0"/>
              <a:t> </a:t>
            </a:r>
            <a:r>
              <a:rPr lang="en-US" sz="2400" dirty="0" err="1"/>
              <a:t>meninggal</a:t>
            </a:r>
            <a:r>
              <a:rPr lang="en-US" sz="2400" dirty="0"/>
              <a:t> </a:t>
            </a:r>
            <a:r>
              <a:rPr lang="en-US" sz="2400" dirty="0" err="1"/>
              <a:t>daripada</a:t>
            </a:r>
            <a:r>
              <a:rPr lang="en-US" sz="2400" dirty="0"/>
              <a:t> </a:t>
            </a:r>
            <a:r>
              <a:rPr lang="en-US" sz="2400" dirty="0" err="1"/>
              <a:t>nantinya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beban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abortus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menyelamatkan</a:t>
            </a:r>
            <a:r>
              <a:rPr lang="en-US" dirty="0"/>
              <a:t> </a:t>
            </a:r>
            <a:r>
              <a:rPr lang="en-US" dirty="0" err="1"/>
              <a:t>nyawa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mengakhiri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(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moral </a:t>
            </a:r>
            <a:r>
              <a:rPr lang="en-US" dirty="0" err="1"/>
              <a:t>buruk</a:t>
            </a:r>
            <a:r>
              <a:rPr lang="en-US" dirty="0"/>
              <a:t>.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kemurahan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(</a:t>
            </a:r>
            <a:r>
              <a:rPr lang="en-US" i="1" dirty="0"/>
              <a:t>beneficence)</a:t>
            </a:r>
            <a:r>
              <a:rPr lang="en-US" dirty="0"/>
              <a:t>.</a:t>
            </a:r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kemurahan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kebaikan</a:t>
            </a:r>
            <a:r>
              <a:rPr lang="en-US" dirty="0"/>
              <a:t> yang 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yang </a:t>
            </a:r>
            <a:r>
              <a:rPr lang="en-US" dirty="0" err="1"/>
              <a:t>merugikan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membahayakan</a:t>
            </a:r>
            <a:r>
              <a:rPr lang="en-US" dirty="0"/>
              <a:t> </a:t>
            </a:r>
            <a:r>
              <a:rPr lang="en-US" dirty="0" err="1"/>
              <a:t>pasien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45415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/>
              <a:t>Permasalahan</a:t>
            </a:r>
            <a:r>
              <a:rPr lang="en-US" b="1" dirty="0"/>
              <a:t> </a:t>
            </a:r>
            <a:r>
              <a:rPr lang="en-US" b="1" dirty="0" err="1"/>
              <a:t>etis</a:t>
            </a:r>
            <a:r>
              <a:rPr lang="en-US" b="1" dirty="0"/>
              <a:t> yang </a:t>
            </a:r>
            <a:r>
              <a:rPr lang="en-US" b="1" dirty="0" err="1"/>
              <a:t>dihadapi</a:t>
            </a:r>
            <a:r>
              <a:rPr lang="en-US" b="1" dirty="0"/>
              <a:t> </a:t>
            </a:r>
            <a:r>
              <a:rPr lang="en-US" b="1" dirty="0" err="1"/>
              <a:t>perawat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praktik</a:t>
            </a:r>
            <a:r>
              <a:rPr lang="en-US" b="1" dirty="0"/>
              <a:t> </a:t>
            </a:r>
            <a:r>
              <a:rPr lang="en-US" b="1" dirty="0" err="1"/>
              <a:t>keperawatan</a:t>
            </a:r>
            <a:r>
              <a:rPr lang="en-US" b="1" dirty="0"/>
              <a:t> </a:t>
            </a:r>
            <a:r>
              <a:rPr lang="en-US" b="1" dirty="0" err="1"/>
              <a:t>telah</a:t>
            </a:r>
            <a:r>
              <a:rPr lang="en-US" b="1" dirty="0"/>
              <a:t> </a:t>
            </a:r>
            <a:r>
              <a:rPr lang="en-US" b="1" dirty="0" err="1"/>
              <a:t>menimbulkan</a:t>
            </a:r>
            <a:r>
              <a:rPr lang="en-US" b="1" dirty="0"/>
              <a:t> </a:t>
            </a:r>
            <a:r>
              <a:rPr lang="en-US" b="1" dirty="0" err="1"/>
              <a:t>konflik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kebutuhan</a:t>
            </a:r>
            <a:r>
              <a:rPr lang="en-US" b="1" dirty="0"/>
              <a:t> </a:t>
            </a:r>
            <a:r>
              <a:rPr lang="en-US" b="1" dirty="0" err="1"/>
              <a:t>pasien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harapan</a:t>
            </a:r>
            <a:r>
              <a:rPr lang="en-US" b="1" dirty="0"/>
              <a:t> </a:t>
            </a:r>
            <a:r>
              <a:rPr lang="en-US" b="1" dirty="0" err="1"/>
              <a:t>perawat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falsafah</a:t>
            </a:r>
            <a:r>
              <a:rPr lang="en-US" b="1" dirty="0"/>
              <a:t> </a:t>
            </a:r>
            <a:r>
              <a:rPr lang="en-US" b="1" dirty="0" err="1"/>
              <a:t>keperawatan</a:t>
            </a:r>
            <a:r>
              <a:rPr lang="en-US" b="1" dirty="0"/>
              <a:t>. </a:t>
            </a:r>
            <a:endParaRPr lang="id-ID" b="1" dirty="0" smtClean="0"/>
          </a:p>
          <a:p>
            <a:r>
              <a:rPr lang="en-US" b="1" dirty="0" err="1" smtClean="0"/>
              <a:t>Masalah</a:t>
            </a:r>
            <a:r>
              <a:rPr lang="en-US" b="1" dirty="0" smtClean="0"/>
              <a:t> </a:t>
            </a:r>
            <a:r>
              <a:rPr lang="en-US" b="1" dirty="0" err="1"/>
              <a:t>etika</a:t>
            </a:r>
            <a:r>
              <a:rPr lang="en-US" b="1" dirty="0"/>
              <a:t> </a:t>
            </a:r>
            <a:r>
              <a:rPr lang="en-US" b="1" dirty="0" err="1"/>
              <a:t>keperawatan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dasarnya</a:t>
            </a:r>
            <a:r>
              <a:rPr lang="en-US" b="1" dirty="0"/>
              <a:t> </a:t>
            </a:r>
            <a:r>
              <a:rPr lang="en-US" b="1" dirty="0" err="1"/>
              <a:t>merupakan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r>
              <a:rPr lang="en-US" b="1" dirty="0"/>
              <a:t> </a:t>
            </a:r>
            <a:r>
              <a:rPr lang="en-US" b="1" dirty="0" err="1"/>
              <a:t>etika</a:t>
            </a:r>
            <a:r>
              <a:rPr lang="en-US" b="1" dirty="0"/>
              <a:t> </a:t>
            </a:r>
            <a:r>
              <a:rPr lang="en-US" b="1" dirty="0" err="1"/>
              <a:t>kesehatan</a:t>
            </a:r>
            <a:r>
              <a:rPr lang="en-US" b="1" dirty="0"/>
              <a:t>,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hal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dikenal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istilah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r>
              <a:rPr lang="en-US" b="1" dirty="0"/>
              <a:t> </a:t>
            </a:r>
            <a:r>
              <a:rPr lang="en-US" b="1" dirty="0" err="1"/>
              <a:t>etika</a:t>
            </a:r>
            <a:r>
              <a:rPr lang="en-US" b="1" dirty="0"/>
              <a:t> </a:t>
            </a:r>
            <a:r>
              <a:rPr lang="en-US" b="1" dirty="0" err="1"/>
              <a:t>biomedis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bioetis</a:t>
            </a:r>
            <a:r>
              <a:rPr lang="en-US" b="1" dirty="0"/>
              <a:t>. </a:t>
            </a:r>
            <a:endParaRPr lang="id-ID" b="1" dirty="0" smtClean="0"/>
          </a:p>
          <a:p>
            <a:r>
              <a:rPr lang="en-US" b="1" dirty="0" err="1" smtClean="0"/>
              <a:t>Istilah</a:t>
            </a:r>
            <a:r>
              <a:rPr lang="en-US" b="1" dirty="0" smtClean="0"/>
              <a:t> </a:t>
            </a:r>
            <a:r>
              <a:rPr lang="en-US" b="1" dirty="0" err="1"/>
              <a:t>bioetis</a:t>
            </a:r>
            <a:r>
              <a:rPr lang="en-US" b="1" dirty="0"/>
              <a:t> </a:t>
            </a:r>
            <a:r>
              <a:rPr lang="en-US" b="1" dirty="0" err="1"/>
              <a:t>mengandung</a:t>
            </a:r>
            <a:r>
              <a:rPr lang="en-US" b="1" dirty="0"/>
              <a:t> </a:t>
            </a:r>
            <a:r>
              <a:rPr lang="en-US" b="1" dirty="0" err="1"/>
              <a:t>arti</a:t>
            </a:r>
            <a:r>
              <a:rPr lang="en-US" b="1" dirty="0"/>
              <a:t> </a:t>
            </a:r>
            <a:r>
              <a:rPr lang="en-US" b="1" dirty="0" err="1"/>
              <a:t>ilmu</a:t>
            </a:r>
            <a:r>
              <a:rPr lang="en-US" b="1" dirty="0"/>
              <a:t> yang </a:t>
            </a:r>
            <a:r>
              <a:rPr lang="en-US" b="1" dirty="0" err="1"/>
              <a:t>mempelajari</a:t>
            </a:r>
            <a:r>
              <a:rPr lang="en-US" b="1" dirty="0"/>
              <a:t> </a:t>
            </a:r>
            <a:r>
              <a:rPr lang="en-US" b="1" dirty="0" err="1"/>
              <a:t>masalah-masalah</a:t>
            </a:r>
            <a:r>
              <a:rPr lang="en-US" b="1" dirty="0"/>
              <a:t> yang </a:t>
            </a:r>
            <a:r>
              <a:rPr lang="en-US" b="1" dirty="0" err="1"/>
              <a:t>timbul</a:t>
            </a:r>
            <a:r>
              <a:rPr lang="en-US" b="1" dirty="0"/>
              <a:t> </a:t>
            </a:r>
            <a:r>
              <a:rPr lang="en-US" b="1" dirty="0" err="1"/>
              <a:t>akibat</a:t>
            </a:r>
            <a:r>
              <a:rPr lang="en-US" b="1" dirty="0"/>
              <a:t> </a:t>
            </a:r>
            <a:r>
              <a:rPr lang="en-US" b="1" dirty="0" err="1"/>
              <a:t>kemajuan</a:t>
            </a:r>
            <a:r>
              <a:rPr lang="en-US" b="1" dirty="0"/>
              <a:t> </a:t>
            </a:r>
            <a:r>
              <a:rPr lang="en-US" b="1" dirty="0" err="1"/>
              <a:t>ilmu</a:t>
            </a:r>
            <a:r>
              <a:rPr lang="en-US" b="1" dirty="0"/>
              <a:t> </a:t>
            </a:r>
            <a:r>
              <a:rPr lang="en-US" b="1" dirty="0" err="1"/>
              <a:t>pengetahuan</a:t>
            </a:r>
            <a:r>
              <a:rPr lang="en-US" b="1" dirty="0"/>
              <a:t> </a:t>
            </a:r>
            <a:r>
              <a:rPr lang="en-US" b="1" dirty="0" err="1"/>
              <a:t>terutama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bidang</a:t>
            </a:r>
            <a:r>
              <a:rPr lang="en-US" b="1" dirty="0"/>
              <a:t> </a:t>
            </a:r>
            <a:r>
              <a:rPr lang="en-US" b="1" dirty="0" err="1"/>
              <a:t>biologi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kedokteran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id-ID" sz="3600" b="1" dirty="0" smtClean="0"/>
              <a:t/>
            </a:r>
            <a:br>
              <a:rPr lang="id-ID" sz="3600" b="1" dirty="0" smtClean="0"/>
            </a:br>
            <a:r>
              <a:rPr lang="en-US" sz="3600" b="1" dirty="0" err="1" smtClean="0"/>
              <a:t>Kode</a:t>
            </a:r>
            <a:r>
              <a:rPr lang="en-US" sz="3600" b="1" dirty="0" smtClean="0"/>
              <a:t> </a:t>
            </a:r>
            <a:r>
              <a:rPr lang="en-US" sz="3600" b="1" dirty="0" err="1"/>
              <a:t>Etik</a:t>
            </a:r>
            <a:r>
              <a:rPr lang="en-US" sz="3600" b="1" dirty="0"/>
              <a:t> </a:t>
            </a:r>
            <a:r>
              <a:rPr lang="en-US" sz="3600" b="1" dirty="0" err="1"/>
              <a:t>Keperawatan</a:t>
            </a:r>
            <a:r>
              <a:rPr lang="en-US" sz="3600" b="1" dirty="0"/>
              <a:t> Indonesia (PPNI,2000):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err="1"/>
              <a:t>Tanggung</a:t>
            </a:r>
            <a:r>
              <a:rPr lang="en-US" b="1" dirty="0"/>
              <a:t> </a:t>
            </a:r>
            <a:r>
              <a:rPr lang="en-US" b="1" dirty="0" err="1"/>
              <a:t>jawab</a:t>
            </a:r>
            <a:r>
              <a:rPr lang="en-US" b="1" dirty="0"/>
              <a:t> </a:t>
            </a:r>
            <a:r>
              <a:rPr lang="en-US" b="1" dirty="0" err="1"/>
              <a:t>perawat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individu</a:t>
            </a:r>
            <a:r>
              <a:rPr lang="en-US" b="1" dirty="0"/>
              <a:t>, </a:t>
            </a:r>
            <a:r>
              <a:rPr lang="en-US" b="1" dirty="0" err="1"/>
              <a:t>keluarga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.</a:t>
            </a:r>
            <a:endParaRPr lang="en-US" dirty="0"/>
          </a:p>
          <a:p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pengabdian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berpedoman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tanggungjawab</a:t>
            </a:r>
            <a:r>
              <a:rPr lang="en-US" dirty="0"/>
              <a:t> yang </a:t>
            </a:r>
            <a:r>
              <a:rPr lang="en-US" dirty="0" err="1"/>
              <a:t>pangkal</a:t>
            </a:r>
            <a:r>
              <a:rPr lang="en-US" dirty="0"/>
              <a:t> </a:t>
            </a:r>
            <a:r>
              <a:rPr lang="en-US" dirty="0" err="1"/>
              <a:t>tolaknya</a:t>
            </a:r>
            <a:r>
              <a:rPr lang="en-US" dirty="0"/>
              <a:t>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masyarakat,Perawatan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pengabdian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menghormati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,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istiadat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kelangsungan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beragama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masyarakat.Perawatan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kewajibannya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dilandasi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rasa </a:t>
            </a:r>
            <a:r>
              <a:rPr lang="en-US" dirty="0" err="1"/>
              <a:t>tulus</a:t>
            </a:r>
            <a:r>
              <a:rPr lang="en-US" dirty="0"/>
              <a:t> </a:t>
            </a:r>
            <a:r>
              <a:rPr lang="en-US" dirty="0" err="1"/>
              <a:t>ikhlas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martabat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tradisi</a:t>
            </a:r>
            <a:r>
              <a:rPr lang="en-US" dirty="0"/>
              <a:t> </a:t>
            </a:r>
            <a:r>
              <a:rPr lang="en-US" dirty="0" err="1"/>
              <a:t>luhur</a:t>
            </a:r>
            <a:r>
              <a:rPr lang="en-US" dirty="0"/>
              <a:t>  </a:t>
            </a:r>
            <a:r>
              <a:rPr lang="en-US" dirty="0" err="1"/>
              <a:t>keperawatan.Perawatan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menjalin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prakarsa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 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err="1"/>
              <a:t>Tanggung</a:t>
            </a:r>
            <a:r>
              <a:rPr lang="en-US" b="1" dirty="0"/>
              <a:t> </a:t>
            </a:r>
            <a:r>
              <a:rPr lang="en-US" b="1" dirty="0" err="1"/>
              <a:t>jawab</a:t>
            </a:r>
            <a:r>
              <a:rPr lang="en-US" b="1" dirty="0"/>
              <a:t> </a:t>
            </a:r>
            <a:r>
              <a:rPr lang="en-US" b="1" dirty="0" err="1"/>
              <a:t>perawat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tugas</a:t>
            </a:r>
            <a:r>
              <a:rPr lang="en-US" dirty="0"/>
              <a:t>.</a:t>
            </a:r>
          </a:p>
          <a:p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kejujuran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, 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Perawat</a:t>
            </a:r>
            <a:r>
              <a:rPr lang="en-US" dirty="0" smtClean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merahasiakan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sehubungan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yang </a:t>
            </a:r>
            <a:r>
              <a:rPr lang="en-US" dirty="0" err="1"/>
              <a:t>dipercayakan</a:t>
            </a:r>
            <a:r>
              <a:rPr lang="en-US" dirty="0"/>
              <a:t> </a:t>
            </a:r>
            <a:r>
              <a:rPr lang="en-US" dirty="0" err="1"/>
              <a:t>kepadanya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Perawa</a:t>
            </a:r>
            <a:r>
              <a:rPr lang="id-ID" dirty="0" smtClean="0"/>
              <a:t>t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Perawat</a:t>
            </a:r>
            <a:r>
              <a:rPr lang="en-US" dirty="0"/>
              <a:t> 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menunaikan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terpengaruh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kebangsaan</a:t>
            </a:r>
            <a:r>
              <a:rPr lang="en-US" dirty="0"/>
              <a:t>, </a:t>
            </a:r>
            <a:r>
              <a:rPr lang="en-US" dirty="0" err="1"/>
              <a:t>kesukuan</a:t>
            </a:r>
            <a:r>
              <a:rPr lang="en-US" dirty="0"/>
              <a:t>, </a:t>
            </a:r>
            <a:r>
              <a:rPr lang="en-US" dirty="0" err="1"/>
              <a:t>keagamaan</a:t>
            </a:r>
            <a:r>
              <a:rPr lang="en-US" dirty="0"/>
              <a:t>,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, </a:t>
            </a:r>
            <a:r>
              <a:rPr lang="en-US" dirty="0" err="1"/>
              <a:t>umur</a:t>
            </a:r>
            <a:r>
              <a:rPr lang="en-US" dirty="0"/>
              <a:t>,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,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kedudukan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Perawat</a:t>
            </a:r>
            <a:r>
              <a:rPr lang="en-US" dirty="0" smtClean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matang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mengalih</a:t>
            </a:r>
            <a:r>
              <a:rPr lang="en-US" dirty="0"/>
              <a:t> </a:t>
            </a:r>
            <a:r>
              <a:rPr lang="en-US" dirty="0" err="1"/>
              <a:t>tugaskan</a:t>
            </a:r>
            <a:r>
              <a:rPr lang="en-US" dirty="0"/>
              <a:t> </a:t>
            </a:r>
            <a:r>
              <a:rPr lang="en-US" dirty="0" err="1"/>
              <a:t>tangungjawab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239</TotalTime>
  <Words>1425</Words>
  <Application>Microsoft Office PowerPoint</Application>
  <PresentationFormat>On-screen Show (4:3)</PresentationFormat>
  <Paragraphs>74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Module</vt:lpstr>
      <vt:lpstr>PENGAMBILAN KEPUTUSAN ETIK</vt:lpstr>
      <vt:lpstr>ETIKA</vt:lpstr>
      <vt:lpstr>Slide 3</vt:lpstr>
      <vt:lpstr>KONSEP ETIK</vt:lpstr>
      <vt:lpstr>Slide 5</vt:lpstr>
      <vt:lpstr>Slide 6</vt:lpstr>
      <vt:lpstr>Slide 7</vt:lpstr>
      <vt:lpstr> Kode Etik Keperawatan Indonesia (PPNI,2000): </vt:lpstr>
      <vt:lpstr>Slide 9</vt:lpstr>
      <vt:lpstr>Slide 10</vt:lpstr>
      <vt:lpstr>Slide 11</vt:lpstr>
      <vt:lpstr>Slide 12</vt:lpstr>
      <vt:lpstr>FAKTOR YANG MEMPENGARUHI PEMBUATAN KEPUTUSAN ETIS </vt:lpstr>
      <vt:lpstr>Faktor-faktor yang berpengaruh dalam membuat keputusan etis</vt:lpstr>
      <vt:lpstr>Faktor agama dan adat istiadat. </vt:lpstr>
      <vt:lpstr>Adat istiadat</vt:lpstr>
      <vt:lpstr>Faktor  sosial. </vt:lpstr>
      <vt:lpstr> Faktor ilmu pengetahuan dan tekhnologi. </vt:lpstr>
      <vt:lpstr> Faktor legislasi dan  keputusan juridis. </vt:lpstr>
      <vt:lpstr>Faktor dana/keuangan</vt:lpstr>
      <vt:lpstr>Faktor pekerjaan. </vt:lpstr>
      <vt:lpstr>Kode etik keperawatan. </vt:lpstr>
      <vt:lpstr>Hak-hak pasien.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KEPERAWATAN</dc:title>
  <dc:creator>user</dc:creator>
  <cp:lastModifiedBy>Yayah Karyanah</cp:lastModifiedBy>
  <cp:revision>22</cp:revision>
  <dcterms:created xsi:type="dcterms:W3CDTF">2012-10-02T08:23:26Z</dcterms:created>
  <dcterms:modified xsi:type="dcterms:W3CDTF">2017-12-11T07:54:05Z</dcterms:modified>
</cp:coreProperties>
</file>