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72F73D-42B7-4DB2-A2F0-03339650549E}" type="datetimeFigureOut">
              <a:rPr lang="id-ID" smtClean="0"/>
              <a:pPr/>
              <a:t>13/10/2017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111159-FD41-4583-8C2B-CE21E22DF3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PELAYANAN KEPERAWATAN DALAM SISTEM PELAYANAN KESEHATAN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d. Pelayanan </a:t>
            </a:r>
            <a:r>
              <a:rPr lang="id-ID" dirty="0" smtClean="0"/>
              <a:t>kesehatan </a:t>
            </a:r>
            <a:r>
              <a:rPr lang="id-ID" b="1" dirty="0" smtClean="0">
                <a:solidFill>
                  <a:srgbClr val="FF0000"/>
                </a:solidFill>
              </a:rPr>
              <a:t>rehabilitatif, </a:t>
            </a:r>
            <a:r>
              <a:rPr lang="id-ID" dirty="0" smtClean="0"/>
              <a:t>kegiatan dan/atau serangkaian kegiatan untuk mengembalikan bekas penderita ke dalam masyarakat sehingga dapat berfungsi lagi sebagai anggota masyarakat yang berguna untuk dirinya dan masyarakat, semaksimal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Pelayanan 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A.    DEFINISI </a:t>
            </a:r>
            <a:endParaRPr lang="id-ID" dirty="0" smtClean="0"/>
          </a:p>
          <a:p>
            <a:r>
              <a:rPr lang="id-ID" dirty="0" smtClean="0"/>
              <a:t> 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sv-SE" dirty="0" smtClean="0"/>
              <a:t>Sebelum </a:t>
            </a:r>
            <a:r>
              <a:rPr lang="sv-SE" dirty="0" smtClean="0"/>
              <a:t>mempelajari system pelayanan kesehatan lebih lanjut, terlebih </a:t>
            </a:r>
            <a:r>
              <a:rPr lang="sv-SE" dirty="0" smtClean="0"/>
              <a:t>dahulu</a:t>
            </a:r>
            <a:r>
              <a:rPr lang="id-ID" dirty="0" smtClean="0"/>
              <a:t> kita </a:t>
            </a:r>
            <a:r>
              <a:rPr lang="id-ID" dirty="0" smtClean="0"/>
              <a:t>memahami </a:t>
            </a:r>
            <a:r>
              <a:rPr lang="id-ID" b="1" dirty="0" smtClean="0"/>
              <a:t>teori tentang </a:t>
            </a:r>
            <a:r>
              <a:rPr lang="id-ID" b="1" dirty="0" smtClean="0"/>
              <a:t>system.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89013" indent="-903288"/>
            <a:r>
              <a:rPr lang="en-US" dirty="0" smtClean="0"/>
              <a:t>B.    SISTEM PELAYANAN </a:t>
            </a:r>
            <a:r>
              <a:rPr lang="id-ID" dirty="0" smtClean="0"/>
              <a:t>  </a:t>
            </a:r>
            <a:r>
              <a:rPr lang="en-US" dirty="0" smtClean="0"/>
              <a:t>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s</a:t>
            </a:r>
            <a:r>
              <a:rPr lang="en-US" dirty="0" err="1" smtClean="0"/>
              <a:t>ehatan</a:t>
            </a:r>
            <a:r>
              <a:rPr lang="en-US" dirty="0" smtClean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input, </a:t>
            </a:r>
            <a:r>
              <a:rPr lang="en-US" dirty="0" err="1"/>
              <a:t>proses</a:t>
            </a:r>
            <a:r>
              <a:rPr lang="en-US" dirty="0"/>
              <a:t>, output, </a:t>
            </a:r>
            <a:r>
              <a:rPr lang="en-US" dirty="0" err="1"/>
              <a:t>dampak</a:t>
            </a:r>
            <a:r>
              <a:rPr lang="en-US" dirty="0"/>
              <a:t>,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1.    Input</a:t>
            </a:r>
            <a:br>
              <a:rPr lang="en-US" dirty="0"/>
            </a:b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berfungsinya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Input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2.    </a:t>
            </a:r>
            <a:r>
              <a:rPr lang="en-US" dirty="0" err="1"/>
              <a:t>Proses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3. </a:t>
            </a:r>
            <a:r>
              <a:rPr lang="en-US" dirty="0" smtClean="0"/>
              <a:t>Output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. Output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sehat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4.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output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lama.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kesakitan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53841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5.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.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.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6. </a:t>
            </a:r>
            <a:r>
              <a:rPr lang="en-US" dirty="0" err="1" smtClean="0"/>
              <a:t>Lingkungan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 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b="1" dirty="0" smtClean="0"/>
          </a:p>
          <a:p>
            <a:pPr>
              <a:buNone/>
            </a:pPr>
            <a:r>
              <a:rPr lang="id-ID" b="1" dirty="0" smtClean="0"/>
              <a:t>               Feed back/umpan balik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pPr>
              <a:buNone/>
            </a:pPr>
            <a:r>
              <a:rPr lang="id-ID" b="1" dirty="0" smtClean="0"/>
              <a:t>  Input         </a:t>
            </a:r>
            <a:r>
              <a:rPr lang="id-ID" b="1" smtClean="0"/>
              <a:t>proses      output  </a:t>
            </a:r>
            <a:r>
              <a:rPr lang="id-ID" b="1" smtClean="0">
                <a:sym typeface="Wingdings" pitchFamily="2" charset="2"/>
              </a:rPr>
              <a:t>           </a:t>
            </a:r>
            <a:r>
              <a:rPr lang="id-ID" b="1" dirty="0" smtClean="0">
                <a:sym typeface="Wingdings" pitchFamily="2" charset="2"/>
              </a:rPr>
              <a:t>dam</a:t>
            </a:r>
            <a:r>
              <a:rPr lang="id-ID" b="1" dirty="0" smtClean="0"/>
              <a:t>pak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pPr>
              <a:buNone/>
            </a:pPr>
            <a:r>
              <a:rPr lang="id-ID" b="1" dirty="0" smtClean="0"/>
              <a:t>                        Lingkungan</a:t>
            </a:r>
            <a:endParaRPr lang="id-ID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892943" y="296465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715008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428728" y="23574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572926" y="3071810"/>
            <a:ext cx="142796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472" y="1785926"/>
            <a:ext cx="635798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-1070808" y="3500438"/>
            <a:ext cx="34282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215736" y="3571082"/>
            <a:ext cx="34282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4348" y="521495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4876" y="5214950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714480" y="378619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643306" y="378619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357818" y="378619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    </a:t>
            </a:r>
            <a:r>
              <a:rPr lang="id-ID" dirty="0" smtClean="0"/>
              <a:t>Kegiatan pelayanan dalam  pasal 52 ayat 2 uu </a:t>
            </a:r>
            <a:r>
              <a:rPr lang="en-US" dirty="0" smtClean="0"/>
              <a:t> 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a</a:t>
            </a:r>
            <a:r>
              <a:rPr lang="id-ID" dirty="0" smtClean="0"/>
              <a:t>. Pelayanan kesehatan</a:t>
            </a:r>
            <a:r>
              <a:rPr lang="id-ID" b="1" dirty="0" smtClean="0">
                <a:solidFill>
                  <a:srgbClr val="FF0000"/>
                </a:solidFill>
              </a:rPr>
              <a:t> promotif</a:t>
            </a:r>
            <a:r>
              <a:rPr lang="id-ID" dirty="0" smtClean="0"/>
              <a:t>, suatu kegiatan dan/atau serangkaian kegiatan pelayanan kesehatan yang lebih mengutamakan kegiatan yang bersifat promosi kesehatan. </a:t>
            </a:r>
          </a:p>
          <a:p>
            <a:pPr>
              <a:buNone/>
            </a:pPr>
            <a:r>
              <a:rPr lang="id-ID" dirty="0" smtClean="0"/>
              <a:t>b. Pelayanan kesehatan </a:t>
            </a:r>
            <a:r>
              <a:rPr lang="id-ID" b="1" dirty="0" smtClean="0">
                <a:solidFill>
                  <a:srgbClr val="FF0000"/>
                </a:solidFill>
              </a:rPr>
              <a:t>preventif</a:t>
            </a:r>
            <a:r>
              <a:rPr lang="id-ID" dirty="0" smtClean="0"/>
              <a:t>, suatu kegiatan pencegahan terhadap suatu masalah kesehatan/penyakit. </a:t>
            </a:r>
          </a:p>
          <a:p>
            <a:pPr>
              <a:buNone/>
            </a:pPr>
            <a:r>
              <a:rPr lang="id-ID" dirty="0" smtClean="0"/>
              <a:t>c. Pelayanan kesehatan </a:t>
            </a:r>
            <a:r>
              <a:rPr lang="id-ID" b="1" dirty="0" smtClean="0">
                <a:solidFill>
                  <a:srgbClr val="FF0000"/>
                </a:solidFill>
              </a:rPr>
              <a:t>kuratif</a:t>
            </a:r>
            <a:r>
              <a:rPr lang="id-ID" dirty="0" smtClean="0"/>
              <a:t>, suatu kegiatan dan/atau serangkaian kegiatan pengobatan yang ditujukan untuk penyembuhan penyakit, pengurangan penderitaan akibat penyakit, pengendalian penyakit, pengendalian kecacatan agar kualitas penderita dapat terjaga seoptimal mungkin. </a:t>
            </a:r>
          </a:p>
          <a:p>
            <a:pPr>
              <a:buNone/>
            </a:pPr>
            <a:r>
              <a:rPr lang="id-ID" dirty="0" smtClean="0"/>
              <a:t>d.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144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PELAYANAN KEPERAWATAN DALAM SISTEM PELAYANAN KESEHATAN</vt:lpstr>
      <vt:lpstr>Sistem Pelayanan Kesehatan</vt:lpstr>
      <vt:lpstr>B.    SISTEM PELAYANAN   KESEHATAN</vt:lpstr>
      <vt:lpstr>Slide 4</vt:lpstr>
      <vt:lpstr>Slide 5</vt:lpstr>
      <vt:lpstr>Slide 6</vt:lpstr>
      <vt:lpstr>Slide 7</vt:lpstr>
      <vt:lpstr>Slide 8</vt:lpstr>
      <vt:lpstr>C.    Kegiatan pelayanan dalam  pasal 52 ayat 2 uu  KESEHATAN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PELAYANAN KEPERAWATAN DALAM SISTEM PELAYANAN KESEHATAN</dc:title>
  <dc:creator>Yayah Karyanah</dc:creator>
  <cp:lastModifiedBy>Yayah Karyanah</cp:lastModifiedBy>
  <cp:revision>7</cp:revision>
  <dcterms:created xsi:type="dcterms:W3CDTF">2017-10-12T08:51:19Z</dcterms:created>
  <dcterms:modified xsi:type="dcterms:W3CDTF">2017-10-13T00:30:25Z</dcterms:modified>
</cp:coreProperties>
</file>