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erverZoom="0">
  <p:sldMasterIdLst>
    <p:sldMasterId id="2147483648" r:id="rId1"/>
  </p:sldMasterIdLst>
  <p:notesMasterIdLst>
    <p:notesMasterId r:id="rId12"/>
  </p:notes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8" r:id="rId11"/>
  </p:sldIdLst>
  <p:sldSz cx="9144000" cy="6858000" type="screen4x3"/>
  <p:notesSz cx="6858000" cy="9144000"/>
  <p:defaultTextStyle>
    <a:lvl1pPr marL="0" indent="0" algn="l" rtl="0" fontAlgn="base" latinLnBrk="1">
      <a:lnSpc>
        <a:spcPct val="100000"/>
      </a:lnSpc>
      <a:spcBef>
        <a:spcPct val="0"/>
      </a:spcBef>
      <a:spcAft>
        <a:spcPct val="0"/>
      </a:spcAft>
      <a:buFontTx/>
      <a:buNone/>
      <a:defRPr sz="1800" b="0" i="0" u="none" baseline="0">
        <a:solidFill>
          <a:schemeClr val="dk1"/>
        </a:solidFill>
        <a:latin typeface="Arial" charset="0"/>
        <a:sym typeface="Arial" charset="0"/>
      </a:defRPr>
    </a:lvl1pPr>
    <a:lvl2pPr marL="457200" indent="0" algn="l" rtl="0" fontAlgn="base" latinLnBrk="1">
      <a:lnSpc>
        <a:spcPct val="100000"/>
      </a:lnSpc>
      <a:spcBef>
        <a:spcPct val="0"/>
      </a:spcBef>
      <a:spcAft>
        <a:spcPct val="0"/>
      </a:spcAft>
      <a:buFontTx/>
      <a:buNone/>
      <a:defRPr sz="1800" b="0" i="0" u="none" baseline="0">
        <a:solidFill>
          <a:schemeClr val="dk1"/>
        </a:solidFill>
        <a:latin typeface="Arial" charset="0"/>
        <a:sym typeface="Arial" charset="0"/>
      </a:defRPr>
    </a:lvl2pPr>
    <a:lvl3pPr marL="914400" indent="0" algn="l" rtl="0" fontAlgn="base" latinLnBrk="1">
      <a:lnSpc>
        <a:spcPct val="100000"/>
      </a:lnSpc>
      <a:spcBef>
        <a:spcPct val="0"/>
      </a:spcBef>
      <a:spcAft>
        <a:spcPct val="0"/>
      </a:spcAft>
      <a:buFontTx/>
      <a:buNone/>
      <a:defRPr sz="1800" b="0" i="0" u="none" baseline="0">
        <a:solidFill>
          <a:schemeClr val="dk1"/>
        </a:solidFill>
        <a:latin typeface="Arial" charset="0"/>
        <a:sym typeface="Arial" charset="0"/>
      </a:defRPr>
    </a:lvl3pPr>
    <a:lvl4pPr marL="1371600" indent="0" algn="l" rtl="0" fontAlgn="base" latinLnBrk="1">
      <a:lnSpc>
        <a:spcPct val="100000"/>
      </a:lnSpc>
      <a:spcBef>
        <a:spcPct val="0"/>
      </a:spcBef>
      <a:spcAft>
        <a:spcPct val="0"/>
      </a:spcAft>
      <a:buFontTx/>
      <a:buNone/>
      <a:defRPr sz="1800" b="0" i="0" u="none" baseline="0">
        <a:solidFill>
          <a:schemeClr val="dk1"/>
        </a:solidFill>
        <a:latin typeface="Arial" charset="0"/>
        <a:sym typeface="Arial" charset="0"/>
      </a:defRPr>
    </a:lvl4pPr>
    <a:lvl5pPr marL="1828800" indent="0" algn="l" rtl="0" fontAlgn="base" latinLnBrk="1">
      <a:lnSpc>
        <a:spcPct val="100000"/>
      </a:lnSpc>
      <a:spcBef>
        <a:spcPct val="0"/>
      </a:spcBef>
      <a:spcAft>
        <a:spcPct val="0"/>
      </a:spcAft>
      <a:buFontTx/>
      <a:buNone/>
      <a:defRPr sz="1800" b="0" i="0" u="none" baseline="0">
        <a:solidFill>
          <a:schemeClr val="dk1"/>
        </a:solidFill>
        <a:latin typeface="Arial" charset="0"/>
        <a:sym typeface="Arial" charset="0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74" autoAdjust="0"/>
    <p:restoredTop sz="93135" autoAdjust="0"/>
  </p:normalViewPr>
  <p:slideViewPr>
    <p:cSldViewPr>
      <p:cViewPr>
        <p:scale>
          <a:sx n="67" d="100"/>
          <a:sy n="67" d="100"/>
        </p:scale>
        <p:origin x="-2820" y="-9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7" name="Header Placeholder 1048696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/>
          <a:lstStyle/>
          <a:p>
            <a:pPr lvl="0" eaLnBrk="1" latinLnBrk="1" hangingPunct="1"/>
            <a:endParaRPr lang="en-US" altLang="en-US" sz="1200">
              <a:latin typeface="Calibri" pitchFamily="34" charset="0"/>
            </a:endParaRPr>
          </a:p>
        </p:txBody>
      </p:sp>
      <p:sp>
        <p:nvSpPr>
          <p:cNvPr id="1048698" name="Date Placeholder 1048697"/>
          <p:cNvSpPr>
            <a:spLocks noGrp="1"/>
          </p:cNvSpPr>
          <p:nvPr>
            <p:ph type="dt" idx="1"/>
          </p:nvPr>
        </p:nvSpPr>
        <p:spPr>
          <a:xfrm>
            <a:off x="3884612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/>
          <a:lstStyle/>
          <a:p>
            <a:pPr lvl="0" algn="r" eaLnBrk="1" latinLnBrk="1" hangingPunct="1"/>
            <a:fld id="{566ABCEB-ACFC-4714-9973-3DA970169C29}" type="datetime1">
              <a:rPr lang="en-US" altLang="en-US" sz="1200">
                <a:latin typeface="Calibri" pitchFamily="34" charset="0"/>
              </a:rPr>
              <a:pPr lvl="0" algn="r" eaLnBrk="1" latinLnBrk="1" hangingPunct="1"/>
              <a:t>3/20/2018</a:t>
            </a:fld>
            <a:endParaRPr lang="en-US" altLang="en-US" sz="1200">
              <a:latin typeface="Calibri" pitchFamily="34" charset="0"/>
            </a:endParaRPr>
          </a:p>
        </p:txBody>
      </p:sp>
      <p:sp>
        <p:nvSpPr>
          <p:cNvPr id="1048699" name="Slide Image Placeholder 104869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 cap="flat" cmpd="sng">
            <a:solidFill>
              <a:srgbClr val="000000">
                <a:alpha val="100000"/>
              </a:srgbClr>
            </a:solidFill>
            <a:prstDash val="solid"/>
            <a:round/>
          </a:ln>
        </p:spPr>
        <p:txBody>
          <a:bodyPr lIns="91440" tIns="45720" rIns="91440" bIns="45720" anchor="ctr"/>
          <a:lstStyle/>
          <a:p>
            <a:endParaRPr/>
          </a:p>
        </p:txBody>
      </p:sp>
      <p:sp>
        <p:nvSpPr>
          <p:cNvPr id="1048700" name="Notes Placeholder 1048699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/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48701" name="Footer Placeholder 1048700"/>
          <p:cNvSpPr>
            <a:spLocks noGrp="1"/>
          </p:cNvSpPr>
          <p:nvPr>
            <p:ph type="ftr" sz="quarter" idx="4"/>
          </p:nvPr>
        </p:nvSpPr>
        <p:spPr>
          <a:xfrm>
            <a:off x="0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b"/>
          <a:lstStyle/>
          <a:p>
            <a:pPr lvl="0" eaLnBrk="1" latinLnBrk="1" hangingPunct="1"/>
            <a:endParaRPr lang="en-US" altLang="en-US" sz="1200">
              <a:latin typeface="Calibri" pitchFamily="34" charset="0"/>
            </a:endParaRPr>
          </a:p>
        </p:txBody>
      </p:sp>
      <p:sp>
        <p:nvSpPr>
          <p:cNvPr id="1048702" name="Slide Number Placeholder 1048701"/>
          <p:cNvSpPr>
            <a:spLocks noGrp="1"/>
          </p:cNvSpPr>
          <p:nvPr>
            <p:ph type="sldNum" sz="quarter" idx="5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b"/>
          <a:lstStyle/>
          <a:p>
            <a:pPr lvl="0" algn="r" eaLnBrk="1" latinLnBrk="1" hangingPunct="1"/>
            <a:fld id="{566ABCEB-ACFC-4714-9973-3DA970169C29}" type="slidenum">
              <a:rPr lang="en-US" altLang="en-US" sz="1200">
                <a:latin typeface="Calibri" pitchFamily="34" charset="0"/>
              </a:rPr>
              <a:pPr lvl="0" algn="r" eaLnBrk="1" latinLnBrk="1" hangingPunct="1"/>
              <a:t>‹#›</a:t>
            </a:fld>
            <a:endParaRPr lang="en-US" altLang="en-US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9092948"/>
      </p:ext>
    </p:extLst>
  </p:cSld>
  <p:clrMap bg1="dk1" tx1="dk1" bg2="dk1" tx2="dk1" accent1="dk1" accent2="dk1" accent3="dk1" accent4="dk1" accent5="dk1" accent6="dk1" hlink="dk1" folHlink="dk1"/>
  <p:notesStyle>
    <a:lvl1pPr marL="0" indent="0" algn="l" rtl="0" fontAlgn="base" latinLnBrk="1">
      <a:lnSpc>
        <a:spcPct val="100000"/>
      </a:lnSpc>
      <a:spcBef>
        <a:spcPct val="30000"/>
      </a:spcBef>
      <a:spcAft>
        <a:spcPct val="0"/>
      </a:spcAft>
      <a:buFontTx/>
      <a:buNone/>
      <a:defRPr sz="1200" b="0" i="0" u="none" baseline="0">
        <a:solidFill>
          <a:schemeClr val="dk1"/>
        </a:solidFill>
        <a:latin typeface="Calibri" pitchFamily="34" charset="0"/>
        <a:sym typeface="Arial" charset="0"/>
      </a:defRPr>
    </a:lvl1pPr>
    <a:lvl2pPr marL="457200" indent="0" algn="l" rtl="0" fontAlgn="base" latinLnBrk="1">
      <a:lnSpc>
        <a:spcPct val="100000"/>
      </a:lnSpc>
      <a:spcBef>
        <a:spcPct val="30000"/>
      </a:spcBef>
      <a:spcAft>
        <a:spcPct val="0"/>
      </a:spcAft>
      <a:buFontTx/>
      <a:buNone/>
      <a:defRPr sz="1200" b="0" i="0" u="none" baseline="0">
        <a:solidFill>
          <a:schemeClr val="dk1"/>
        </a:solidFill>
        <a:latin typeface="Calibri" pitchFamily="34" charset="0"/>
        <a:sym typeface="Arial" charset="0"/>
      </a:defRPr>
    </a:lvl2pPr>
    <a:lvl3pPr marL="914400" indent="0" algn="l" rtl="0" fontAlgn="base" latinLnBrk="1">
      <a:lnSpc>
        <a:spcPct val="100000"/>
      </a:lnSpc>
      <a:spcBef>
        <a:spcPct val="30000"/>
      </a:spcBef>
      <a:spcAft>
        <a:spcPct val="0"/>
      </a:spcAft>
      <a:buFontTx/>
      <a:buNone/>
      <a:defRPr sz="1200" b="0" i="0" u="none" baseline="0">
        <a:solidFill>
          <a:schemeClr val="dk1"/>
        </a:solidFill>
        <a:latin typeface="Calibri" pitchFamily="34" charset="0"/>
        <a:sym typeface="Arial" charset="0"/>
      </a:defRPr>
    </a:lvl3pPr>
    <a:lvl4pPr marL="1371600" indent="0" algn="l" rtl="0" fontAlgn="base" latinLnBrk="1">
      <a:lnSpc>
        <a:spcPct val="100000"/>
      </a:lnSpc>
      <a:spcBef>
        <a:spcPct val="30000"/>
      </a:spcBef>
      <a:spcAft>
        <a:spcPct val="0"/>
      </a:spcAft>
      <a:buFontTx/>
      <a:buNone/>
      <a:defRPr sz="1200" b="0" i="0" u="none" baseline="0">
        <a:solidFill>
          <a:schemeClr val="dk1"/>
        </a:solidFill>
        <a:latin typeface="Calibri" pitchFamily="34" charset="0"/>
        <a:sym typeface="Arial" charset="0"/>
      </a:defRPr>
    </a:lvl4pPr>
    <a:lvl5pPr marL="1828800" indent="0" algn="l" rtl="0" fontAlgn="base" latinLnBrk="1">
      <a:lnSpc>
        <a:spcPct val="100000"/>
      </a:lnSpc>
      <a:spcBef>
        <a:spcPct val="30000"/>
      </a:spcBef>
      <a:spcAft>
        <a:spcPct val="0"/>
      </a:spcAft>
      <a:buFontTx/>
      <a:buNone/>
      <a:defRPr sz="1200" b="0" i="0" u="none" baseline="0">
        <a:solidFill>
          <a:schemeClr val="dk1"/>
        </a:solidFill>
        <a:latin typeface="Calibri" pitchFamily="34" charset="0"/>
        <a:sym typeface="Arial" charset="0"/>
      </a:defRPr>
    </a:lvl5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7" name="Slide Image Placeholder 1048586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 cap="flat" cmpd="sng">
            <a:solidFill>
              <a:srgbClr val="000000">
                <a:alpha val="100000"/>
              </a:srgbClr>
            </a:solidFill>
            <a:prstDash val="solid"/>
            <a:miter/>
          </a:ln>
        </p:spPr>
        <p:txBody>
          <a:bodyPr lIns="91440" tIns="45720" rIns="91440" bIns="45720" anchor="ctr"/>
          <a:lstStyle/>
          <a:p>
            <a:endParaRPr/>
          </a:p>
        </p:txBody>
      </p:sp>
      <p:sp>
        <p:nvSpPr>
          <p:cNvPr id="1048588" name="Notes Placeholder 1048587"/>
          <p:cNvSpPr>
            <a:spLocks noGrp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t"/>
          <a:lstStyle/>
          <a:p>
            <a:endParaRPr lang="en-US" altLang="en-US"/>
          </a:p>
        </p:txBody>
      </p:sp>
      <p:sp>
        <p:nvSpPr>
          <p:cNvPr id="1048589" name="TextBox 1048588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b"/>
          <a:lstStyle/>
          <a:p>
            <a:pPr lvl="0" algn="r" eaLnBrk="1" latinLnBrk="1" hangingPunct="1"/>
            <a:fld id="{566ABCEB-ACFC-4714-9973-3DA970169C29}" type="slidenum">
              <a:rPr lang="en-US" altLang="en-US" sz="1200">
                <a:latin typeface="Calibri" pitchFamily="34" charset="0"/>
              </a:rPr>
              <a:pPr lvl="0" algn="r" eaLnBrk="1" latinLnBrk="1" hangingPunct="1"/>
              <a:t>1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6" name="Slide Image Placeholder 1048645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 cap="flat" cmpd="sng">
            <a:solidFill>
              <a:srgbClr val="000000">
                <a:alpha val="100000"/>
              </a:srgbClr>
            </a:solidFill>
            <a:prstDash val="solid"/>
            <a:miter/>
          </a:ln>
        </p:spPr>
        <p:txBody>
          <a:bodyPr lIns="91440" tIns="45720" rIns="91440" bIns="45720" anchor="ctr"/>
          <a:lstStyle/>
          <a:p>
            <a:endParaRPr/>
          </a:p>
        </p:txBody>
      </p:sp>
      <p:sp>
        <p:nvSpPr>
          <p:cNvPr id="1048647" name="Notes Placeholder 1048646"/>
          <p:cNvSpPr>
            <a:spLocks noGrp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t"/>
          <a:lstStyle/>
          <a:p>
            <a:endParaRPr lang="en-US" altLang="en-US"/>
          </a:p>
        </p:txBody>
      </p:sp>
      <p:sp>
        <p:nvSpPr>
          <p:cNvPr id="1048648" name="TextBox 1048647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b"/>
          <a:lstStyle/>
          <a:p>
            <a:pPr lvl="0" algn="r" eaLnBrk="1" latinLnBrk="1" hangingPunct="1"/>
            <a:fld id="{566ABCEB-ACFC-4714-9973-3DA970169C29}" type="slidenum">
              <a:rPr lang="en-US" altLang="en-US" sz="1200">
                <a:latin typeface="Calibri" pitchFamily="34" charset="0"/>
              </a:rPr>
              <a:pPr lvl="0" algn="r" eaLnBrk="1" latinLnBrk="1" hangingPunct="1"/>
              <a:t>10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Slide Image Placeholder 1048600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 cap="flat" cmpd="sng">
            <a:solidFill>
              <a:srgbClr val="000000">
                <a:alpha val="100000"/>
              </a:srgbClr>
            </a:solidFill>
            <a:prstDash val="solid"/>
            <a:miter/>
          </a:ln>
        </p:spPr>
        <p:txBody>
          <a:bodyPr lIns="91440" tIns="45720" rIns="91440" bIns="45720" anchor="ctr"/>
          <a:lstStyle/>
          <a:p>
            <a:endParaRPr/>
          </a:p>
        </p:txBody>
      </p:sp>
      <p:sp>
        <p:nvSpPr>
          <p:cNvPr id="1048602" name="Notes Placeholder 1048601"/>
          <p:cNvSpPr>
            <a:spLocks noGrp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t"/>
          <a:lstStyle/>
          <a:p>
            <a:endParaRPr lang="en-US" altLang="en-US"/>
          </a:p>
        </p:txBody>
      </p:sp>
      <p:sp>
        <p:nvSpPr>
          <p:cNvPr id="1048603" name="TextBox 1048602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b"/>
          <a:lstStyle/>
          <a:p>
            <a:pPr lvl="0" algn="r" eaLnBrk="1" latinLnBrk="1" hangingPunct="1"/>
            <a:fld id="{566ABCEB-ACFC-4714-9973-3DA970169C29}" type="slidenum">
              <a:rPr lang="en-US" altLang="en-US" sz="1200">
                <a:latin typeface="Calibri" pitchFamily="34" charset="0"/>
              </a:rPr>
              <a:pPr lvl="0" algn="r" eaLnBrk="1" latinLnBrk="1" hangingPunct="1"/>
              <a:t>2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6" name="Slide Image Placeholder 1048605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 cap="flat" cmpd="sng">
            <a:solidFill>
              <a:srgbClr val="000000">
                <a:alpha val="100000"/>
              </a:srgbClr>
            </a:solidFill>
            <a:prstDash val="solid"/>
            <a:miter/>
          </a:ln>
        </p:spPr>
        <p:txBody>
          <a:bodyPr lIns="91440" tIns="45720" rIns="91440" bIns="45720" anchor="ctr"/>
          <a:lstStyle/>
          <a:p>
            <a:endParaRPr/>
          </a:p>
        </p:txBody>
      </p:sp>
      <p:sp>
        <p:nvSpPr>
          <p:cNvPr id="1048607" name="Notes Placeholder 1048606"/>
          <p:cNvSpPr>
            <a:spLocks noGrp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t"/>
          <a:lstStyle/>
          <a:p>
            <a:endParaRPr lang="en-US" altLang="en-US"/>
          </a:p>
        </p:txBody>
      </p:sp>
      <p:sp>
        <p:nvSpPr>
          <p:cNvPr id="1048608" name="TextBox 1048607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b"/>
          <a:lstStyle/>
          <a:p>
            <a:pPr lvl="0" algn="r" eaLnBrk="1" latinLnBrk="1" hangingPunct="1"/>
            <a:fld id="{566ABCEB-ACFC-4714-9973-3DA970169C29}" type="slidenum">
              <a:rPr lang="en-US" altLang="en-US" sz="1200">
                <a:latin typeface="Calibri" pitchFamily="34" charset="0"/>
              </a:rPr>
              <a:pPr lvl="0" algn="r" eaLnBrk="1" latinLnBrk="1" hangingPunct="1"/>
              <a:t>3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Slide Image Placeholder 1048612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 cap="flat" cmpd="sng">
            <a:solidFill>
              <a:srgbClr val="000000">
                <a:alpha val="100000"/>
              </a:srgbClr>
            </a:solidFill>
            <a:prstDash val="solid"/>
            <a:miter/>
          </a:ln>
        </p:spPr>
        <p:txBody>
          <a:bodyPr lIns="91440" tIns="45720" rIns="91440" bIns="45720" anchor="ctr"/>
          <a:lstStyle/>
          <a:p>
            <a:endParaRPr/>
          </a:p>
        </p:txBody>
      </p:sp>
      <p:sp>
        <p:nvSpPr>
          <p:cNvPr id="1048614" name="Notes Placeholder 1048613"/>
          <p:cNvSpPr>
            <a:spLocks noGrp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t"/>
          <a:lstStyle/>
          <a:p>
            <a:endParaRPr lang="en-US" altLang="en-US"/>
          </a:p>
        </p:txBody>
      </p:sp>
      <p:sp>
        <p:nvSpPr>
          <p:cNvPr id="1048615" name="TextBox 1048614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b"/>
          <a:lstStyle/>
          <a:p>
            <a:pPr lvl="0" algn="r" eaLnBrk="1" latinLnBrk="1" hangingPunct="1"/>
            <a:fld id="{566ABCEB-ACFC-4714-9973-3DA970169C29}" type="slidenum">
              <a:rPr lang="en-US" altLang="en-US" sz="1200">
                <a:latin typeface="Calibri" pitchFamily="34" charset="0"/>
              </a:rPr>
              <a:pPr lvl="0" algn="r" eaLnBrk="1" latinLnBrk="1" hangingPunct="1"/>
              <a:t>4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9" name="Slide Image Placeholder 1048618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 cap="flat" cmpd="sng">
            <a:solidFill>
              <a:srgbClr val="000000">
                <a:alpha val="100000"/>
              </a:srgbClr>
            </a:solidFill>
            <a:prstDash val="solid"/>
            <a:miter/>
          </a:ln>
        </p:spPr>
        <p:txBody>
          <a:bodyPr lIns="91440" tIns="45720" rIns="91440" bIns="45720" anchor="ctr"/>
          <a:lstStyle/>
          <a:p>
            <a:endParaRPr/>
          </a:p>
        </p:txBody>
      </p:sp>
      <p:sp>
        <p:nvSpPr>
          <p:cNvPr id="1048620" name="Notes Placeholder 1048619"/>
          <p:cNvSpPr>
            <a:spLocks noGrp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t"/>
          <a:lstStyle/>
          <a:p>
            <a:endParaRPr lang="en-US" altLang="en-US"/>
          </a:p>
        </p:txBody>
      </p:sp>
      <p:sp>
        <p:nvSpPr>
          <p:cNvPr id="1048621" name="TextBox 1048620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b"/>
          <a:lstStyle/>
          <a:p>
            <a:pPr lvl="0" algn="r" eaLnBrk="1" latinLnBrk="1" hangingPunct="1"/>
            <a:fld id="{566ABCEB-ACFC-4714-9973-3DA970169C29}" type="slidenum">
              <a:rPr lang="en-US" altLang="en-US" sz="1200">
                <a:latin typeface="Calibri" pitchFamily="34" charset="0"/>
              </a:rPr>
              <a:pPr lvl="0" algn="r" eaLnBrk="1" latinLnBrk="1" hangingPunct="1"/>
              <a:t>5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Slide Image Placeholder 1048623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 cap="flat" cmpd="sng">
            <a:solidFill>
              <a:srgbClr val="000000">
                <a:alpha val="100000"/>
              </a:srgbClr>
            </a:solidFill>
            <a:prstDash val="solid"/>
            <a:miter/>
          </a:ln>
        </p:spPr>
        <p:txBody>
          <a:bodyPr lIns="91440" tIns="45720" rIns="91440" bIns="45720" anchor="ctr"/>
          <a:lstStyle/>
          <a:p>
            <a:endParaRPr/>
          </a:p>
        </p:txBody>
      </p:sp>
      <p:sp>
        <p:nvSpPr>
          <p:cNvPr id="1048625" name="Notes Placeholder 1048624"/>
          <p:cNvSpPr>
            <a:spLocks noGrp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t"/>
          <a:lstStyle/>
          <a:p>
            <a:endParaRPr lang="en-US" altLang="en-US"/>
          </a:p>
        </p:txBody>
      </p:sp>
      <p:sp>
        <p:nvSpPr>
          <p:cNvPr id="1048626" name="TextBox 1048625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b"/>
          <a:lstStyle/>
          <a:p>
            <a:pPr lvl="0" algn="r" eaLnBrk="1" latinLnBrk="1" hangingPunct="1"/>
            <a:fld id="{566ABCEB-ACFC-4714-9973-3DA970169C29}" type="slidenum">
              <a:rPr lang="en-US" altLang="en-US" sz="1200">
                <a:latin typeface="Calibri" pitchFamily="34" charset="0"/>
              </a:rPr>
              <a:pPr lvl="0" algn="r" eaLnBrk="1" latinLnBrk="1" hangingPunct="1"/>
              <a:t>6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1" name="Slide Image Placeholder 1048630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 cap="flat" cmpd="sng">
            <a:solidFill>
              <a:srgbClr val="000000">
                <a:alpha val="100000"/>
              </a:srgbClr>
            </a:solidFill>
            <a:prstDash val="solid"/>
            <a:miter/>
          </a:ln>
        </p:spPr>
        <p:txBody>
          <a:bodyPr lIns="91440" tIns="45720" rIns="91440" bIns="45720" anchor="ctr"/>
          <a:lstStyle/>
          <a:p>
            <a:endParaRPr/>
          </a:p>
        </p:txBody>
      </p:sp>
      <p:sp>
        <p:nvSpPr>
          <p:cNvPr id="1048632" name="Notes Placeholder 1048631"/>
          <p:cNvSpPr>
            <a:spLocks noGrp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t"/>
          <a:lstStyle/>
          <a:p>
            <a:endParaRPr lang="en-US" altLang="en-US"/>
          </a:p>
        </p:txBody>
      </p:sp>
      <p:sp>
        <p:nvSpPr>
          <p:cNvPr id="1048633" name="TextBox 1048632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b"/>
          <a:lstStyle/>
          <a:p>
            <a:pPr lvl="0" algn="r" eaLnBrk="1" latinLnBrk="1" hangingPunct="1"/>
            <a:fld id="{566ABCEB-ACFC-4714-9973-3DA970169C29}" type="slidenum">
              <a:rPr lang="en-US" altLang="en-US" sz="1200">
                <a:latin typeface="Calibri" pitchFamily="34" charset="0"/>
              </a:rPr>
              <a:pPr lvl="0" algn="r" eaLnBrk="1" latinLnBrk="1" hangingPunct="1"/>
              <a:t>7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6" name="Slide Image Placeholder 1048635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 cap="flat" cmpd="sng">
            <a:solidFill>
              <a:srgbClr val="000000">
                <a:alpha val="100000"/>
              </a:srgbClr>
            </a:solidFill>
            <a:prstDash val="solid"/>
            <a:miter/>
          </a:ln>
        </p:spPr>
        <p:txBody>
          <a:bodyPr lIns="91440" tIns="45720" rIns="91440" bIns="45720" anchor="ctr"/>
          <a:lstStyle/>
          <a:p>
            <a:endParaRPr/>
          </a:p>
        </p:txBody>
      </p:sp>
      <p:sp>
        <p:nvSpPr>
          <p:cNvPr id="1048637" name="Notes Placeholder 1048636"/>
          <p:cNvSpPr>
            <a:spLocks noGrp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t"/>
          <a:lstStyle/>
          <a:p>
            <a:endParaRPr lang="en-US" altLang="en-US"/>
          </a:p>
        </p:txBody>
      </p:sp>
      <p:sp>
        <p:nvSpPr>
          <p:cNvPr id="1048638" name="TextBox 1048637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b"/>
          <a:lstStyle/>
          <a:p>
            <a:pPr lvl="0" algn="r" eaLnBrk="1" latinLnBrk="1" hangingPunct="1"/>
            <a:fld id="{566ABCEB-ACFC-4714-9973-3DA970169C29}" type="slidenum">
              <a:rPr lang="en-US" altLang="en-US" sz="1200">
                <a:latin typeface="Calibri" pitchFamily="34" charset="0"/>
              </a:rPr>
              <a:pPr lvl="0" algn="r" eaLnBrk="1" latinLnBrk="1" hangingPunct="1"/>
              <a:t>8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Slide Image Placeholder 1048640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 cap="flat" cmpd="sng">
            <a:solidFill>
              <a:srgbClr val="000000">
                <a:alpha val="100000"/>
              </a:srgbClr>
            </a:solidFill>
            <a:prstDash val="solid"/>
            <a:miter/>
          </a:ln>
        </p:spPr>
        <p:txBody>
          <a:bodyPr lIns="91440" tIns="45720" rIns="91440" bIns="45720" anchor="ctr"/>
          <a:lstStyle/>
          <a:p>
            <a:endParaRPr/>
          </a:p>
        </p:txBody>
      </p:sp>
      <p:sp>
        <p:nvSpPr>
          <p:cNvPr id="1048642" name="Notes Placeholder 1048641"/>
          <p:cNvSpPr>
            <a:spLocks noGrp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t"/>
          <a:lstStyle/>
          <a:p>
            <a:endParaRPr lang="en-US" altLang="en-US"/>
          </a:p>
        </p:txBody>
      </p:sp>
      <p:sp>
        <p:nvSpPr>
          <p:cNvPr id="1048643" name="TextBox 1048642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b"/>
          <a:lstStyle/>
          <a:p>
            <a:pPr lvl="0" algn="r" eaLnBrk="1" latinLnBrk="1" hangingPunct="1"/>
            <a:fld id="{566ABCEB-ACFC-4714-9973-3DA970169C29}" type="slidenum">
              <a:rPr lang="en-US" altLang="en-US" sz="1200">
                <a:latin typeface="Calibri" pitchFamily="34" charset="0"/>
              </a:rPr>
              <a:pPr lvl="0" algn="r" eaLnBrk="1" latinLnBrk="1" hangingPunct="1"/>
              <a:t>9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048583" name="Date Placeholder 1048582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ctr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Arial" charset="0"/>
              </a:defRPr>
            </a:lvl5pPr>
          </a:lstStyle>
          <a:p>
            <a:pPr lvl="0" eaLnBrk="1" latinLnBrk="1" hangingPunct="1"/>
            <a:fld id="{566ABCEB-ACFC-4714-9973-3DA970169C29}" type="datetime1">
              <a:rPr lang="en-US" altLang="en-US" sz="1200">
                <a:solidFill>
                  <a:srgbClr val="898989"/>
                </a:solidFill>
                <a:latin typeface="Calibri" pitchFamily="34" charset="0"/>
              </a:rPr>
              <a:pPr lvl="0" eaLnBrk="1" latinLnBrk="1" hangingPunct="1"/>
              <a:t>3/20/2018</a:t>
            </a:fld>
            <a:endParaRPr lang="en-US" altLang="en-US" sz="120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048584" name="Slide Number Placeholder 1048583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ctr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Arial" charset="0"/>
              </a:defRPr>
            </a:lvl5pPr>
          </a:lstStyle>
          <a:p>
            <a:pPr lvl="0" algn="r" eaLnBrk="1" latinLnBrk="1" hangingPunct="1"/>
            <a:fld id="{566ABCEB-ACFC-4714-9973-3DA970169C29}" type="slidenum">
              <a:rPr lang="en-US" altLang="en-US" sz="1400">
                <a:latin typeface="Calibri" pitchFamily="34" charset="0"/>
              </a:rPr>
              <a:pPr lvl="0" algn="r" eaLnBrk="1" latinLnBrk="1" hangingPunct="1"/>
              <a:t>‹#›</a:t>
            </a:fld>
            <a:endParaRPr lang="en-US" altLang="en-US" sz="1400">
              <a:latin typeface="Calibri" pitchFamily="34" charset="0"/>
            </a:endParaRPr>
          </a:p>
        </p:txBody>
      </p:sp>
      <p:sp>
        <p:nvSpPr>
          <p:cNvPr id="1048585" name="Footer Placeholder 104858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ctr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Arial" charset="0"/>
              </a:defRPr>
            </a:lvl5pPr>
          </a:lstStyle>
          <a:p>
            <a:pPr lvl="0" algn="ctr" eaLnBrk="1" latinLnBrk="1" hangingPunct="1"/>
            <a:endParaRPr lang="en-US" altLang="en-US" sz="1200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87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88" name="Date Placeholder 1048687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ctr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Arial" charset="0"/>
              </a:defRPr>
            </a:lvl5pPr>
          </a:lstStyle>
          <a:p>
            <a:pPr lvl="0" eaLnBrk="1" latinLnBrk="1" hangingPunct="1"/>
            <a:fld id="{566ABCEB-ACFC-4714-9973-3DA970169C29}" type="datetime1">
              <a:rPr lang="en-US" altLang="en-US" sz="1200">
                <a:solidFill>
                  <a:srgbClr val="898989"/>
                </a:solidFill>
                <a:latin typeface="Calibri" pitchFamily="34" charset="0"/>
              </a:rPr>
              <a:pPr lvl="0" eaLnBrk="1" latinLnBrk="1" hangingPunct="1"/>
              <a:t>3/20/2018</a:t>
            </a:fld>
            <a:endParaRPr lang="en-US" altLang="en-US" sz="120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048689" name="Slide Number Placeholder 1048688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ctr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Arial" charset="0"/>
              </a:defRPr>
            </a:lvl5pPr>
          </a:lstStyle>
          <a:p>
            <a:pPr lvl="0" algn="r" eaLnBrk="1" latinLnBrk="1" hangingPunct="1"/>
            <a:fld id="{566ABCEB-ACFC-4714-9973-3DA970169C29}" type="slidenum">
              <a:rPr lang="en-US" altLang="en-US" sz="1400">
                <a:latin typeface="Calibri" pitchFamily="34" charset="0"/>
              </a:rPr>
              <a:pPr lvl="0" algn="r" eaLnBrk="1" latinLnBrk="1" hangingPunct="1"/>
              <a:t>‹#›</a:t>
            </a:fld>
            <a:endParaRPr lang="en-US" altLang="en-US" sz="1400">
              <a:latin typeface="Calibri" pitchFamily="34" charset="0"/>
            </a:endParaRPr>
          </a:p>
        </p:txBody>
      </p:sp>
      <p:sp>
        <p:nvSpPr>
          <p:cNvPr id="1048690" name="Footer Placeholder 1048689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ctr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Arial" charset="0"/>
              </a:defRPr>
            </a:lvl5pPr>
          </a:lstStyle>
          <a:p>
            <a:pPr lvl="0" algn="ctr" eaLnBrk="1" latinLnBrk="1" hangingPunct="1"/>
            <a:endParaRPr lang="en-US" altLang="en-US" sz="1200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7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68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69" name="Date Placeholder 1048668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ctr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Arial" charset="0"/>
              </a:defRPr>
            </a:lvl5pPr>
          </a:lstStyle>
          <a:p>
            <a:pPr lvl="0" eaLnBrk="1" latinLnBrk="1" hangingPunct="1"/>
            <a:fld id="{566ABCEB-ACFC-4714-9973-3DA970169C29}" type="datetime1">
              <a:rPr lang="en-US" altLang="en-US" sz="1200">
                <a:solidFill>
                  <a:srgbClr val="898989"/>
                </a:solidFill>
                <a:latin typeface="Calibri" pitchFamily="34" charset="0"/>
              </a:rPr>
              <a:pPr lvl="0" eaLnBrk="1" latinLnBrk="1" hangingPunct="1"/>
              <a:t>3/20/2018</a:t>
            </a:fld>
            <a:endParaRPr lang="en-US" altLang="en-US" sz="120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048670" name="Slide Number Placeholder 1048669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ctr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Arial" charset="0"/>
              </a:defRPr>
            </a:lvl5pPr>
          </a:lstStyle>
          <a:p>
            <a:pPr lvl="0" algn="r" eaLnBrk="1" latinLnBrk="1" hangingPunct="1"/>
            <a:fld id="{566ABCEB-ACFC-4714-9973-3DA970169C29}" type="slidenum">
              <a:rPr lang="en-US" altLang="en-US" sz="1400">
                <a:latin typeface="Calibri" pitchFamily="34" charset="0"/>
              </a:rPr>
              <a:pPr lvl="0" algn="r" eaLnBrk="1" latinLnBrk="1" hangingPunct="1"/>
              <a:t>‹#›</a:t>
            </a:fld>
            <a:endParaRPr lang="en-US" altLang="en-US" sz="1400">
              <a:latin typeface="Calibri" pitchFamily="34" charset="0"/>
            </a:endParaRPr>
          </a:p>
        </p:txBody>
      </p:sp>
      <p:sp>
        <p:nvSpPr>
          <p:cNvPr id="1048671" name="Footer Placeholder 1048670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ctr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Arial" charset="0"/>
              </a:defRPr>
            </a:lvl5pPr>
          </a:lstStyle>
          <a:p>
            <a:pPr lvl="0" algn="ctr" eaLnBrk="1" latinLnBrk="1" hangingPunct="1"/>
            <a:endParaRPr lang="en-US" altLang="en-US" sz="1200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5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592" name="Date Placeholder 1048591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ctr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Arial" charset="0"/>
              </a:defRPr>
            </a:lvl5pPr>
          </a:lstStyle>
          <a:p>
            <a:pPr lvl="0" eaLnBrk="1" latinLnBrk="1" hangingPunct="1"/>
            <a:fld id="{566ABCEB-ACFC-4714-9973-3DA970169C29}" type="datetime1">
              <a:rPr lang="en-US" altLang="en-US" sz="1200">
                <a:solidFill>
                  <a:srgbClr val="898989"/>
                </a:solidFill>
                <a:latin typeface="Calibri" pitchFamily="34" charset="0"/>
              </a:rPr>
              <a:pPr lvl="0" eaLnBrk="1" latinLnBrk="1" hangingPunct="1"/>
              <a:t>3/20/2018</a:t>
            </a:fld>
            <a:endParaRPr lang="en-US" altLang="en-US" sz="120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048593" name="Slide Number Placeholder 1048592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ctr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Arial" charset="0"/>
              </a:defRPr>
            </a:lvl5pPr>
          </a:lstStyle>
          <a:p>
            <a:pPr lvl="0" algn="r" eaLnBrk="1" latinLnBrk="1" hangingPunct="1"/>
            <a:fld id="{566ABCEB-ACFC-4714-9973-3DA970169C29}" type="slidenum">
              <a:rPr lang="en-US" altLang="en-US" sz="1400">
                <a:latin typeface="Calibri" pitchFamily="34" charset="0"/>
              </a:rPr>
              <a:pPr lvl="0" algn="r" eaLnBrk="1" latinLnBrk="1" hangingPunct="1"/>
              <a:t>‹#›</a:t>
            </a:fld>
            <a:endParaRPr lang="en-US" altLang="en-US" sz="1400">
              <a:latin typeface="Calibri" pitchFamily="34" charset="0"/>
            </a:endParaRPr>
          </a:p>
        </p:txBody>
      </p:sp>
      <p:sp>
        <p:nvSpPr>
          <p:cNvPr id="1048594" name="Footer Placeholder 1048593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ctr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Arial" charset="0"/>
              </a:defRPr>
            </a:lvl5pPr>
          </a:lstStyle>
          <a:p>
            <a:pPr lvl="0" algn="ctr" eaLnBrk="1" latinLnBrk="1" hangingPunct="1"/>
            <a:endParaRPr lang="en-US" altLang="en-US" sz="1200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1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82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83" name="Date Placeholder 1048682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ctr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Arial" charset="0"/>
              </a:defRPr>
            </a:lvl5pPr>
          </a:lstStyle>
          <a:p>
            <a:pPr lvl="0" eaLnBrk="1" latinLnBrk="1" hangingPunct="1"/>
            <a:fld id="{566ABCEB-ACFC-4714-9973-3DA970169C29}" type="datetime1">
              <a:rPr lang="en-US" altLang="en-US" sz="1200">
                <a:solidFill>
                  <a:srgbClr val="898989"/>
                </a:solidFill>
                <a:latin typeface="Calibri" pitchFamily="34" charset="0"/>
              </a:rPr>
              <a:pPr lvl="0" eaLnBrk="1" latinLnBrk="1" hangingPunct="1"/>
              <a:t>3/20/2018</a:t>
            </a:fld>
            <a:endParaRPr lang="en-US" altLang="en-US" sz="120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048684" name="Slide Number Placeholder 1048683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ctr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Arial" charset="0"/>
              </a:defRPr>
            </a:lvl5pPr>
          </a:lstStyle>
          <a:p>
            <a:pPr lvl="0" algn="r" eaLnBrk="1" latinLnBrk="1" hangingPunct="1"/>
            <a:fld id="{566ABCEB-ACFC-4714-9973-3DA970169C29}" type="slidenum">
              <a:rPr lang="en-US" altLang="en-US" sz="1400">
                <a:latin typeface="Calibri" pitchFamily="34" charset="0"/>
              </a:rPr>
              <a:pPr lvl="0" algn="r" eaLnBrk="1" latinLnBrk="1" hangingPunct="1"/>
              <a:t>‹#›</a:t>
            </a:fld>
            <a:endParaRPr lang="en-US" altLang="en-US" sz="1400">
              <a:latin typeface="Calibri" pitchFamily="34" charset="0"/>
            </a:endParaRPr>
          </a:p>
        </p:txBody>
      </p:sp>
      <p:sp>
        <p:nvSpPr>
          <p:cNvPr id="1048685" name="Footer Placeholder 104868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ctr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Arial" charset="0"/>
              </a:defRPr>
            </a:lvl5pPr>
          </a:lstStyle>
          <a:p>
            <a:pPr lvl="0" algn="ctr" eaLnBrk="1" latinLnBrk="1" hangingPunct="1"/>
            <a:endParaRPr lang="en-US" altLang="en-US" sz="1200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50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51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52" name="Date Placeholder 1048651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ctr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Arial" charset="0"/>
              </a:defRPr>
            </a:lvl5pPr>
          </a:lstStyle>
          <a:p>
            <a:pPr lvl="0" eaLnBrk="1" latinLnBrk="1" hangingPunct="1"/>
            <a:fld id="{566ABCEB-ACFC-4714-9973-3DA970169C29}" type="datetime1">
              <a:rPr lang="en-US" altLang="en-US" sz="1200">
                <a:solidFill>
                  <a:srgbClr val="898989"/>
                </a:solidFill>
                <a:latin typeface="Calibri" pitchFamily="34" charset="0"/>
              </a:rPr>
              <a:pPr lvl="0" eaLnBrk="1" latinLnBrk="1" hangingPunct="1"/>
              <a:t>3/20/2018</a:t>
            </a:fld>
            <a:endParaRPr lang="en-US" altLang="en-US" sz="120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048653" name="Slide Number Placeholder 1048652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ctr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Arial" charset="0"/>
              </a:defRPr>
            </a:lvl5pPr>
          </a:lstStyle>
          <a:p>
            <a:pPr lvl="0" algn="r" eaLnBrk="1" latinLnBrk="1" hangingPunct="1"/>
            <a:fld id="{566ABCEB-ACFC-4714-9973-3DA970169C29}" type="slidenum">
              <a:rPr lang="en-US" altLang="en-US" sz="1400">
                <a:latin typeface="Calibri" pitchFamily="34" charset="0"/>
              </a:rPr>
              <a:pPr lvl="0" algn="r" eaLnBrk="1" latinLnBrk="1" hangingPunct="1"/>
              <a:t>‹#›</a:t>
            </a:fld>
            <a:endParaRPr lang="en-US" altLang="en-US" sz="1400">
              <a:latin typeface="Calibri" pitchFamily="34" charset="0"/>
            </a:endParaRPr>
          </a:p>
        </p:txBody>
      </p:sp>
      <p:sp>
        <p:nvSpPr>
          <p:cNvPr id="1048654" name="Footer Placeholder 1048653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ctr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Arial" charset="0"/>
              </a:defRPr>
            </a:lvl5pPr>
          </a:lstStyle>
          <a:p>
            <a:pPr lvl="0" algn="ctr" eaLnBrk="1" latinLnBrk="1" hangingPunct="1"/>
            <a:endParaRPr lang="en-US" altLang="en-US" sz="1200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56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57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58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59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60" name="Date Placeholder 104865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ctr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Arial" charset="0"/>
              </a:defRPr>
            </a:lvl5pPr>
          </a:lstStyle>
          <a:p>
            <a:pPr lvl="0" eaLnBrk="1" latinLnBrk="1" hangingPunct="1"/>
            <a:fld id="{566ABCEB-ACFC-4714-9973-3DA970169C29}" type="datetime1">
              <a:rPr lang="en-US" altLang="en-US" sz="1200">
                <a:solidFill>
                  <a:srgbClr val="898989"/>
                </a:solidFill>
                <a:latin typeface="Calibri" pitchFamily="34" charset="0"/>
              </a:rPr>
              <a:pPr lvl="0" eaLnBrk="1" latinLnBrk="1" hangingPunct="1"/>
              <a:t>3/20/2018</a:t>
            </a:fld>
            <a:endParaRPr lang="en-US" altLang="en-US" sz="120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048661" name="Slide Number Placeholder 1048660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ctr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Arial" charset="0"/>
              </a:defRPr>
            </a:lvl5pPr>
          </a:lstStyle>
          <a:p>
            <a:pPr lvl="0" algn="r" eaLnBrk="1" latinLnBrk="1" hangingPunct="1"/>
            <a:fld id="{566ABCEB-ACFC-4714-9973-3DA970169C29}" type="slidenum">
              <a:rPr lang="en-US" altLang="en-US" sz="1400">
                <a:latin typeface="Calibri" pitchFamily="34" charset="0"/>
              </a:rPr>
              <a:pPr lvl="0" algn="r" eaLnBrk="1" latinLnBrk="1" hangingPunct="1"/>
              <a:t>‹#›</a:t>
            </a:fld>
            <a:endParaRPr lang="en-US" altLang="en-US" sz="1400">
              <a:latin typeface="Calibri" pitchFamily="34" charset="0"/>
            </a:endParaRPr>
          </a:p>
        </p:txBody>
      </p:sp>
      <p:sp>
        <p:nvSpPr>
          <p:cNvPr id="1048662" name="Footer Placeholder 1048661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ctr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Arial" charset="0"/>
              </a:defRPr>
            </a:lvl5pPr>
          </a:lstStyle>
          <a:p>
            <a:pPr lvl="0" algn="ctr" eaLnBrk="1" latinLnBrk="1" hangingPunct="1"/>
            <a:endParaRPr lang="en-US" altLang="en-US" sz="1200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64" name="Date Placeholder 104866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ctr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Arial" charset="0"/>
              </a:defRPr>
            </a:lvl5pPr>
          </a:lstStyle>
          <a:p>
            <a:pPr lvl="0" eaLnBrk="1" latinLnBrk="1" hangingPunct="1"/>
            <a:fld id="{566ABCEB-ACFC-4714-9973-3DA970169C29}" type="datetime1">
              <a:rPr lang="en-US" altLang="en-US" sz="1200">
                <a:solidFill>
                  <a:srgbClr val="898989"/>
                </a:solidFill>
                <a:latin typeface="Calibri" pitchFamily="34" charset="0"/>
              </a:rPr>
              <a:pPr lvl="0" eaLnBrk="1" latinLnBrk="1" hangingPunct="1"/>
              <a:t>3/20/2018</a:t>
            </a:fld>
            <a:endParaRPr lang="en-US" altLang="en-US" sz="120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048665" name="Slide Number Placeholder 1048664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ctr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Arial" charset="0"/>
              </a:defRPr>
            </a:lvl5pPr>
          </a:lstStyle>
          <a:p>
            <a:pPr lvl="0" algn="r" eaLnBrk="1" latinLnBrk="1" hangingPunct="1"/>
            <a:fld id="{566ABCEB-ACFC-4714-9973-3DA970169C29}" type="slidenum">
              <a:rPr lang="en-US" altLang="en-US" sz="1400">
                <a:latin typeface="Calibri" pitchFamily="34" charset="0"/>
              </a:rPr>
              <a:pPr lvl="0" algn="r" eaLnBrk="1" latinLnBrk="1" hangingPunct="1"/>
              <a:t>‹#›</a:t>
            </a:fld>
            <a:endParaRPr lang="en-US" altLang="en-US" sz="1400">
              <a:latin typeface="Calibri" pitchFamily="34" charset="0"/>
            </a:endParaRPr>
          </a:p>
        </p:txBody>
      </p:sp>
      <p:sp>
        <p:nvSpPr>
          <p:cNvPr id="1048666" name="Footer Placeholder 1048665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ctr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Arial" charset="0"/>
              </a:defRPr>
            </a:lvl5pPr>
          </a:lstStyle>
          <a:p>
            <a:pPr lvl="0" algn="ctr" eaLnBrk="1" latinLnBrk="1" hangingPunct="1"/>
            <a:endParaRPr lang="en-US" altLang="en-US" sz="1200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2" name="Date Placeholder 1048671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ctr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Arial" charset="0"/>
              </a:defRPr>
            </a:lvl5pPr>
          </a:lstStyle>
          <a:p>
            <a:pPr lvl="0" eaLnBrk="1" latinLnBrk="1" hangingPunct="1"/>
            <a:fld id="{566ABCEB-ACFC-4714-9973-3DA970169C29}" type="datetime1">
              <a:rPr lang="en-US" altLang="en-US" sz="1200">
                <a:solidFill>
                  <a:srgbClr val="898989"/>
                </a:solidFill>
                <a:latin typeface="Calibri" pitchFamily="34" charset="0"/>
              </a:rPr>
              <a:pPr lvl="0" eaLnBrk="1" latinLnBrk="1" hangingPunct="1"/>
              <a:t>3/20/2018</a:t>
            </a:fld>
            <a:endParaRPr lang="en-US" altLang="en-US" sz="120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048673" name="Slide Number Placeholder 1048672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ctr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Arial" charset="0"/>
              </a:defRPr>
            </a:lvl5pPr>
          </a:lstStyle>
          <a:p>
            <a:pPr lvl="0" algn="r" eaLnBrk="1" latinLnBrk="1" hangingPunct="1"/>
            <a:fld id="{566ABCEB-ACFC-4714-9973-3DA970169C29}" type="slidenum">
              <a:rPr lang="en-US" altLang="en-US" sz="1400">
                <a:latin typeface="Calibri" pitchFamily="34" charset="0"/>
              </a:rPr>
              <a:pPr lvl="0" algn="r" eaLnBrk="1" latinLnBrk="1" hangingPunct="1"/>
              <a:t>‹#›</a:t>
            </a:fld>
            <a:endParaRPr lang="en-US" altLang="en-US" sz="1400">
              <a:latin typeface="Calibri" pitchFamily="34" charset="0"/>
            </a:endParaRPr>
          </a:p>
        </p:txBody>
      </p:sp>
      <p:sp>
        <p:nvSpPr>
          <p:cNvPr id="1048674" name="Footer Placeholder 1048673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ctr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Arial" charset="0"/>
              </a:defRPr>
            </a:lvl5pPr>
          </a:lstStyle>
          <a:p>
            <a:pPr lvl="0" algn="ctr" eaLnBrk="1" latinLnBrk="1" hangingPunct="1"/>
            <a:endParaRPr lang="en-US" altLang="en-US" sz="1200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1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92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93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94" name="Date Placeholder 104869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ctr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Arial" charset="0"/>
              </a:defRPr>
            </a:lvl5pPr>
          </a:lstStyle>
          <a:p>
            <a:pPr lvl="0" eaLnBrk="1" latinLnBrk="1" hangingPunct="1"/>
            <a:fld id="{566ABCEB-ACFC-4714-9973-3DA970169C29}" type="datetime1">
              <a:rPr lang="en-US" altLang="en-US" sz="1200">
                <a:solidFill>
                  <a:srgbClr val="898989"/>
                </a:solidFill>
                <a:latin typeface="Calibri" pitchFamily="34" charset="0"/>
              </a:rPr>
              <a:pPr lvl="0" eaLnBrk="1" latinLnBrk="1" hangingPunct="1"/>
              <a:t>3/20/2018</a:t>
            </a:fld>
            <a:endParaRPr lang="en-US" altLang="en-US" sz="120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048695" name="Slide Number Placeholder 1048694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ctr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Arial" charset="0"/>
              </a:defRPr>
            </a:lvl5pPr>
          </a:lstStyle>
          <a:p>
            <a:pPr lvl="0" algn="r" eaLnBrk="1" latinLnBrk="1" hangingPunct="1"/>
            <a:fld id="{566ABCEB-ACFC-4714-9973-3DA970169C29}" type="slidenum">
              <a:rPr lang="en-US" altLang="en-US" sz="1400">
                <a:latin typeface="Calibri" pitchFamily="34" charset="0"/>
              </a:rPr>
              <a:pPr lvl="0" algn="r" eaLnBrk="1" latinLnBrk="1" hangingPunct="1"/>
              <a:t>‹#›</a:t>
            </a:fld>
            <a:endParaRPr lang="en-US" altLang="en-US" sz="1400">
              <a:latin typeface="Calibri" pitchFamily="34" charset="0"/>
            </a:endParaRPr>
          </a:p>
        </p:txBody>
      </p:sp>
      <p:sp>
        <p:nvSpPr>
          <p:cNvPr id="1048696" name="Footer Placeholder 1048695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ctr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Arial" charset="0"/>
              </a:defRPr>
            </a:lvl5pPr>
          </a:lstStyle>
          <a:p>
            <a:pPr lvl="0" algn="ctr" eaLnBrk="1" latinLnBrk="1" hangingPunct="1"/>
            <a:endParaRPr lang="en-US" altLang="en-US" sz="1200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5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76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48677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78" name="Date Placeholder 1048677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ctr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Arial" charset="0"/>
              </a:defRPr>
            </a:lvl5pPr>
          </a:lstStyle>
          <a:p>
            <a:pPr lvl="0" eaLnBrk="1" latinLnBrk="1" hangingPunct="1"/>
            <a:fld id="{566ABCEB-ACFC-4714-9973-3DA970169C29}" type="datetime1">
              <a:rPr lang="en-US" altLang="en-US" sz="1200">
                <a:solidFill>
                  <a:srgbClr val="898989"/>
                </a:solidFill>
                <a:latin typeface="Calibri" pitchFamily="34" charset="0"/>
              </a:rPr>
              <a:pPr lvl="0" eaLnBrk="1" latinLnBrk="1" hangingPunct="1"/>
              <a:t>3/20/2018</a:t>
            </a:fld>
            <a:endParaRPr lang="en-US" altLang="en-US" sz="120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048679" name="Slide Number Placeholder 1048678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ctr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Arial" charset="0"/>
              </a:defRPr>
            </a:lvl5pPr>
          </a:lstStyle>
          <a:p>
            <a:pPr lvl="0" algn="r" eaLnBrk="1" latinLnBrk="1" hangingPunct="1"/>
            <a:fld id="{566ABCEB-ACFC-4714-9973-3DA970169C29}" type="slidenum">
              <a:rPr lang="en-US" altLang="en-US" sz="1400">
                <a:latin typeface="Calibri" pitchFamily="34" charset="0"/>
              </a:rPr>
              <a:pPr lvl="0" algn="r" eaLnBrk="1" latinLnBrk="1" hangingPunct="1"/>
              <a:t>‹#›</a:t>
            </a:fld>
            <a:endParaRPr lang="en-US" altLang="en-US" sz="1400">
              <a:latin typeface="Calibri" pitchFamily="34" charset="0"/>
            </a:endParaRPr>
          </a:p>
        </p:txBody>
      </p:sp>
      <p:sp>
        <p:nvSpPr>
          <p:cNvPr id="1048680" name="Footer Placeholder 1048679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ctr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Arial" charset="0"/>
              </a:defRPr>
            </a:lvl5pPr>
          </a:lstStyle>
          <a:p>
            <a:pPr lvl="0" algn="ctr" eaLnBrk="1" latinLnBrk="1" hangingPunct="1"/>
            <a:endParaRPr lang="en-US" altLang="en-US" sz="1200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048575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ctr"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48577" name="Text Placeholder 1048576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/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48578" name="Date Placeholder 1048577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ctr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Arial" charset="0"/>
              </a:defRPr>
            </a:lvl5pPr>
          </a:lstStyle>
          <a:p>
            <a:pPr lvl="0" eaLnBrk="1" latinLnBrk="1" hangingPunct="1"/>
            <a:fld id="{566ABCEB-ACFC-4714-9973-3DA970169C29}" type="datetime1">
              <a:rPr lang="en-US" altLang="en-US" sz="1200">
                <a:solidFill>
                  <a:srgbClr val="898989"/>
                </a:solidFill>
                <a:latin typeface="Calibri" pitchFamily="34" charset="0"/>
              </a:rPr>
              <a:pPr lvl="0" eaLnBrk="1" latinLnBrk="1" hangingPunct="1"/>
              <a:t>3/20/2018</a:t>
            </a:fld>
            <a:endParaRPr lang="en-US" altLang="en-US" sz="120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048579" name="Footer Placeholder 1048578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ctr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Arial" charset="0"/>
              </a:defRPr>
            </a:lvl5pPr>
          </a:lstStyle>
          <a:p>
            <a:pPr lvl="0" algn="ctr" eaLnBrk="1" latinLnBrk="1" hangingPunct="1"/>
            <a:endParaRPr lang="en-US" altLang="en-US" sz="120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048580" name="Slide Number Placeholder 1048579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ctr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Arial" charset="0"/>
              </a:defRPr>
            </a:lvl5pPr>
          </a:lstStyle>
          <a:p>
            <a:pPr lvl="0" algn="r" eaLnBrk="1" latinLnBrk="1" hangingPunct="1"/>
            <a:fld id="{566ABCEB-ACFC-4714-9973-3DA970169C29}" type="slidenum">
              <a:rPr lang="en-US" altLang="en-US" sz="1400">
                <a:latin typeface="Calibri" pitchFamily="34" charset="0"/>
              </a:rPr>
              <a:pPr lvl="0" algn="r" eaLnBrk="1" latinLnBrk="1" hangingPunct="1"/>
              <a:t>‹#›</a:t>
            </a:fld>
            <a:endParaRPr lang="en-US" altLang="en-US" sz="1400">
              <a:latin typeface="Calibri" pitchFamily="34" charset="0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2" name="Picture 2097151" descr="C:\Users\arsil\Desktop\Smartcreative.jpg"/>
          <p:cNvPicPr>
            <a:picLocks/>
          </p:cNvPicPr>
          <p:nvPr/>
        </p:nvPicPr>
        <p:blipFill>
          <a:blip r:embed="rId3"/>
          <a:srcRect l="1051" r="800" b="504"/>
          <a:stretch>
            <a:fillRect/>
          </a:stretch>
        </p:blipFill>
        <p:spPr>
          <a:xfrm>
            <a:off x="0" y="304800"/>
            <a:ext cx="9144000" cy="6840537"/>
          </a:xfrm>
          <a:prstGeom prst="rect">
            <a:avLst/>
          </a:prstGeom>
          <a:noFill/>
          <a:ln>
            <a:noFill/>
          </a:ln>
        </p:spPr>
      </p:pic>
      <p:sp>
        <p:nvSpPr>
          <p:cNvPr id="1048586" name="TextBox 1048585"/>
          <p:cNvSpPr txBox="1"/>
          <p:nvPr/>
        </p:nvSpPr>
        <p:spPr>
          <a:xfrm>
            <a:off x="3222625" y="3657600"/>
            <a:ext cx="5638800" cy="1323439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>
            <a:spAutoFit/>
          </a:bodyPr>
          <a:lstStyle>
            <a:lvl1pPr marL="342900" indent="-342900" algn="l" rtl="0" fontAlgn="base" latinLnBrk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charset="0"/>
              <a:buChar char="•"/>
              <a:defRPr sz="3200" b="0" i="0" u="none" baseline="0">
                <a:solidFill>
                  <a:schemeClr val="dk1"/>
                </a:solidFill>
                <a:latin typeface="Calibri" pitchFamily="34" charset="0"/>
                <a:sym typeface="Arial" charset="0"/>
              </a:defRPr>
            </a:lvl1pPr>
            <a:lvl2pPr marL="742950" indent="-285750" algn="l" rtl="0" fontAlgn="base" latinLnBrk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charset="0"/>
              <a:buChar char="–"/>
              <a:defRPr sz="2800" b="0" i="0" u="none" baseline="0">
                <a:solidFill>
                  <a:schemeClr val="dk1"/>
                </a:solidFill>
                <a:latin typeface="Calibri" pitchFamily="34" charset="0"/>
                <a:sym typeface="Arial" charset="0"/>
              </a:defRPr>
            </a:lvl2pPr>
            <a:lvl3pPr marL="1143000" indent="-228600" algn="l" rtl="0" fontAlgn="base" latinLnBrk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charset="0"/>
              <a:buChar char="•"/>
              <a:defRPr sz="2400" b="0" i="0" u="none" baseline="0">
                <a:solidFill>
                  <a:schemeClr val="dk1"/>
                </a:solidFill>
                <a:latin typeface="Calibri" pitchFamily="34" charset="0"/>
                <a:sym typeface="Arial" charset="0"/>
              </a:defRPr>
            </a:lvl3pPr>
            <a:lvl4pPr marL="1600200" indent="-228600" algn="l" rtl="0" fontAlgn="base" latinLnBrk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charset="0"/>
              <a:buChar char="–"/>
              <a:defRPr sz="2000" b="0" i="0" u="none" baseline="0">
                <a:solidFill>
                  <a:schemeClr val="dk1"/>
                </a:solidFill>
                <a:latin typeface="Calibri" pitchFamily="34" charset="0"/>
                <a:sym typeface="Arial" charset="0"/>
              </a:defRPr>
            </a:lvl4pPr>
            <a:lvl5pPr marL="2057400" indent="-228600" algn="l" rtl="0" fontAlgn="base" latinLnBrk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charset="0"/>
              <a:buChar char="»"/>
              <a:defRPr sz="2000" b="0" i="0" u="none" baseline="0">
                <a:solidFill>
                  <a:schemeClr val="dk1"/>
                </a:solidFill>
                <a:latin typeface="Calibri" pitchFamily="34" charset="0"/>
                <a:sym typeface="Arial" charset="0"/>
              </a:defRPr>
            </a:lvl5pPr>
          </a:lstStyle>
          <a:p>
            <a:pPr marL="0" lvl="0" indent="0" algn="ctr" eaLnBrk="1" latin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>
                <a:solidFill>
                  <a:schemeClr val="lt1"/>
                </a:solidFill>
                <a:latin typeface="Arial" charset="0"/>
              </a:rPr>
              <a:t>KEBUTUHAN KLIEN </a:t>
            </a:r>
            <a:r>
              <a:rPr lang="en-US" altLang="en-US" sz="2000" b="1" dirty="0" smtClean="0">
                <a:solidFill>
                  <a:schemeClr val="lt1"/>
                </a:solidFill>
                <a:latin typeface="Arial" charset="0"/>
              </a:rPr>
              <a:t>SEBAGAI PESERTA </a:t>
            </a:r>
          </a:p>
          <a:p>
            <a:pPr marL="0" lvl="0" indent="0" algn="ctr" eaLnBrk="1" latin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 smtClean="0">
                <a:solidFill>
                  <a:schemeClr val="lt1"/>
                </a:solidFill>
                <a:latin typeface="Arial" charset="0"/>
              </a:rPr>
              <a:t>DIDIK DALAM  </a:t>
            </a:r>
            <a:r>
              <a:rPr lang="en-US" altLang="en-US" sz="2000" b="1" dirty="0">
                <a:solidFill>
                  <a:schemeClr val="lt1"/>
                </a:solidFill>
                <a:latin typeface="Arial" charset="0"/>
              </a:rPr>
              <a:t>PROMOSI KESEHATAN</a:t>
            </a:r>
          </a:p>
          <a:p>
            <a:pPr marL="0" lvl="0" indent="0" algn="ctr" eaLnBrk="1" latin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 smtClean="0">
                <a:solidFill>
                  <a:schemeClr val="lt1"/>
                </a:solidFill>
                <a:latin typeface="Arial" charset="0"/>
              </a:rPr>
              <a:t>Prodi </a:t>
            </a:r>
            <a:r>
              <a:rPr lang="en-US" altLang="en-US" sz="2000" b="1" dirty="0" err="1">
                <a:solidFill>
                  <a:schemeClr val="lt1"/>
                </a:solidFill>
                <a:latin typeface="Arial" charset="0"/>
              </a:rPr>
              <a:t>Keperawatan</a:t>
            </a:r>
            <a:r>
              <a:rPr lang="en-US" altLang="en-US" sz="2000" b="1" dirty="0">
                <a:solidFill>
                  <a:schemeClr val="lt1"/>
                </a:solidFill>
                <a:latin typeface="Arial" charset="0"/>
              </a:rPr>
              <a:t>-FIKES</a:t>
            </a:r>
          </a:p>
          <a:p>
            <a:pPr marL="0" lvl="0" indent="0" algn="ctr" eaLnBrk="1" latinLnBrk="1" hangingPunct="1">
              <a:spcBef>
                <a:spcPct val="0"/>
              </a:spcBef>
              <a:buFontTx/>
              <a:buNone/>
            </a:pPr>
            <a:endParaRPr lang="en-US" altLang="en-US" sz="2000" b="1" dirty="0">
              <a:solidFill>
                <a:schemeClr val="lt1"/>
              </a:solidFill>
              <a:latin typeface="Arial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4" name="Title 1048643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ctr"/>
          <a:lstStyle>
            <a:lvl1pPr marL="0" indent="0" algn="ctr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4400" b="0" i="0" u="none" baseline="0">
                <a:solidFill>
                  <a:schemeClr val="dk1"/>
                </a:solidFill>
                <a:latin typeface="Calibri" pitchFamily="34" charset="0"/>
                <a:sym typeface="Arial" charset="0"/>
              </a:defRPr>
            </a:lvl1pPr>
          </a:lstStyle>
          <a:p>
            <a:endParaRPr lang="en-US" altLang="en-US"/>
          </a:p>
        </p:txBody>
      </p:sp>
      <p:sp>
        <p:nvSpPr>
          <p:cNvPr id="1048645" name="Content Placeholder 104864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t"/>
          <a:lstStyle>
            <a:lvl1pPr marL="342900" indent="-342900" algn="l" rtl="0" fontAlgn="base" latinLnBrk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charset="0"/>
              <a:buChar char="•"/>
              <a:defRPr sz="3200" b="0" i="0" u="none" baseline="0">
                <a:solidFill>
                  <a:schemeClr val="dk1"/>
                </a:solidFill>
                <a:latin typeface="Calibri" pitchFamily="34" charset="0"/>
                <a:sym typeface="Arial" charset="0"/>
              </a:defRPr>
            </a:lvl1pPr>
            <a:lvl2pPr marL="742950" indent="-285750" algn="l" rtl="0" fontAlgn="base" latinLnBrk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charset="0"/>
              <a:buChar char="–"/>
              <a:defRPr sz="2800" b="0" i="0" u="none" baseline="0">
                <a:solidFill>
                  <a:schemeClr val="dk1"/>
                </a:solidFill>
                <a:latin typeface="Calibri" pitchFamily="34" charset="0"/>
                <a:sym typeface="Arial" charset="0"/>
              </a:defRPr>
            </a:lvl2pPr>
            <a:lvl3pPr marL="1143000" indent="-228600" algn="l" rtl="0" fontAlgn="base" latinLnBrk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charset="0"/>
              <a:buChar char="•"/>
              <a:defRPr sz="2400" b="0" i="0" u="none" baseline="0">
                <a:solidFill>
                  <a:schemeClr val="dk1"/>
                </a:solidFill>
                <a:latin typeface="Calibri" pitchFamily="34" charset="0"/>
                <a:sym typeface="Arial" charset="0"/>
              </a:defRPr>
            </a:lvl3pPr>
            <a:lvl4pPr marL="1600200" indent="-228600" algn="l" rtl="0" fontAlgn="base" latinLnBrk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charset="0"/>
              <a:buChar char="–"/>
              <a:defRPr sz="2000" b="0" i="0" u="none" baseline="0">
                <a:solidFill>
                  <a:schemeClr val="dk1"/>
                </a:solidFill>
                <a:latin typeface="Calibri" pitchFamily="34" charset="0"/>
                <a:sym typeface="Arial" charset="0"/>
              </a:defRPr>
            </a:lvl4pPr>
            <a:lvl5pPr marL="2057400" indent="-228600" algn="l" rtl="0" fontAlgn="base" latinLnBrk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charset="0"/>
              <a:buChar char="»"/>
              <a:defRPr sz="2000" b="0" i="0" u="none" baseline="0">
                <a:solidFill>
                  <a:schemeClr val="dk1"/>
                </a:solidFill>
                <a:latin typeface="Calibri" pitchFamily="34" charset="0"/>
                <a:sym typeface="Arial" charset="0"/>
              </a:defRPr>
            </a:lvl5pPr>
          </a:lstStyle>
          <a:p>
            <a:endParaRPr lang="en-US" altLang="en-US"/>
          </a:p>
        </p:txBody>
      </p:sp>
      <p:pic>
        <p:nvPicPr>
          <p:cNvPr id="2097162" name="Picture 2097161" descr="C:\Users\arsil\Desktop\Smartcreative2.jpg"/>
          <p:cNvPicPr>
            <a:picLocks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97163" name="Picture 2097162"/>
          <p:cNvPicPr>
            <a:picLocks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609600" y="2176462"/>
            <a:ext cx="8235950" cy="16462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4" name="Picture 2097153" descr="C:\Users\arsil\Desktop\Smartcreative2.jpg"/>
          <p:cNvPicPr>
            <a:picLocks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48599" name="Title 1048598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ctr"/>
          <a:lstStyle>
            <a:lvl1pPr marL="0" indent="0" algn="ctr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4400" b="0" i="0" u="none" baseline="0">
                <a:solidFill>
                  <a:schemeClr val="dk1"/>
                </a:solidFill>
                <a:latin typeface="Calibri" pitchFamily="34" charset="0"/>
                <a:sym typeface="Arial" charset="0"/>
              </a:defRPr>
            </a:lvl1pPr>
          </a:lstStyle>
          <a:p>
            <a:pPr lvl="0">
              <a:spcBef>
                <a:spcPct val="50000"/>
              </a:spcBef>
            </a:pPr>
            <a:r>
              <a:rPr lang="en-US" altLang="en-US" sz="3200">
                <a:latin typeface="Arial" charset="0"/>
                <a:ea typeface="Arial" charset="0"/>
              </a:rPr>
              <a:t>KEMAMPUAN AKHIR YANG DIHARAPKAN</a:t>
            </a:r>
          </a:p>
        </p:txBody>
      </p:sp>
      <p:sp>
        <p:nvSpPr>
          <p:cNvPr id="1048600" name="Content Placeholder 1048599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2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t"/>
          <a:lstStyle>
            <a:lvl1pPr marL="342900" indent="-342900" algn="l" rtl="0" fontAlgn="base" latinLnBrk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charset="0"/>
              <a:buChar char="•"/>
              <a:defRPr sz="3200" b="0" i="0" u="none" baseline="0">
                <a:solidFill>
                  <a:schemeClr val="dk1"/>
                </a:solidFill>
                <a:latin typeface="Calibri" pitchFamily="34" charset="0"/>
                <a:sym typeface="Arial" charset="0"/>
              </a:defRPr>
            </a:lvl1pPr>
            <a:lvl2pPr marL="742950" indent="-285750" algn="l" rtl="0" fontAlgn="base" latinLnBrk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charset="0"/>
              <a:buChar char="–"/>
              <a:defRPr sz="2800" b="0" i="0" u="none" baseline="0">
                <a:solidFill>
                  <a:schemeClr val="dk1"/>
                </a:solidFill>
                <a:latin typeface="Calibri" pitchFamily="34" charset="0"/>
                <a:sym typeface="Arial" charset="0"/>
              </a:defRPr>
            </a:lvl2pPr>
            <a:lvl3pPr marL="1143000" indent="-228600" algn="l" rtl="0" fontAlgn="base" latinLnBrk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charset="0"/>
              <a:buChar char="•"/>
              <a:defRPr sz="2400" b="0" i="0" u="none" baseline="0">
                <a:solidFill>
                  <a:schemeClr val="dk1"/>
                </a:solidFill>
                <a:latin typeface="Calibri" pitchFamily="34" charset="0"/>
                <a:sym typeface="Arial" charset="0"/>
              </a:defRPr>
            </a:lvl3pPr>
            <a:lvl4pPr marL="1600200" indent="-228600" algn="l" rtl="0" fontAlgn="base" latinLnBrk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charset="0"/>
              <a:buChar char="–"/>
              <a:defRPr sz="2000" b="0" i="0" u="none" baseline="0">
                <a:solidFill>
                  <a:schemeClr val="dk1"/>
                </a:solidFill>
                <a:latin typeface="Calibri" pitchFamily="34" charset="0"/>
                <a:sym typeface="Arial" charset="0"/>
              </a:defRPr>
            </a:lvl4pPr>
            <a:lvl5pPr marL="2057400" indent="-228600" algn="l" rtl="0" fontAlgn="base" latinLnBrk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charset="0"/>
              <a:buChar char="»"/>
              <a:defRPr sz="2000" b="0" i="0" u="none" baseline="0">
                <a:solidFill>
                  <a:schemeClr val="dk1"/>
                </a:solidFill>
                <a:latin typeface="Calibri" pitchFamily="34" charset="0"/>
                <a:sym typeface="Arial" charset="0"/>
              </a:defRPr>
            </a:lvl5pPr>
          </a:lstStyle>
          <a:p>
            <a:pPr lvl="0"/>
            <a:r>
              <a:rPr lang="en-US" altLang="en-US" sz="2200">
                <a:latin typeface="Arial" charset="0"/>
                <a:ea typeface="Arial" charset="0"/>
              </a:rPr>
              <a:t>Setelah pembelajaran mahasiswa diharapkan mampu memahami Konsep Kebutuhan Promosi Kesehatan</a:t>
            </a:r>
          </a:p>
          <a:p>
            <a:pPr lvl="0"/>
            <a:r>
              <a:rPr lang="en-US" altLang="en-US" sz="2200">
                <a:latin typeface="Arial" charset="0"/>
                <a:ea typeface="Arial" charset="0"/>
              </a:rPr>
              <a:t>Setelah pembelajaran mahasiswa diharapkan mampu mengetahui Jenis Kebutuhan Dari Promosi Kesehatan</a:t>
            </a:r>
          </a:p>
          <a:p>
            <a:pPr lvl="0"/>
            <a:r>
              <a:rPr lang="en-US" altLang="en-US" sz="2200">
                <a:latin typeface="Arial" charset="0"/>
                <a:ea typeface="Arial" charset="0"/>
              </a:rPr>
              <a:t>Setelah pembelajaran mahasiswa diharapkan memahami Adopsi Pendekatan Pemasaran</a:t>
            </a:r>
          </a:p>
          <a:p>
            <a:pPr lvl="0"/>
            <a:r>
              <a:rPr lang="en-US" altLang="en-US" sz="2200">
                <a:latin typeface="Arial" charset="0"/>
                <a:ea typeface="Arial" charset="0"/>
              </a:rPr>
              <a:t>Setelah pembelajaran mahasiswa mampu mengetahui Prioritas Promosi Kesahatan</a:t>
            </a:r>
          </a:p>
        </p:txBody>
      </p:sp>
    </p:spTree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5" name="Picture 2097154" descr="C:\Users\arsil\Desktop\Smartcreative2.jpg"/>
          <p:cNvPicPr>
            <a:picLocks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-23812" y="0"/>
            <a:ext cx="9172575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48604" name="Title 1048603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ctr"/>
          <a:lstStyle>
            <a:lvl1pPr marL="0" indent="0" algn="ctr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4400" b="0" i="0" u="none" baseline="0">
                <a:solidFill>
                  <a:schemeClr val="dk1"/>
                </a:solidFill>
                <a:latin typeface="Calibri" pitchFamily="34" charset="0"/>
                <a:sym typeface="Arial" charset="0"/>
              </a:defRPr>
            </a:lvl1pPr>
          </a:lstStyle>
          <a:p>
            <a:pPr lvl="0">
              <a:spcBef>
                <a:spcPct val="50000"/>
              </a:spcBef>
            </a:pPr>
            <a:r>
              <a:rPr lang="en-US" altLang="en-US" sz="3200" b="1">
                <a:latin typeface="Arial" charset="0"/>
                <a:ea typeface="Arial" charset="0"/>
              </a:rPr>
              <a:t>Konsep Tentang Kebutuhan</a:t>
            </a:r>
          </a:p>
        </p:txBody>
      </p:sp>
      <p:sp>
        <p:nvSpPr>
          <p:cNvPr id="1048605" name="Content Placeholder 1048604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2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t"/>
          <a:lstStyle>
            <a:lvl1pPr marL="342900" indent="-342900" algn="l" rtl="0" fontAlgn="base" latinLnBrk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charset="0"/>
              <a:buChar char="•"/>
              <a:defRPr sz="3200" b="0" i="0" u="none" baseline="0">
                <a:solidFill>
                  <a:schemeClr val="dk1"/>
                </a:solidFill>
                <a:latin typeface="Calibri" pitchFamily="34" charset="0"/>
                <a:sym typeface="Arial" charset="0"/>
              </a:defRPr>
            </a:lvl1pPr>
            <a:lvl2pPr marL="742950" indent="-285750" algn="l" rtl="0" fontAlgn="base" latinLnBrk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charset="0"/>
              <a:buChar char="–"/>
              <a:defRPr sz="2800" b="0" i="0" u="none" baseline="0">
                <a:solidFill>
                  <a:schemeClr val="dk1"/>
                </a:solidFill>
                <a:latin typeface="Calibri" pitchFamily="34" charset="0"/>
                <a:sym typeface="Arial" charset="0"/>
              </a:defRPr>
            </a:lvl2pPr>
            <a:lvl3pPr marL="1143000" indent="-228600" algn="l" rtl="0" fontAlgn="base" latinLnBrk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charset="0"/>
              <a:buChar char="•"/>
              <a:defRPr sz="2400" b="0" i="0" u="none" baseline="0">
                <a:solidFill>
                  <a:schemeClr val="dk1"/>
                </a:solidFill>
                <a:latin typeface="Calibri" pitchFamily="34" charset="0"/>
                <a:sym typeface="Arial" charset="0"/>
              </a:defRPr>
            </a:lvl3pPr>
            <a:lvl4pPr marL="1600200" indent="-228600" algn="l" rtl="0" fontAlgn="base" latinLnBrk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charset="0"/>
              <a:buChar char="–"/>
              <a:defRPr sz="2000" b="0" i="0" u="none" baseline="0">
                <a:solidFill>
                  <a:schemeClr val="dk1"/>
                </a:solidFill>
                <a:latin typeface="Calibri" pitchFamily="34" charset="0"/>
                <a:sym typeface="Arial" charset="0"/>
              </a:defRPr>
            </a:lvl4pPr>
            <a:lvl5pPr marL="2057400" indent="-228600" algn="l" rtl="0" fontAlgn="base" latinLnBrk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charset="0"/>
              <a:buChar char="»"/>
              <a:defRPr sz="2000" b="0" i="0" u="none" baseline="0">
                <a:solidFill>
                  <a:schemeClr val="dk1"/>
                </a:solidFill>
                <a:latin typeface="Calibri" pitchFamily="34" charset="0"/>
                <a:sym typeface="Arial" charset="0"/>
              </a:defRPr>
            </a:lvl5pPr>
          </a:lstStyle>
          <a:p>
            <a:pPr lvl="0">
              <a:buNone/>
            </a:pPr>
            <a:r>
              <a:rPr lang="en-US" altLang="en-US" sz="2200">
                <a:latin typeface="Arial" charset="0"/>
                <a:ea typeface="Arial" charset="0"/>
              </a:rPr>
              <a:t>Menurut Supranto (2001), menentukan kebutuhan adalah membentuk suatu daftar semua dimensi mutu yang penting dalam menguraikan barang atau jasa.</a:t>
            </a:r>
          </a:p>
          <a:p>
            <a:pPr lvl="0">
              <a:buNone/>
            </a:pPr>
            <a:endParaRPr lang="en-US" altLang="en-US" sz="2200">
              <a:latin typeface="Arial" charset="0"/>
              <a:ea typeface="Arial" charset="0"/>
            </a:endParaRPr>
          </a:p>
          <a:p>
            <a:pPr lvl="0">
              <a:buNone/>
            </a:pPr>
            <a:r>
              <a:rPr lang="en-US" altLang="en-US" sz="2200">
                <a:latin typeface="Arial" charset="0"/>
                <a:ea typeface="Arial" charset="0"/>
              </a:rPr>
              <a:t>Tingkat kebutuhan menurut maslow terdiri atas beberapa faktor berikut : </a:t>
            </a:r>
          </a:p>
          <a:p>
            <a:pPr lvl="0">
              <a:buFont typeface="Calibri" pitchFamily="34" charset="0"/>
              <a:buAutoNum type="arabicPeriod"/>
            </a:pPr>
            <a:r>
              <a:rPr lang="en-US" altLang="en-US" sz="2200">
                <a:latin typeface="Arial" charset="0"/>
                <a:ea typeface="Arial" charset="0"/>
              </a:rPr>
              <a:t>Kebutuhan dasar hidup</a:t>
            </a:r>
          </a:p>
          <a:p>
            <a:pPr lvl="0">
              <a:buFont typeface="Calibri" pitchFamily="34" charset="0"/>
              <a:buAutoNum type="arabicPeriod"/>
            </a:pPr>
            <a:r>
              <a:rPr lang="en-US" altLang="en-US" sz="2200">
                <a:latin typeface="Arial" charset="0"/>
                <a:ea typeface="Arial" charset="0"/>
              </a:rPr>
              <a:t>Kebutuhan rasa aman</a:t>
            </a:r>
          </a:p>
          <a:p>
            <a:pPr lvl="0">
              <a:buFont typeface="Calibri" pitchFamily="34" charset="0"/>
              <a:buAutoNum type="arabicPeriod"/>
            </a:pPr>
            <a:r>
              <a:rPr lang="en-US" altLang="en-US" sz="2200">
                <a:latin typeface="Arial" charset="0"/>
                <a:ea typeface="Arial" charset="0"/>
              </a:rPr>
              <a:t>Kebutuhan cita dan kasih sayang</a:t>
            </a:r>
          </a:p>
          <a:p>
            <a:pPr lvl="0">
              <a:buFont typeface="Calibri" pitchFamily="34" charset="0"/>
              <a:buAutoNum type="arabicPeriod"/>
            </a:pPr>
            <a:r>
              <a:rPr lang="en-US" altLang="en-US" sz="2200">
                <a:latin typeface="Arial" charset="0"/>
                <a:ea typeface="Arial" charset="0"/>
              </a:rPr>
              <a:t>Kebutuhan dihargai dan dihormati</a:t>
            </a:r>
          </a:p>
          <a:p>
            <a:pPr lvl="0">
              <a:buFont typeface="Calibri" pitchFamily="34" charset="0"/>
              <a:buAutoNum type="arabicPeriod"/>
            </a:pPr>
            <a:r>
              <a:rPr lang="en-US" altLang="en-US" sz="2200">
                <a:latin typeface="Arial" charset="0"/>
                <a:ea typeface="Arial" charset="0"/>
              </a:rPr>
              <a:t>Kebutuhan penampilan diri </a:t>
            </a:r>
          </a:p>
          <a:p>
            <a:pPr lvl="0">
              <a:buNone/>
            </a:pPr>
            <a:endParaRPr lang="en-US" altLang="en-US" sz="2200">
              <a:latin typeface="Arial" charset="0"/>
              <a:ea typeface="Arial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9" name="Title 1048608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ctr"/>
          <a:lstStyle>
            <a:lvl1pPr marL="0" indent="0" algn="ctr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4400" b="0" i="0" u="none" baseline="0">
                <a:solidFill>
                  <a:schemeClr val="dk1"/>
                </a:solidFill>
                <a:latin typeface="Calibri" pitchFamily="34" charset="0"/>
                <a:sym typeface="Arial" charset="0"/>
              </a:defRPr>
            </a:lvl1pPr>
          </a:lstStyle>
          <a:p>
            <a:endParaRPr lang="en-US" altLang="en-US"/>
          </a:p>
        </p:txBody>
      </p:sp>
      <p:sp>
        <p:nvSpPr>
          <p:cNvPr id="1048610" name="Content Placeholder 1048609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t"/>
          <a:lstStyle>
            <a:lvl1pPr marL="342900" indent="-342900" algn="l" rtl="0" fontAlgn="base" latinLnBrk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charset="0"/>
              <a:buChar char="•"/>
              <a:defRPr sz="3200" b="0" i="0" u="none" baseline="0">
                <a:solidFill>
                  <a:schemeClr val="dk1"/>
                </a:solidFill>
                <a:latin typeface="Calibri" pitchFamily="34" charset="0"/>
                <a:sym typeface="Arial" charset="0"/>
              </a:defRPr>
            </a:lvl1pPr>
            <a:lvl2pPr marL="742950" indent="-285750" algn="l" rtl="0" fontAlgn="base" latinLnBrk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charset="0"/>
              <a:buChar char="–"/>
              <a:defRPr sz="2800" b="0" i="0" u="none" baseline="0">
                <a:solidFill>
                  <a:schemeClr val="dk1"/>
                </a:solidFill>
                <a:latin typeface="Calibri" pitchFamily="34" charset="0"/>
                <a:sym typeface="Arial" charset="0"/>
              </a:defRPr>
            </a:lvl2pPr>
            <a:lvl3pPr marL="1143000" indent="-228600" algn="l" rtl="0" fontAlgn="base" latinLnBrk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charset="0"/>
              <a:buChar char="•"/>
              <a:defRPr sz="2400" b="0" i="0" u="none" baseline="0">
                <a:solidFill>
                  <a:schemeClr val="dk1"/>
                </a:solidFill>
                <a:latin typeface="Calibri" pitchFamily="34" charset="0"/>
                <a:sym typeface="Arial" charset="0"/>
              </a:defRPr>
            </a:lvl3pPr>
            <a:lvl4pPr marL="1600200" indent="-228600" algn="l" rtl="0" fontAlgn="base" latinLnBrk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charset="0"/>
              <a:buChar char="–"/>
              <a:defRPr sz="2000" b="0" i="0" u="none" baseline="0">
                <a:solidFill>
                  <a:schemeClr val="dk1"/>
                </a:solidFill>
                <a:latin typeface="Calibri" pitchFamily="34" charset="0"/>
                <a:sym typeface="Arial" charset="0"/>
              </a:defRPr>
            </a:lvl4pPr>
            <a:lvl5pPr marL="2057400" indent="-228600" algn="l" rtl="0" fontAlgn="base" latinLnBrk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charset="0"/>
              <a:buChar char="»"/>
              <a:defRPr sz="2000" b="0" i="0" u="none" baseline="0">
                <a:solidFill>
                  <a:schemeClr val="dk1"/>
                </a:solidFill>
                <a:latin typeface="Calibri" pitchFamily="34" charset="0"/>
                <a:sym typeface="Arial" charset="0"/>
              </a:defRPr>
            </a:lvl5pPr>
          </a:lstStyle>
          <a:p>
            <a:endParaRPr lang="en-US" altLang="en-US"/>
          </a:p>
        </p:txBody>
      </p:sp>
      <p:pic>
        <p:nvPicPr>
          <p:cNvPr id="2097156" name="Picture 2097155" descr="C:\Users\arsil\Desktop\Smartcreative2.jpg"/>
          <p:cNvPicPr>
            <a:picLocks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48611" name="Rectangle 1048610"/>
          <p:cNvSpPr/>
          <p:nvPr/>
        </p:nvSpPr>
        <p:spPr>
          <a:xfrm>
            <a:off x="152400" y="1600200"/>
            <a:ext cx="8839200" cy="464820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/>
          <a:lstStyle>
            <a:lvl1pPr marL="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sym typeface="Arial" charset="0"/>
              </a:defRPr>
            </a:lvl1pPr>
            <a:lvl2pPr marL="4572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sym typeface="Arial" charset="0"/>
              </a:defRPr>
            </a:lvl2pPr>
            <a:lvl3pPr marL="9144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sym typeface="Arial" charset="0"/>
              </a:defRPr>
            </a:lvl3pPr>
            <a:lvl4pPr marL="13716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sym typeface="Arial" charset="0"/>
              </a:defRPr>
            </a:lvl4pPr>
            <a:lvl5pPr marL="18288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sym typeface="Arial" charset="0"/>
              </a:defRPr>
            </a:lvl5pPr>
          </a:lstStyle>
          <a:p>
            <a:pPr lvl="0" eaLnBrk="1" latinLnBrk="1" hangingPunct="1"/>
            <a:r>
              <a:rPr lang="en-US" altLang="en-US" sz="2200">
                <a:ea typeface="Arial" charset="0"/>
              </a:rPr>
              <a:t>	4 macam kebutuhan :</a:t>
            </a:r>
          </a:p>
          <a:p>
            <a:pPr marL="914400" lvl="1" indent="-548640" eaLnBrk="1" latinLnBrk="1" hangingPunct="1">
              <a:buFont typeface="Calibri" pitchFamily="34" charset="0"/>
              <a:buAutoNum type="arabicPeriod"/>
            </a:pPr>
            <a:r>
              <a:rPr lang="en-US" altLang="en-US" sz="2200">
                <a:ea typeface="Arial" charset="0"/>
              </a:rPr>
              <a:t>Kebutuhan normatif</a:t>
            </a:r>
          </a:p>
          <a:p>
            <a:pPr marL="914400" lvl="1" indent="-548640" eaLnBrk="1" latinLnBrk="1" hangingPunct="1">
              <a:buFont typeface="Calibri" pitchFamily="34" charset="0"/>
              <a:buAutoNum type="arabicPeriod"/>
            </a:pPr>
            <a:r>
              <a:rPr lang="en-US" altLang="en-US" sz="2200">
                <a:ea typeface="Arial" charset="0"/>
              </a:rPr>
              <a:t>Kebutuhan yang dirasakan</a:t>
            </a:r>
          </a:p>
          <a:p>
            <a:pPr marL="914400" lvl="1" indent="-548640" eaLnBrk="1" latinLnBrk="1" hangingPunct="1">
              <a:buFont typeface="Calibri" pitchFamily="34" charset="0"/>
              <a:buAutoNum type="arabicPeriod"/>
            </a:pPr>
            <a:r>
              <a:rPr lang="en-US" altLang="en-US" sz="2200">
                <a:ea typeface="Arial" charset="0"/>
              </a:rPr>
              <a:t>Kebutuhan yang dinyatakan</a:t>
            </a:r>
          </a:p>
          <a:p>
            <a:pPr marL="914400" lvl="1" indent="-548640" eaLnBrk="1" latinLnBrk="1" hangingPunct="1">
              <a:buFont typeface="Calibri" pitchFamily="34" charset="0"/>
              <a:buAutoNum type="arabicPeriod"/>
            </a:pPr>
            <a:r>
              <a:rPr lang="en-US" altLang="en-US" sz="2200">
                <a:ea typeface="Arial" charset="0"/>
              </a:rPr>
              <a:t>Kebutuhan komparatif</a:t>
            </a:r>
          </a:p>
          <a:p>
            <a:pPr lvl="0" eaLnBrk="1" latinLnBrk="1" hangingPunct="1"/>
            <a:endParaRPr lang="en-US" altLang="en-US" sz="2200">
              <a:ea typeface="Arial" charset="0"/>
            </a:endParaRPr>
          </a:p>
          <a:p>
            <a:pPr lvl="0" eaLnBrk="1" latinLnBrk="1" hangingPunct="1"/>
            <a:r>
              <a:rPr lang="en-US" altLang="en-US" sz="2200">
                <a:ea typeface="Arial" charset="0"/>
              </a:rPr>
              <a:t>	4 kunci yang perlu dipertimbangkan dalam mengindentifikasi kebutuhan :</a:t>
            </a:r>
          </a:p>
          <a:p>
            <a:pPr marL="914400" lvl="1" indent="-548640" eaLnBrk="1" latinLnBrk="1" hangingPunct="1">
              <a:buFontTx/>
              <a:buAutoNum type="arabicPeriod"/>
            </a:pPr>
            <a:r>
              <a:rPr lang="en-US" altLang="en-US" sz="2200">
                <a:ea typeface="Arial" charset="0"/>
              </a:rPr>
              <a:t>Ruang lingkup tugas</a:t>
            </a:r>
          </a:p>
          <a:p>
            <a:pPr marL="914400" lvl="1" indent="-548640" eaLnBrk="1" latinLnBrk="1" hangingPunct="1">
              <a:buFontTx/>
              <a:buAutoNum type="arabicPeriod"/>
            </a:pPr>
            <a:r>
              <a:rPr lang="en-US" altLang="en-US" sz="2200">
                <a:ea typeface="Arial" charset="0"/>
              </a:rPr>
              <a:t>Reaksi atau proaktif</a:t>
            </a:r>
          </a:p>
          <a:p>
            <a:pPr marL="914400" lvl="1" indent="-548640" eaLnBrk="1" latinLnBrk="1" hangingPunct="1">
              <a:buFontTx/>
              <a:buAutoNum type="arabicPeriod"/>
            </a:pPr>
            <a:r>
              <a:rPr lang="en-US" altLang="en-US" sz="2200">
                <a:ea typeface="Arial" charset="0"/>
              </a:rPr>
              <a:t>Menempatkan kebutuhan klien lebih dulu</a:t>
            </a:r>
          </a:p>
          <a:p>
            <a:pPr marL="914400" lvl="1" indent="-548640" eaLnBrk="1" latinLnBrk="1" hangingPunct="1">
              <a:buFontTx/>
              <a:buAutoNum type="arabicPeriod"/>
            </a:pPr>
            <a:r>
              <a:rPr lang="en-US" altLang="en-US" sz="2200">
                <a:ea typeface="Arial" charset="0"/>
              </a:rPr>
              <a:t>Pendekatan pemasaran</a:t>
            </a:r>
          </a:p>
        </p:txBody>
      </p:sp>
      <p:sp>
        <p:nvSpPr>
          <p:cNvPr id="1048612" name="TextBox 1048611"/>
          <p:cNvSpPr txBox="1"/>
          <p:nvPr/>
        </p:nvSpPr>
        <p:spPr>
          <a:xfrm>
            <a:off x="533400" y="685800"/>
            <a:ext cx="8229600" cy="68580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ctr"/>
          <a:lstStyle>
            <a:lvl1pPr marL="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sym typeface="Arial" charset="0"/>
              </a:defRPr>
            </a:lvl1pPr>
            <a:lvl2pPr marL="4572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sym typeface="Arial" charset="0"/>
              </a:defRPr>
            </a:lvl2pPr>
            <a:lvl3pPr marL="9144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sym typeface="Arial" charset="0"/>
              </a:defRPr>
            </a:lvl3pPr>
            <a:lvl4pPr marL="13716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sym typeface="Arial" charset="0"/>
              </a:defRPr>
            </a:lvl4pPr>
            <a:lvl5pPr marL="18288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sym typeface="Arial" charset="0"/>
              </a:defRPr>
            </a:lvl5pPr>
          </a:lstStyle>
          <a:p>
            <a:pPr lvl="0" algn="ctr">
              <a:spcBef>
                <a:spcPct val="50000"/>
              </a:spcBef>
            </a:pPr>
            <a:r>
              <a:rPr lang="en-US" altLang="en-US" sz="3200" b="1">
                <a:ea typeface="Arial" charset="0"/>
              </a:rPr>
              <a:t>Konsep Tentang Kebutuhan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7" name="Picture 2097156" descr="C:\Users\arsil\Desktop\Smartcreative2.jpg"/>
          <p:cNvPicPr>
            <a:picLocks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48616" name="Title 104861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ctr"/>
          <a:lstStyle>
            <a:lvl1pPr marL="0" indent="0" algn="ctr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4400" b="0" i="0" u="none" baseline="0">
                <a:solidFill>
                  <a:schemeClr val="dk1"/>
                </a:solidFill>
                <a:latin typeface="Calibri" pitchFamily="34" charset="0"/>
                <a:sym typeface="Arial" charset="0"/>
              </a:defRPr>
            </a:lvl1pPr>
          </a:lstStyle>
          <a:p>
            <a:pPr lvl="0">
              <a:spcBef>
                <a:spcPct val="50000"/>
              </a:spcBef>
            </a:pPr>
            <a:r>
              <a:rPr lang="en-US" altLang="en-US" sz="3200" b="1">
                <a:latin typeface="Arial" charset="0"/>
                <a:ea typeface="Arial" charset="0"/>
              </a:rPr>
              <a:t>Adopsi Pendekatan Pemasaran</a:t>
            </a:r>
          </a:p>
        </p:txBody>
      </p:sp>
      <p:sp>
        <p:nvSpPr>
          <p:cNvPr id="1048617" name="Content Placeholder 1048616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2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t"/>
          <a:lstStyle>
            <a:lvl1pPr marL="342900" indent="-342900" algn="l" rtl="0" fontAlgn="base" latinLnBrk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charset="0"/>
              <a:buChar char="•"/>
              <a:defRPr sz="3200" b="0" i="0" u="none" baseline="0">
                <a:solidFill>
                  <a:schemeClr val="dk1"/>
                </a:solidFill>
                <a:latin typeface="Calibri" pitchFamily="34" charset="0"/>
                <a:sym typeface="Arial" charset="0"/>
              </a:defRPr>
            </a:lvl1pPr>
            <a:lvl2pPr marL="742950" indent="-285750" algn="l" rtl="0" fontAlgn="base" latinLnBrk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charset="0"/>
              <a:buChar char="–"/>
              <a:defRPr sz="2800" b="0" i="0" u="none" baseline="0">
                <a:solidFill>
                  <a:schemeClr val="dk1"/>
                </a:solidFill>
                <a:latin typeface="Calibri" pitchFamily="34" charset="0"/>
                <a:sym typeface="Arial" charset="0"/>
              </a:defRPr>
            </a:lvl2pPr>
            <a:lvl3pPr marL="1143000" indent="-228600" algn="l" rtl="0" fontAlgn="base" latinLnBrk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charset="0"/>
              <a:buChar char="•"/>
              <a:defRPr sz="2400" b="0" i="0" u="none" baseline="0">
                <a:solidFill>
                  <a:schemeClr val="dk1"/>
                </a:solidFill>
                <a:latin typeface="Calibri" pitchFamily="34" charset="0"/>
                <a:sym typeface="Arial" charset="0"/>
              </a:defRPr>
            </a:lvl3pPr>
            <a:lvl4pPr marL="1600200" indent="-228600" algn="l" rtl="0" fontAlgn="base" latinLnBrk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charset="0"/>
              <a:buChar char="–"/>
              <a:defRPr sz="2000" b="0" i="0" u="none" baseline="0">
                <a:solidFill>
                  <a:schemeClr val="dk1"/>
                </a:solidFill>
                <a:latin typeface="Calibri" pitchFamily="34" charset="0"/>
                <a:sym typeface="Arial" charset="0"/>
              </a:defRPr>
            </a:lvl4pPr>
            <a:lvl5pPr marL="2057400" indent="-228600" algn="l" rtl="0" fontAlgn="base" latinLnBrk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charset="0"/>
              <a:buChar char="»"/>
              <a:defRPr sz="2000" b="0" i="0" u="none" baseline="0">
                <a:solidFill>
                  <a:schemeClr val="dk1"/>
                </a:solidFill>
                <a:latin typeface="Calibri" pitchFamily="34" charset="0"/>
                <a:sym typeface="Arial" charset="0"/>
              </a:defRPr>
            </a:lvl5pPr>
          </a:lstStyle>
          <a:p>
            <a:pPr lvl="0">
              <a:buNone/>
            </a:pPr>
            <a:endParaRPr lang="en-US" altLang="en-US" sz="2200">
              <a:latin typeface="Arial" charset="0"/>
              <a:ea typeface="Arial" charset="0"/>
            </a:endParaRPr>
          </a:p>
          <a:p>
            <a:pPr lvl="0">
              <a:buNone/>
            </a:pPr>
            <a:r>
              <a:rPr lang="en-US" altLang="en-US" sz="2200">
                <a:latin typeface="Arial" charset="0"/>
                <a:ea typeface="Arial" charset="0"/>
              </a:rPr>
              <a:t>Pemasaran dalam konteks promosi kesehatan adalah keterampilan manajemen dalam mengidentifikasi kesempatan untuk memenuhi permintaan konsumen/klien.</a:t>
            </a:r>
          </a:p>
          <a:p>
            <a:pPr lvl="0">
              <a:buNone/>
            </a:pPr>
            <a:endParaRPr lang="en-US" altLang="en-US" sz="2200">
              <a:latin typeface="Arial" charset="0"/>
              <a:ea typeface="Arial" charset="0"/>
            </a:endParaRPr>
          </a:p>
          <a:p>
            <a:pPr lvl="0">
              <a:buNone/>
            </a:pPr>
            <a:r>
              <a:rPr lang="en-US" altLang="en-US" sz="2200">
                <a:latin typeface="Arial" charset="0"/>
                <a:ea typeface="Arial" charset="0"/>
              </a:rPr>
              <a:t>Pandangan publik </a:t>
            </a:r>
          </a:p>
          <a:p>
            <a:pPr lvl="0">
              <a:buNone/>
            </a:pPr>
            <a:endParaRPr lang="en-US" altLang="en-US" sz="2200">
              <a:latin typeface="Arial" charset="0"/>
              <a:ea typeface="Arial" charset="0"/>
            </a:endParaRPr>
          </a:p>
          <a:p>
            <a:pPr lvl="0">
              <a:buNone/>
            </a:pPr>
            <a:endParaRPr lang="en-US" altLang="en-US" sz="2200">
              <a:latin typeface="Arial" charset="0"/>
              <a:ea typeface="Arial" charset="0"/>
            </a:endParaRPr>
          </a:p>
          <a:p>
            <a:pPr lvl="0">
              <a:buNone/>
            </a:pPr>
            <a:endParaRPr lang="en-US" altLang="en-US" sz="2200">
              <a:latin typeface="Arial" charset="0"/>
              <a:ea typeface="Arial" charset="0"/>
            </a:endParaRPr>
          </a:p>
          <a:p>
            <a:pPr lvl="0">
              <a:buNone/>
            </a:pPr>
            <a:endParaRPr lang="en-US" altLang="en-US" sz="2200">
              <a:latin typeface="Arial" charset="0"/>
              <a:ea typeface="Arial" charset="0"/>
            </a:endParaRPr>
          </a:p>
        </p:txBody>
      </p:sp>
      <p:cxnSp>
        <p:nvCxnSpPr>
          <p:cNvPr id="3145728" name="Straight Arrow Connector 3145727"/>
          <p:cNvCxnSpPr>
            <a:cxnSpLocks/>
          </p:cNvCxnSpPr>
          <p:nvPr/>
        </p:nvCxnSpPr>
        <p:spPr>
          <a:xfrm>
            <a:off x="2852737" y="3686175"/>
            <a:ext cx="685800" cy="1587"/>
          </a:xfrm>
          <a:prstGeom prst="straightConnector1">
            <a:avLst/>
          </a:prstGeom>
          <a:noFill/>
          <a:ln w="9525" cap="flat" cmpd="sng">
            <a:solidFill>
              <a:schemeClr val="dk1">
                <a:alpha val="100000"/>
              </a:schemeClr>
            </a:solidFill>
            <a:prstDash val="solid"/>
            <a:round/>
            <a:tailEnd type="arrow" w="med" len="med"/>
          </a:ln>
        </p:spPr>
      </p:cxnSp>
      <p:sp>
        <p:nvSpPr>
          <p:cNvPr id="1048618" name="Rectangle 1048617"/>
          <p:cNvSpPr/>
          <p:nvPr/>
        </p:nvSpPr>
        <p:spPr>
          <a:xfrm>
            <a:off x="3733800" y="3124200"/>
            <a:ext cx="5105400" cy="342900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/>
          <a:lstStyle>
            <a:lvl1pPr marL="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sym typeface="Arial" charset="0"/>
              </a:defRPr>
            </a:lvl1pPr>
            <a:lvl2pPr marL="4572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sym typeface="Arial" charset="0"/>
              </a:defRPr>
            </a:lvl2pPr>
            <a:lvl3pPr marL="9144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sym typeface="Arial" charset="0"/>
              </a:defRPr>
            </a:lvl3pPr>
            <a:lvl4pPr marL="13716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sym typeface="Arial" charset="0"/>
              </a:defRPr>
            </a:lvl4pPr>
            <a:lvl5pPr marL="18288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sym typeface="Arial" charset="0"/>
              </a:defRPr>
            </a:lvl5pPr>
          </a:lstStyle>
          <a:p>
            <a:pPr lvl="0" eaLnBrk="1" latinLnBrk="1" hangingPunct="1">
              <a:lnSpc>
                <a:spcPct val="150000"/>
              </a:lnSpc>
              <a:buChar char="•"/>
            </a:pPr>
            <a:r>
              <a:rPr lang="en-US" altLang="en-US" sz="2200">
                <a:ea typeface="Arial" charset="0"/>
              </a:rPr>
              <a:t> Diskusi</a:t>
            </a:r>
          </a:p>
          <a:p>
            <a:pPr lvl="0" eaLnBrk="1" latinLnBrk="1" hangingPunct="1">
              <a:lnSpc>
                <a:spcPct val="150000"/>
              </a:lnSpc>
              <a:buChar char="•"/>
            </a:pPr>
            <a:r>
              <a:rPr lang="en-US" altLang="en-US" sz="2200">
                <a:ea typeface="Arial" charset="0"/>
              </a:rPr>
              <a:t> Wawancara informal</a:t>
            </a:r>
          </a:p>
          <a:p>
            <a:pPr lvl="0" eaLnBrk="1" latinLnBrk="1" hangingPunct="1">
              <a:lnSpc>
                <a:spcPct val="150000"/>
              </a:lnSpc>
              <a:buChar char="•"/>
            </a:pPr>
            <a:r>
              <a:rPr lang="en-US" altLang="en-US" sz="2200">
                <a:ea typeface="Arial" charset="0"/>
              </a:rPr>
              <a:t> Survei besar (kuisioner/teknik – teknik indept interview)</a:t>
            </a:r>
          </a:p>
        </p:txBody>
      </p:sp>
    </p:spTree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8" name="Picture 2097157" descr="C:\Users\arsil\Desktop\Smartcreative2.jpg"/>
          <p:cNvPicPr>
            <a:picLocks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48622" name="Title 104862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ctr"/>
          <a:lstStyle>
            <a:lvl1pPr marL="0" indent="0" algn="ctr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4400" b="0" i="0" u="none" baseline="0">
                <a:solidFill>
                  <a:schemeClr val="dk1"/>
                </a:solidFill>
                <a:latin typeface="Calibri" pitchFamily="34" charset="0"/>
                <a:sym typeface="Arial" charset="0"/>
              </a:defRPr>
            </a:lvl1pPr>
          </a:lstStyle>
          <a:p>
            <a:pPr lvl="0">
              <a:spcBef>
                <a:spcPct val="50000"/>
              </a:spcBef>
            </a:pPr>
            <a:r>
              <a:rPr lang="en-US" altLang="en-US" sz="3200" b="1">
                <a:latin typeface="Arial" charset="0"/>
                <a:ea typeface="Arial" charset="0"/>
              </a:rPr>
              <a:t>Adopsi Pendekatan Pemasaran</a:t>
            </a:r>
          </a:p>
        </p:txBody>
      </p:sp>
      <p:sp>
        <p:nvSpPr>
          <p:cNvPr id="1048623" name="Content Placeholder 104862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2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t"/>
          <a:lstStyle>
            <a:lvl1pPr marL="342900" indent="-342900" algn="l" rtl="0" fontAlgn="base" latinLnBrk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charset="0"/>
              <a:buChar char="•"/>
              <a:defRPr sz="3200" b="0" i="0" u="none" baseline="0">
                <a:solidFill>
                  <a:schemeClr val="dk1"/>
                </a:solidFill>
                <a:latin typeface="Calibri" pitchFamily="34" charset="0"/>
                <a:sym typeface="Arial" charset="0"/>
              </a:defRPr>
            </a:lvl1pPr>
            <a:lvl2pPr marL="742950" indent="-285750" algn="l" rtl="0" fontAlgn="base" latinLnBrk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charset="0"/>
              <a:buChar char="–"/>
              <a:defRPr sz="2800" b="0" i="0" u="none" baseline="0">
                <a:solidFill>
                  <a:schemeClr val="dk1"/>
                </a:solidFill>
                <a:latin typeface="Calibri" pitchFamily="34" charset="0"/>
                <a:sym typeface="Arial" charset="0"/>
              </a:defRPr>
            </a:lvl2pPr>
            <a:lvl3pPr marL="1143000" indent="-228600" algn="l" rtl="0" fontAlgn="base" latinLnBrk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charset="0"/>
              <a:buChar char="•"/>
              <a:defRPr sz="2400" b="0" i="0" u="none" baseline="0">
                <a:solidFill>
                  <a:schemeClr val="dk1"/>
                </a:solidFill>
                <a:latin typeface="Calibri" pitchFamily="34" charset="0"/>
                <a:sym typeface="Arial" charset="0"/>
              </a:defRPr>
            </a:lvl3pPr>
            <a:lvl4pPr marL="1600200" indent="-228600" algn="l" rtl="0" fontAlgn="base" latinLnBrk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charset="0"/>
              <a:buChar char="–"/>
              <a:defRPr sz="2000" b="0" i="0" u="none" baseline="0">
                <a:solidFill>
                  <a:schemeClr val="dk1"/>
                </a:solidFill>
                <a:latin typeface="Calibri" pitchFamily="34" charset="0"/>
                <a:sym typeface="Arial" charset="0"/>
              </a:defRPr>
            </a:lvl4pPr>
            <a:lvl5pPr marL="2057400" indent="-228600" algn="l" rtl="0" fontAlgn="base" latinLnBrk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charset="0"/>
              <a:buChar char="»"/>
              <a:defRPr sz="2000" b="0" i="0" u="none" baseline="0">
                <a:solidFill>
                  <a:schemeClr val="dk1"/>
                </a:solidFill>
                <a:latin typeface="Calibri" pitchFamily="34" charset="0"/>
                <a:sym typeface="Arial" charset="0"/>
              </a:defRPr>
            </a:lvl5pPr>
          </a:lstStyle>
          <a:p>
            <a:pPr marL="0" lvl="0" indent="0">
              <a:buNone/>
            </a:pPr>
            <a:endParaRPr lang="en-US" altLang="en-US" sz="2200">
              <a:latin typeface="Arial" charset="0"/>
              <a:ea typeface="Arial" charset="0"/>
            </a:endParaRPr>
          </a:p>
          <a:p>
            <a:pPr marL="0" lvl="0" indent="0">
              <a:buNone/>
            </a:pPr>
            <a:r>
              <a:rPr lang="en-US" altLang="en-US" sz="2200">
                <a:latin typeface="Arial" charset="0"/>
                <a:ea typeface="Arial" charset="0"/>
              </a:rPr>
              <a:t>Jenis jenis informasi yang dapat digunakan untuk 	kebutuhan promosi kesehatan : </a:t>
            </a:r>
          </a:p>
          <a:p>
            <a:pPr marL="0" lvl="0" indent="0">
              <a:buNone/>
            </a:pPr>
            <a:endParaRPr lang="en-US" altLang="en-US" sz="2200">
              <a:latin typeface="Arial" charset="0"/>
              <a:ea typeface="Arial" charset="0"/>
            </a:endParaRPr>
          </a:p>
          <a:p>
            <a:pPr marL="0" lvl="0" indent="0">
              <a:buFont typeface="Calibri" pitchFamily="34" charset="0"/>
              <a:buAutoNum type="arabicPeriod"/>
            </a:pPr>
            <a:r>
              <a:rPr lang="en-US" altLang="en-US" sz="2200">
                <a:latin typeface="Arial" charset="0"/>
                <a:ea typeface="Arial" charset="0"/>
              </a:rPr>
              <a:t>Data Epidemiologi</a:t>
            </a:r>
          </a:p>
          <a:p>
            <a:pPr marL="0" lvl="0" indent="0">
              <a:buFont typeface="Calibri" pitchFamily="34" charset="0"/>
              <a:buAutoNum type="arabicPeriod"/>
            </a:pPr>
            <a:r>
              <a:rPr lang="en-US" altLang="en-US" sz="2200">
                <a:latin typeface="Arial" charset="0"/>
                <a:ea typeface="Arial" charset="0"/>
              </a:rPr>
              <a:t>Data Sosial-Ekonomi</a:t>
            </a:r>
          </a:p>
          <a:p>
            <a:pPr marL="0" lvl="0" indent="0">
              <a:buFont typeface="Calibri" pitchFamily="34" charset="0"/>
              <a:buAutoNum type="arabicPeriod"/>
            </a:pPr>
            <a:r>
              <a:rPr lang="en-US" altLang="en-US" sz="2200">
                <a:latin typeface="Arial" charset="0"/>
                <a:ea typeface="Arial" charset="0"/>
              </a:rPr>
              <a:t>Pandangan Profesional </a:t>
            </a:r>
          </a:p>
          <a:p>
            <a:pPr marL="0" lvl="0" indent="0">
              <a:buFont typeface="Calibri" pitchFamily="34" charset="0"/>
              <a:buAutoNum type="arabicPeriod"/>
            </a:pPr>
            <a:r>
              <a:rPr lang="en-US" altLang="en-US" sz="2200">
                <a:latin typeface="Arial" charset="0"/>
                <a:ea typeface="Arial" charset="0"/>
              </a:rPr>
              <a:t>Media Lokal </a:t>
            </a:r>
          </a:p>
        </p:txBody>
      </p:sp>
    </p:spTree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9" name="Picture 2097158" descr="C:\Users\arsil\Desktop\Smartcreative2.jpg"/>
          <p:cNvPicPr>
            <a:picLocks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48627" name="Title 1048626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ctr"/>
          <a:lstStyle>
            <a:lvl1pPr marL="0" indent="0" algn="ctr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4400" b="0" i="0" u="none" baseline="0">
                <a:solidFill>
                  <a:schemeClr val="dk1"/>
                </a:solidFill>
                <a:latin typeface="Calibri" pitchFamily="34" charset="0"/>
                <a:sym typeface="Arial" charset="0"/>
              </a:defRPr>
            </a:lvl1pPr>
          </a:lstStyle>
          <a:p>
            <a:pPr lvl="0">
              <a:spcBef>
                <a:spcPct val="50000"/>
              </a:spcBef>
            </a:pPr>
            <a:r>
              <a:rPr lang="en-US" altLang="en-US" sz="3200" b="1">
                <a:latin typeface="Arial" charset="0"/>
                <a:ea typeface="Arial" charset="0"/>
              </a:rPr>
              <a:t>Penilaian Kebutuhan Promosi Kesehatan</a:t>
            </a:r>
          </a:p>
        </p:txBody>
      </p:sp>
      <p:sp>
        <p:nvSpPr>
          <p:cNvPr id="1048628" name="Content Placeholder 1048627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2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t"/>
          <a:lstStyle>
            <a:lvl1pPr marL="342900" indent="-342900" algn="l" rtl="0" fontAlgn="base" latinLnBrk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charset="0"/>
              <a:buChar char="•"/>
              <a:defRPr sz="3200" b="0" i="0" u="none" baseline="0">
                <a:solidFill>
                  <a:schemeClr val="dk1"/>
                </a:solidFill>
                <a:latin typeface="Calibri" pitchFamily="34" charset="0"/>
                <a:sym typeface="Arial" charset="0"/>
              </a:defRPr>
            </a:lvl1pPr>
            <a:lvl2pPr marL="742950" indent="-285750" algn="l" rtl="0" fontAlgn="base" latinLnBrk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charset="0"/>
              <a:buChar char="–"/>
              <a:defRPr sz="2800" b="0" i="0" u="none" baseline="0">
                <a:solidFill>
                  <a:schemeClr val="dk1"/>
                </a:solidFill>
                <a:latin typeface="Calibri" pitchFamily="34" charset="0"/>
                <a:sym typeface="Arial" charset="0"/>
              </a:defRPr>
            </a:lvl2pPr>
            <a:lvl3pPr marL="1143000" indent="-228600" algn="l" rtl="0" fontAlgn="base" latinLnBrk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charset="0"/>
              <a:buChar char="•"/>
              <a:defRPr sz="2400" b="0" i="0" u="none" baseline="0">
                <a:solidFill>
                  <a:schemeClr val="dk1"/>
                </a:solidFill>
                <a:latin typeface="Calibri" pitchFamily="34" charset="0"/>
                <a:sym typeface="Arial" charset="0"/>
              </a:defRPr>
            </a:lvl3pPr>
            <a:lvl4pPr marL="1600200" indent="-228600" algn="l" rtl="0" fontAlgn="base" latinLnBrk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charset="0"/>
              <a:buChar char="–"/>
              <a:defRPr sz="2000" b="0" i="0" u="none" baseline="0">
                <a:solidFill>
                  <a:schemeClr val="dk1"/>
                </a:solidFill>
                <a:latin typeface="Calibri" pitchFamily="34" charset="0"/>
                <a:sym typeface="Arial" charset="0"/>
              </a:defRPr>
            </a:lvl4pPr>
            <a:lvl5pPr marL="2057400" indent="-228600" algn="l" rtl="0" fontAlgn="base" latinLnBrk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charset="0"/>
              <a:buChar char="»"/>
              <a:defRPr sz="2000" b="0" i="0" u="none" baseline="0">
                <a:solidFill>
                  <a:schemeClr val="dk1"/>
                </a:solidFill>
                <a:latin typeface="Calibri" pitchFamily="34" charset="0"/>
                <a:sym typeface="Arial" charset="0"/>
              </a:defRPr>
            </a:lvl5pPr>
          </a:lstStyle>
          <a:p>
            <a:pPr lvl="0">
              <a:buNone/>
            </a:pPr>
            <a:r>
              <a:rPr lang="en-US" altLang="en-US" sz="2200">
                <a:latin typeface="Arial" charset="0"/>
                <a:ea typeface="Arial" charset="0"/>
              </a:rPr>
              <a:t>Penilaian kebutuhan promosi kesehatan dapat dilakukan secara sistematis.</a:t>
            </a:r>
          </a:p>
          <a:p>
            <a:pPr lvl="0">
              <a:buNone/>
            </a:pPr>
            <a:r>
              <a:rPr lang="en-US" altLang="en-US" sz="2200">
                <a:latin typeface="Arial" charset="0"/>
                <a:ea typeface="Arial" charset="0"/>
              </a:rPr>
              <a:t>Langkah – langkah yang dilakukan dalam menilai kebutuhan</a:t>
            </a:r>
          </a:p>
          <a:p>
            <a:pPr lvl="0">
              <a:buFont typeface="Arial" charset="0"/>
              <a:buAutoNum type="arabicPeriod"/>
            </a:pPr>
            <a:r>
              <a:rPr lang="en-US" altLang="en-US" sz="2200">
                <a:latin typeface="Arial" charset="0"/>
                <a:ea typeface="Arial" charset="0"/>
              </a:rPr>
              <a:t>Apa jenis kebutuhan sasaran</a:t>
            </a:r>
          </a:p>
          <a:p>
            <a:pPr lvl="0">
              <a:buNone/>
            </a:pPr>
            <a:r>
              <a:rPr lang="en-US" altLang="en-US" sz="2200">
                <a:latin typeface="Arial" charset="0"/>
                <a:ea typeface="Arial" charset="0"/>
              </a:rPr>
              <a:t>	indentifikasi jenis kebutuhan masyarakat, apakah kebutuhan normatif, yang dirasakan, yang dinyatakan atau kebutuhan komparatif</a:t>
            </a:r>
          </a:p>
          <a:p>
            <a:pPr lvl="0">
              <a:buFont typeface="Arial" charset="0"/>
              <a:buAutoNum type="arabicPeriod" startAt="2"/>
            </a:pPr>
            <a:r>
              <a:rPr lang="en-US" altLang="en-US" sz="2200">
                <a:latin typeface="Arial" charset="0"/>
                <a:ea typeface="Arial" charset="0"/>
              </a:rPr>
              <a:t>Siapa yang memutuskan adanya kebutuhan</a:t>
            </a:r>
          </a:p>
          <a:p>
            <a:pPr lvl="0">
              <a:buNone/>
            </a:pPr>
            <a:endParaRPr lang="en-US" altLang="en-US" sz="2200">
              <a:latin typeface="Arial" charset="0"/>
              <a:ea typeface="Arial" charset="0"/>
            </a:endParaRPr>
          </a:p>
          <a:p>
            <a:pPr lvl="0">
              <a:buNone/>
            </a:pPr>
            <a:r>
              <a:rPr lang="en-US" altLang="en-US" sz="2200">
                <a:latin typeface="Arial" charset="0"/>
                <a:ea typeface="Arial" charset="0"/>
              </a:rPr>
              <a:t>	promotor kesehatan/ klien/ keduanya</a:t>
            </a:r>
          </a:p>
        </p:txBody>
      </p:sp>
      <p:sp>
        <p:nvSpPr>
          <p:cNvPr id="1048629" name="Oval 1048628"/>
          <p:cNvSpPr/>
          <p:nvPr/>
        </p:nvSpPr>
        <p:spPr>
          <a:xfrm>
            <a:off x="733425" y="4724400"/>
            <a:ext cx="5257800" cy="1219200"/>
          </a:xfrm>
          <a:prstGeom prst="ellipse">
            <a:avLst/>
          </a:prstGeom>
          <a:noFill/>
          <a:ln w="25400" cap="flat" cmpd="sng">
            <a:solidFill>
              <a:schemeClr val="dk1">
                <a:alpha val="100000"/>
              </a:schemeClr>
            </a:solidFill>
            <a:prstDash val="solid"/>
            <a:round/>
          </a:ln>
        </p:spPr>
        <p:txBody>
          <a:bodyPr lIns="91440" tIns="45720" rIns="91440" bIns="45720" anchor="ctr"/>
          <a:lstStyle>
            <a:lvl1pPr marL="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sym typeface="Arial" charset="0"/>
              </a:defRPr>
            </a:lvl1pPr>
            <a:lvl2pPr marL="4572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sym typeface="Arial" charset="0"/>
              </a:defRPr>
            </a:lvl2pPr>
            <a:lvl3pPr marL="9144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sym typeface="Arial" charset="0"/>
              </a:defRPr>
            </a:lvl3pPr>
            <a:lvl4pPr marL="13716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sym typeface="Arial" charset="0"/>
              </a:defRPr>
            </a:lvl4pPr>
            <a:lvl5pPr marL="18288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sym typeface="Arial" charset="0"/>
              </a:defRPr>
            </a:lvl5pPr>
          </a:lstStyle>
          <a:p>
            <a:pPr lvl="0" algn="ctr" eaLnBrk="1" latinLnBrk="1" hangingPunct="1"/>
            <a:endParaRPr lang="en-US" altLang="en-US">
              <a:solidFill>
                <a:srgbClr val="FFFFFF"/>
              </a:solidFill>
              <a:latin typeface="Calibri" pitchFamily="34" charset="0"/>
            </a:endParaRPr>
          </a:p>
        </p:txBody>
      </p:sp>
      <p:cxnSp>
        <p:nvCxnSpPr>
          <p:cNvPr id="3145729" name="Straight Arrow Connector 3145728"/>
          <p:cNvCxnSpPr>
            <a:cxnSpLocks/>
          </p:cNvCxnSpPr>
          <p:nvPr/>
        </p:nvCxnSpPr>
        <p:spPr>
          <a:xfrm>
            <a:off x="6243637" y="5310187"/>
            <a:ext cx="381000" cy="1587"/>
          </a:xfrm>
          <a:prstGeom prst="straightConnector1">
            <a:avLst/>
          </a:prstGeom>
          <a:noFill/>
          <a:ln w="9525" cap="flat" cmpd="sng">
            <a:solidFill>
              <a:schemeClr val="dk1">
                <a:alpha val="100000"/>
              </a:schemeClr>
            </a:solidFill>
            <a:prstDash val="solid"/>
            <a:round/>
            <a:tailEnd type="arrow" w="med" len="med"/>
          </a:ln>
        </p:spPr>
      </p:cxnSp>
      <p:sp>
        <p:nvSpPr>
          <p:cNvPr id="1048630" name="Rectangle 1048629"/>
          <p:cNvSpPr/>
          <p:nvPr/>
        </p:nvSpPr>
        <p:spPr>
          <a:xfrm>
            <a:off x="6781800" y="4953000"/>
            <a:ext cx="2209800" cy="152400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/>
          <a:lstStyle>
            <a:lvl1pPr marL="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sym typeface="Arial" charset="0"/>
              </a:defRPr>
            </a:lvl1pPr>
            <a:lvl2pPr marL="4572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sym typeface="Arial" charset="0"/>
              </a:defRPr>
            </a:lvl2pPr>
            <a:lvl3pPr marL="9144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sym typeface="Arial" charset="0"/>
              </a:defRPr>
            </a:lvl3pPr>
            <a:lvl4pPr marL="13716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sym typeface="Arial" charset="0"/>
              </a:defRPr>
            </a:lvl4pPr>
            <a:lvl5pPr marL="18288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sym typeface="Arial" charset="0"/>
              </a:defRPr>
            </a:lvl5pPr>
          </a:lstStyle>
          <a:p>
            <a:pPr lvl="0" algn="ctr" eaLnBrk="1" latinLnBrk="1" hangingPunct="1"/>
            <a:r>
              <a:rPr lang="en-US" altLang="en-US" sz="2000">
                <a:ea typeface="Arial" charset="0"/>
              </a:rPr>
              <a:t>Muncul setelah diskusi antara promotor kesehatan dan klien</a:t>
            </a:r>
          </a:p>
        </p:txBody>
      </p:sp>
    </p:spTree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0" name="Picture 2097159" descr="C:\Users\arsil\Desktop\Smartcreative2.jpg"/>
          <p:cNvPicPr>
            <a:picLocks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48634" name="Title 1048633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ctr"/>
          <a:lstStyle>
            <a:lvl1pPr marL="0" indent="0" algn="ctr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4400" b="0" i="0" u="none" baseline="0">
                <a:solidFill>
                  <a:schemeClr val="dk1"/>
                </a:solidFill>
                <a:latin typeface="Calibri" pitchFamily="34" charset="0"/>
                <a:sym typeface="Arial" charset="0"/>
              </a:defRPr>
            </a:lvl1pPr>
          </a:lstStyle>
          <a:p>
            <a:pPr lvl="0">
              <a:spcBef>
                <a:spcPct val="50000"/>
              </a:spcBef>
            </a:pPr>
            <a:r>
              <a:rPr lang="en-US" altLang="en-US" sz="3200" b="1">
                <a:latin typeface="Arial" charset="0"/>
                <a:ea typeface="Arial" charset="0"/>
              </a:rPr>
              <a:t>Penilaian Kebutuhan Promosi Kesehatan</a:t>
            </a:r>
          </a:p>
        </p:txBody>
      </p:sp>
      <p:sp>
        <p:nvSpPr>
          <p:cNvPr id="1048635" name="Content Placeholder 1048634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2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t"/>
          <a:lstStyle>
            <a:lvl1pPr marL="342900" indent="-342900" algn="l" rtl="0" fontAlgn="base" latinLnBrk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charset="0"/>
              <a:buChar char="•"/>
              <a:defRPr sz="3200" b="0" i="0" u="none" baseline="0">
                <a:solidFill>
                  <a:schemeClr val="dk1"/>
                </a:solidFill>
                <a:latin typeface="Calibri" pitchFamily="34" charset="0"/>
                <a:sym typeface="Arial" charset="0"/>
              </a:defRPr>
            </a:lvl1pPr>
            <a:lvl2pPr marL="742950" indent="-285750" algn="l" rtl="0" fontAlgn="base" latinLnBrk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charset="0"/>
              <a:buChar char="–"/>
              <a:defRPr sz="2800" b="0" i="0" u="none" baseline="0">
                <a:solidFill>
                  <a:schemeClr val="dk1"/>
                </a:solidFill>
                <a:latin typeface="Calibri" pitchFamily="34" charset="0"/>
                <a:sym typeface="Arial" charset="0"/>
              </a:defRPr>
            </a:lvl2pPr>
            <a:lvl3pPr marL="1143000" indent="-228600" algn="l" rtl="0" fontAlgn="base" latinLnBrk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charset="0"/>
              <a:buChar char="•"/>
              <a:defRPr sz="2400" b="0" i="0" u="none" baseline="0">
                <a:solidFill>
                  <a:schemeClr val="dk1"/>
                </a:solidFill>
                <a:latin typeface="Calibri" pitchFamily="34" charset="0"/>
                <a:sym typeface="Arial" charset="0"/>
              </a:defRPr>
            </a:lvl3pPr>
            <a:lvl4pPr marL="1600200" indent="-228600" algn="l" rtl="0" fontAlgn="base" latinLnBrk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charset="0"/>
              <a:buChar char="–"/>
              <a:defRPr sz="2000" b="0" i="0" u="none" baseline="0">
                <a:solidFill>
                  <a:schemeClr val="dk1"/>
                </a:solidFill>
                <a:latin typeface="Calibri" pitchFamily="34" charset="0"/>
                <a:sym typeface="Arial" charset="0"/>
              </a:defRPr>
            </a:lvl4pPr>
            <a:lvl5pPr marL="2057400" indent="-228600" algn="l" rtl="0" fontAlgn="base" latinLnBrk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charset="0"/>
              <a:buChar char="»"/>
              <a:defRPr sz="2000" b="0" i="0" u="none" baseline="0">
                <a:solidFill>
                  <a:schemeClr val="dk1"/>
                </a:solidFill>
                <a:latin typeface="Calibri" pitchFamily="34" charset="0"/>
                <a:sym typeface="Arial" charset="0"/>
              </a:defRPr>
            </a:lvl5pPr>
          </a:lstStyle>
          <a:p>
            <a:pPr marL="457200" lvl="0" indent="-457200">
              <a:buFont typeface="Arial" charset="0"/>
              <a:buAutoNum type="arabicPeriod" startAt="3"/>
            </a:pPr>
            <a:r>
              <a:rPr lang="en-US" altLang="en-US" sz="2200">
                <a:latin typeface="Arial" charset="0"/>
                <a:ea typeface="Arial" charset="0"/>
              </a:rPr>
              <a:t>Apa alasan penetapan suatu kebutuhan</a:t>
            </a:r>
          </a:p>
          <a:p>
            <a:pPr marL="457200" lvl="0" indent="-457200">
              <a:buNone/>
            </a:pPr>
            <a:r>
              <a:rPr lang="en-US" altLang="en-US" sz="2200">
                <a:latin typeface="Arial" charset="0"/>
                <a:ea typeface="Arial" charset="0"/>
              </a:rPr>
              <a:t>	penetapan kebutuhan 	 bukti objektif (fakta dan angka)</a:t>
            </a:r>
          </a:p>
          <a:p>
            <a:pPr marL="457200" lvl="0" indent="-457200">
              <a:buNone/>
            </a:pPr>
            <a:endParaRPr lang="en-US" altLang="en-US" sz="2200">
              <a:latin typeface="Arial" charset="0"/>
              <a:ea typeface="Arial" charset="0"/>
            </a:endParaRPr>
          </a:p>
          <a:p>
            <a:pPr marL="457200" lvl="0" indent="-457200">
              <a:buFont typeface="Arial" charset="0"/>
              <a:buAutoNum type="arabicPeriod" startAt="4"/>
            </a:pPr>
            <a:r>
              <a:rPr lang="en-US" altLang="en-US" sz="2200">
                <a:latin typeface="Arial" charset="0"/>
                <a:ea typeface="Arial" charset="0"/>
              </a:rPr>
              <a:t>Apa tujuan dan tanggapan yang tepat terhadap kebutuhan tersebut </a:t>
            </a:r>
          </a:p>
          <a:p>
            <a:pPr marL="457200" lvl="0" indent="-457200">
              <a:buNone/>
            </a:pPr>
            <a:r>
              <a:rPr lang="en-US" altLang="en-US" sz="2200">
                <a:latin typeface="Arial" charset="0"/>
                <a:ea typeface="Arial" charset="0"/>
              </a:rPr>
              <a:t>	&gt; Jelas apa kebutuhannya</a:t>
            </a:r>
          </a:p>
          <a:p>
            <a:pPr marL="457200" lvl="0" indent="-457200">
              <a:buNone/>
            </a:pPr>
            <a:r>
              <a:rPr lang="en-US" altLang="en-US" sz="2200">
                <a:latin typeface="Arial" charset="0"/>
                <a:ea typeface="Arial" charset="0"/>
              </a:rPr>
              <a:t>	&gt; Apa tujuan dalam memuaskan kebutuhan tersebut</a:t>
            </a:r>
          </a:p>
          <a:p>
            <a:pPr marL="457200" lvl="0" indent="-457200">
              <a:buNone/>
            </a:pPr>
            <a:r>
              <a:rPr lang="en-US" altLang="en-US" sz="2200">
                <a:latin typeface="Arial" charset="0"/>
                <a:ea typeface="Arial" charset="0"/>
              </a:rPr>
              <a:t>	&gt; Cara apa yang paling tepat untuk memenuhinya</a:t>
            </a:r>
          </a:p>
        </p:txBody>
      </p:sp>
      <p:cxnSp>
        <p:nvCxnSpPr>
          <p:cNvPr id="3145730" name="Straight Arrow Connector 3145729"/>
          <p:cNvCxnSpPr>
            <a:cxnSpLocks/>
          </p:cNvCxnSpPr>
          <p:nvPr/>
        </p:nvCxnSpPr>
        <p:spPr>
          <a:xfrm>
            <a:off x="3810000" y="2133600"/>
            <a:ext cx="381000" cy="1587"/>
          </a:xfrm>
          <a:prstGeom prst="straightConnector1">
            <a:avLst/>
          </a:prstGeom>
          <a:noFill/>
          <a:ln w="9525" cap="flat" cmpd="sng">
            <a:solidFill>
              <a:schemeClr val="dk1">
                <a:alpha val="100000"/>
              </a:schemeClr>
            </a:solidFill>
            <a:prstDash val="solid"/>
            <a:round/>
            <a:tailEnd type="arrow" w="med" len="med"/>
          </a:ln>
        </p:spPr>
      </p:cxnSp>
    </p:spTree>
  </p:cSld>
  <p:clrMapOvr>
    <a:masterClrMapping/>
  </p:clrMapOvr>
  <p:transition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1" name="Picture 2097160" descr="C:\Users\arsil\Desktop\Smartcreative2.jpg"/>
          <p:cNvPicPr>
            <a:picLocks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48639" name="Title 1048638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ctr"/>
          <a:lstStyle>
            <a:lvl1pPr marL="0" indent="0" algn="ctr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4400" b="0" i="0" u="none" baseline="0">
                <a:solidFill>
                  <a:schemeClr val="dk1"/>
                </a:solidFill>
                <a:latin typeface="Calibri" pitchFamily="34" charset="0"/>
                <a:sym typeface="Arial" charset="0"/>
              </a:defRPr>
            </a:lvl1pPr>
          </a:lstStyle>
          <a:p>
            <a:pPr lvl="0">
              <a:spcBef>
                <a:spcPct val="50000"/>
              </a:spcBef>
            </a:pPr>
            <a:r>
              <a:rPr lang="en-US" altLang="en-US" sz="3200" b="1">
                <a:latin typeface="Arial" charset="0"/>
                <a:ea typeface="Arial" charset="0"/>
              </a:rPr>
              <a:t>Penetapan Prioritas Promosi Kesehatan</a:t>
            </a:r>
          </a:p>
        </p:txBody>
      </p:sp>
      <p:sp>
        <p:nvSpPr>
          <p:cNvPr id="1048640" name="Content Placeholder 1048639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2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t"/>
          <a:lstStyle>
            <a:lvl1pPr marL="342900" indent="-342900" algn="l" rtl="0" fontAlgn="base" latinLnBrk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charset="0"/>
              <a:buChar char="•"/>
              <a:defRPr sz="3200" b="0" i="0" u="none" baseline="0">
                <a:solidFill>
                  <a:schemeClr val="dk1"/>
                </a:solidFill>
                <a:latin typeface="Calibri" pitchFamily="34" charset="0"/>
                <a:sym typeface="Arial" charset="0"/>
              </a:defRPr>
            </a:lvl1pPr>
            <a:lvl2pPr marL="742950" indent="-285750" algn="l" rtl="0" fontAlgn="base" latinLnBrk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charset="0"/>
              <a:buChar char="–"/>
              <a:defRPr sz="2800" b="0" i="0" u="none" baseline="0">
                <a:solidFill>
                  <a:schemeClr val="dk1"/>
                </a:solidFill>
                <a:latin typeface="Calibri" pitchFamily="34" charset="0"/>
                <a:sym typeface="Arial" charset="0"/>
              </a:defRPr>
            </a:lvl2pPr>
            <a:lvl3pPr marL="1143000" indent="-228600" algn="l" rtl="0" fontAlgn="base" latinLnBrk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charset="0"/>
              <a:buChar char="•"/>
              <a:defRPr sz="2400" b="0" i="0" u="none" baseline="0">
                <a:solidFill>
                  <a:schemeClr val="dk1"/>
                </a:solidFill>
                <a:latin typeface="Calibri" pitchFamily="34" charset="0"/>
                <a:sym typeface="Arial" charset="0"/>
              </a:defRPr>
            </a:lvl3pPr>
            <a:lvl4pPr marL="1600200" indent="-228600" algn="l" rtl="0" fontAlgn="base" latinLnBrk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charset="0"/>
              <a:buChar char="–"/>
              <a:defRPr sz="2000" b="0" i="0" u="none" baseline="0">
                <a:solidFill>
                  <a:schemeClr val="dk1"/>
                </a:solidFill>
                <a:latin typeface="Calibri" pitchFamily="34" charset="0"/>
                <a:sym typeface="Arial" charset="0"/>
              </a:defRPr>
            </a:lvl4pPr>
            <a:lvl5pPr marL="2057400" indent="-228600" algn="l" rtl="0" fontAlgn="base" latinLnBrk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charset="0"/>
              <a:buChar char="»"/>
              <a:defRPr sz="2000" b="0" i="0" u="none" baseline="0">
                <a:solidFill>
                  <a:schemeClr val="dk1"/>
                </a:solidFill>
                <a:latin typeface="Calibri" pitchFamily="34" charset="0"/>
                <a:sym typeface="Arial" charset="0"/>
              </a:defRPr>
            </a:lvl5pPr>
          </a:lstStyle>
          <a:p>
            <a:pPr lvl="0">
              <a:buNone/>
            </a:pPr>
            <a:r>
              <a:rPr lang="en-US" altLang="en-US" sz="2200">
                <a:latin typeface="Arial" charset="0"/>
                <a:ea typeface="Arial" charset="0"/>
              </a:rPr>
              <a:t>Beberapa pertimbangan yang dapat digunakan untuk menetapkan prioritas dalam promosi kesehatan :</a:t>
            </a:r>
          </a:p>
          <a:p>
            <a:pPr lvl="0">
              <a:buFont typeface="Arial" charset="0"/>
              <a:buAutoNum type="arabicPeriod"/>
            </a:pPr>
            <a:r>
              <a:rPr lang="en-US" altLang="en-US" sz="2200">
                <a:latin typeface="Arial" charset="0"/>
                <a:ea typeface="Arial" charset="0"/>
              </a:rPr>
              <a:t>Isu</a:t>
            </a:r>
          </a:p>
          <a:p>
            <a:pPr lvl="0">
              <a:buFont typeface="Arial" charset="0"/>
              <a:buAutoNum type="arabicPeriod"/>
            </a:pPr>
            <a:r>
              <a:rPr lang="en-US" altLang="en-US" sz="2200">
                <a:latin typeface="Arial" charset="0"/>
                <a:ea typeface="Arial" charset="0"/>
              </a:rPr>
              <a:t>Pendekatan</a:t>
            </a:r>
          </a:p>
          <a:p>
            <a:pPr lvl="0">
              <a:buFont typeface="Arial" charset="0"/>
              <a:buAutoNum type="arabicPeriod"/>
            </a:pPr>
            <a:r>
              <a:rPr lang="en-US" altLang="en-US" sz="2200">
                <a:latin typeface="Arial" charset="0"/>
                <a:ea typeface="Arial" charset="0"/>
              </a:rPr>
              <a:t>Kegiatan promosi kesehatan </a:t>
            </a:r>
          </a:p>
          <a:p>
            <a:pPr lvl="0">
              <a:buFont typeface="Arial" charset="0"/>
              <a:buAutoNum type="arabicPeriod"/>
            </a:pPr>
            <a:r>
              <a:rPr lang="en-US" altLang="en-US" sz="2200">
                <a:latin typeface="Arial" charset="0"/>
                <a:ea typeface="Arial" charset="0"/>
              </a:rPr>
              <a:t>Kelompok konsumen / sasaran</a:t>
            </a:r>
          </a:p>
          <a:p>
            <a:pPr lvl="0">
              <a:buFont typeface="Arial" charset="0"/>
              <a:buAutoNum type="arabicPeriod"/>
            </a:pPr>
            <a:r>
              <a:rPr lang="en-US" altLang="en-US" sz="2200">
                <a:latin typeface="Arial" charset="0"/>
                <a:ea typeface="Arial" charset="0"/>
              </a:rPr>
              <a:t>Kelompok umur</a:t>
            </a:r>
          </a:p>
          <a:p>
            <a:pPr lvl="0">
              <a:buFont typeface="Arial" charset="0"/>
              <a:buAutoNum type="arabicPeriod"/>
            </a:pPr>
            <a:r>
              <a:rPr lang="en-US" altLang="en-US" sz="2200">
                <a:latin typeface="Arial" charset="0"/>
                <a:ea typeface="Arial" charset="0"/>
              </a:rPr>
              <a:t>Kelompok risiko</a:t>
            </a:r>
          </a:p>
          <a:p>
            <a:pPr lvl="0">
              <a:buFont typeface="Arial" charset="0"/>
              <a:buAutoNum type="arabicPeriod"/>
            </a:pPr>
            <a:r>
              <a:rPr lang="en-US" altLang="en-US" sz="2200">
                <a:latin typeface="Arial" charset="0"/>
                <a:ea typeface="Arial" charset="0"/>
              </a:rPr>
              <a:t>Efektivitas</a:t>
            </a:r>
          </a:p>
          <a:p>
            <a:pPr lvl="0">
              <a:buFont typeface="Arial" charset="0"/>
              <a:buAutoNum type="arabicPeriod"/>
            </a:pPr>
            <a:r>
              <a:rPr lang="en-US" altLang="en-US" sz="2200">
                <a:latin typeface="Arial" charset="0"/>
                <a:ea typeface="Arial" charset="0"/>
              </a:rPr>
              <a:t>Kelayakan</a:t>
            </a:r>
          </a:p>
          <a:p>
            <a:pPr lvl="0">
              <a:buFont typeface="Arial" charset="0"/>
              <a:buAutoNum type="arabicPeriod"/>
            </a:pPr>
            <a:r>
              <a:rPr lang="en-US" altLang="en-US" sz="2200">
                <a:latin typeface="Arial" charset="0"/>
                <a:ea typeface="Arial" charset="0"/>
              </a:rPr>
              <a:t>Etika, Dll</a:t>
            </a:r>
          </a:p>
        </p:txBody>
      </p:sp>
    </p:spTree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Office 主题">
  <a:themeElements>
    <a:clrScheme name="Default Color Scheme">
      <a:dk1>
        <a:srgbClr val="000000"/>
      </a:dk1>
      <a:lt1>
        <a:srgbClr val="FFFFFF"/>
      </a:lt1>
      <a:dk2>
        <a:srgbClr val="EEECE1"/>
      </a:dk2>
      <a:lt2>
        <a:srgbClr val="1F497D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000000"/>
      </a:accent5>
      <a:accent6>
        <a:srgbClr val="000000"/>
      </a:accent6>
      <a:hlink>
        <a:srgbClr val="0000FF"/>
      </a:hlink>
      <a:folHlink>
        <a:srgbClr val="80008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Color Scheme 1">
        <a:dk1>
          <a:srgbClr val="000000"/>
        </a:dk1>
        <a:lt1>
          <a:srgbClr val="FFFFFF"/>
        </a:lt1>
        <a:dk2>
          <a:srgbClr val="EEECE1"/>
        </a:dk2>
        <a:lt2>
          <a:srgbClr val="1F497D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000000"/>
        </a:accent5>
        <a:accent6>
          <a:srgbClr val="000000"/>
        </a:accent6>
        <a:hlink>
          <a:srgbClr val="0000FF"/>
        </a:hlink>
        <a:folHlink>
          <a:srgbClr val="800080"/>
        </a:folHlink>
      </a:clrScheme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</TotalTime>
  <Words>239</Words>
  <Application>Microsoft Office PowerPoint</Application>
  <PresentationFormat>On-screen Show (4:3)</PresentationFormat>
  <Paragraphs>85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主题</vt:lpstr>
      <vt:lpstr>PowerPoint Presentation</vt:lpstr>
      <vt:lpstr>KEMAMPUAN AKHIR YANG DIHARAPKAN</vt:lpstr>
      <vt:lpstr>Konsep Tentang Kebutuhan</vt:lpstr>
      <vt:lpstr>PowerPoint Presentation</vt:lpstr>
      <vt:lpstr>Adopsi Pendekatan Pemasaran</vt:lpstr>
      <vt:lpstr>Adopsi Pendekatan Pemasaran</vt:lpstr>
      <vt:lpstr>Penilaian Kebutuhan Promosi Kesehatan</vt:lpstr>
      <vt:lpstr>Penilaian Kebutuhan Promosi Kesehatan</vt:lpstr>
      <vt:lpstr>Penetapan Prioritas Promosi Kesehatan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BPISTI2008</cp:lastModifiedBy>
  <cp:revision>3</cp:revision>
  <dcterms:created xsi:type="dcterms:W3CDTF">2010-08-23T09:47:44Z</dcterms:created>
  <dcterms:modified xsi:type="dcterms:W3CDTF">2018-03-20T08:13:01Z</dcterms:modified>
</cp:coreProperties>
</file>