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2C2FE-A695-41B0-ABD6-74F0FAF8529C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729ED-F335-4EFB-8D4A-327BECD87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52800" y="3581400"/>
            <a:ext cx="5181600" cy="1066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36576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PROMOSI KESEHATAN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Dan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PENDIDIKAN KESEHATAN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50292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YULIATI,SKp,MM,M.Kep</a:t>
            </a:r>
            <a:endParaRPr lang="en-US" sz="1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84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C15AED-4706-4F1F-B038-4497857FA803}" type="slidenum">
              <a:rPr lang="en-US"/>
              <a:pPr/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Primer</a:t>
            </a:r>
          </a:p>
          <a:p>
            <a:pPr marL="465138" lvl="1" indent="-7938" eaLnBrk="1" hangingPunct="1">
              <a:buFontTx/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pemberdayaan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sekolah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Sekunder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65138" lvl="1" indent="-7938" eaLnBrk="1" hangingPunct="1">
              <a:buFontTx/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Tokoh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tokoh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tokoh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agama</a:t>
            </a:r>
          </a:p>
          <a:p>
            <a:pPr lvl="1" eaLnBrk="1" hangingPunct="1">
              <a:buFontTx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Tersier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65138" lvl="1" indent="-7938" eaLnBrk="1" hangingPunct="1">
              <a:buFontTx/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advokasi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daerah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0109B8-9A00-42C9-8063-A59975B549F9}" type="slidenum">
              <a:rPr lang="en-US"/>
              <a:pPr/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Pengantar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pengaruhi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(Blum)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enforcement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sanksi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langgeng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Edukasi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himbauan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langgeng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3BA291-8AC0-4873-811A-90ED40954FCF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Intervensi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404813" lvl="1" indent="0" eaLnBrk="1" hangingPunct="1"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kondusif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kondusif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Pembinaan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Membiasakan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F60375-4529-4CE0-A20B-4CFB6D79B7E2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Intervensi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749300" indent="-584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lvl="1" indent="0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merokok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lvl="1" indent="-584200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indent="-584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lvl="1" indent="0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marL="749300" lvl="1" indent="-584200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indent="-584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lvl="1" indent="0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raga</a:t>
            </a:r>
          </a:p>
          <a:p>
            <a:pPr marL="749300" lvl="1" indent="-584200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indent="-584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menurunnya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lvl="1" indent="-60325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serat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Bahan Kuliah P 400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76EBB2-F3C2-4EAD-A453-753F1774D58F}" type="slidenum">
              <a:rPr lang="en-US"/>
              <a:pPr/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menjembatani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President’s Committee on Health Education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Perpaduan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memudahkan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adopsi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sukarela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kondusif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Green et al, 1980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Bahan Kuliah P 400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3F9D47-DFE0-49B4-8ED7-0A1CCCF1C4EB}" type="slidenum">
              <a:rPr lang="en-US"/>
              <a:pPr/>
              <a:t>6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mengendalikan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mengidentifikasi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menyadari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aspirasi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mengendalikan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Piagam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Ottawwa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1986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B35FF9-FEB8-4880-B8D8-007B476BEE92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Advokat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advocate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23900" lvl="1" indent="-34925" eaLnBrk="1" hangingPunct="1">
              <a:buFontTx/>
              <a:buNone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Ditujukan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pengambil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eaLnBrk="1" hangingPunct="1">
              <a:buFontTx/>
              <a:buNone/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Menjembatani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mediate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23900" lvl="1" indent="-34925" eaLnBrk="1" hangingPunct="1">
              <a:buFontTx/>
              <a:buNone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kemitraan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eaLnBrk="1" hangingPunct="1">
              <a:buFontTx/>
              <a:buNone/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Memampukan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enable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23900" lvl="1" indent="-34925" eaLnBrk="1" hangingPunct="1">
              <a:buFontTx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memelihara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mandiri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A39D4C-49A6-4CA2-9E46-F82423EB7694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(WHO, 1984)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Advokasi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advocacy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0238" lvl="1" indent="-7938" eaLnBrk="1" hangingPunct="1"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mengeluarkan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buFontTx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social support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88975" lvl="1" indent="0" eaLnBrk="1" hangingPunct="1"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tokoh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buFontTx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Pemberdayaan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empowerment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69913" lvl="1" indent="0" eaLnBrk="1" hangingPunct="1"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kesehatannya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2460E8-B093-42EB-8E60-A523355F8A9F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Promkes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Piagam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Ottawa, 1986)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Berwawasan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Mendukung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Reorientasi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421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Pengantar</vt:lpstr>
      <vt:lpstr>Dimensi Intervensi Perilaku</vt:lpstr>
      <vt:lpstr>Tujuan Intervensi Perilaku</vt:lpstr>
      <vt:lpstr>Konsep Pendidikan Kesehatan</vt:lpstr>
      <vt:lpstr>Konsep Promosi Kesehatan</vt:lpstr>
      <vt:lpstr>Misi Promosi Kesehatan</vt:lpstr>
      <vt:lpstr>Strategi Promosi Kesehatan (WHO, 1984)</vt:lpstr>
      <vt:lpstr>Strategi Promkes (Piagam Ottawa, 1986)</vt:lpstr>
      <vt:lpstr>Sasaran Promosi Kesehatan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BPISTI2008</cp:lastModifiedBy>
  <cp:revision>19</cp:revision>
  <dcterms:created xsi:type="dcterms:W3CDTF">2017-03-06T01:48:25Z</dcterms:created>
  <dcterms:modified xsi:type="dcterms:W3CDTF">2018-04-13T01:31:22Z</dcterms:modified>
</cp:coreProperties>
</file>