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5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2C2FE-A695-41B0-ABD6-74F0FAF8529C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729ED-F335-4EFB-8D4A-327BECD878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09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8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0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2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88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1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4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05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6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02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29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8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36BFB-E419-4BEF-B019-01A1C6ABEC1D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89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7462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352800" y="3581400"/>
            <a:ext cx="5181600" cy="10668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0" y="3657600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PERENCANAAN PROMOSI KESEHATAN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3400" y="5029200"/>
            <a:ext cx="4648200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YULIATI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SKp,MM,M.Kep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18434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1720758-14F0-4220-8815-D7BFE242747A}" type="slidenum">
              <a:rPr lang="en-US"/>
              <a:pPr/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Komponen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Promosi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Promosi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dasarnya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utama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promosi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1371600" lvl="2" indent="-457200" eaLnBrk="1" hangingPunct="1">
              <a:buFont typeface="Wingdings" pitchFamily="2" charset="2"/>
              <a:buChar char="v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Peningkatan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sikap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 eaLnBrk="1" hangingPunct="1">
              <a:buFont typeface="Wingdings" pitchFamily="2" charset="2"/>
              <a:buChar char="v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Peningkatan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 eaLnBrk="1" hangingPunct="1">
              <a:buFont typeface="Wingdings" pitchFamily="2" charset="2"/>
              <a:buChar char="v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Peningkatan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status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8557AE5-F0D6-4836-A174-2FD879F1C490}" type="slidenum">
              <a:rPr lang="en-US"/>
              <a:pPr/>
              <a:t>3</a:t>
            </a:fld>
            <a:endParaRPr lang="en-US"/>
          </a:p>
        </p:txBody>
      </p:sp>
      <p:sp>
        <p:nvSpPr>
          <p:cNvPr id="5123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Green (1990)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promosi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terdiri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tingkatan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5124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Program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pernyataan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dicapai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berhubungan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status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 startAt="2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Pendidikan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deskripsi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dicapai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mengatasi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4225845-30CC-4E75-A925-AD3BF5471AF9}" type="slidenum">
              <a:rPr lang="en-US"/>
              <a:pPr/>
              <a:t>4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7477125" cy="115888"/>
          </a:xfrm>
        </p:spPr>
        <p:txBody>
          <a:bodyPr>
            <a:normAutofit fontScale="90000"/>
          </a:bodyPr>
          <a:lstStyle/>
          <a:p>
            <a:pPr eaLnBrk="1" hangingPunct="1"/>
            <a:endParaRPr lang="en-US" sz="360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620713"/>
            <a:ext cx="7386638" cy="5475287"/>
          </a:xfrm>
        </p:spPr>
        <p:txBody>
          <a:bodyPr/>
          <a:lstStyle/>
          <a:p>
            <a:pPr marL="609600" indent="-609600" eaLnBrk="1" hangingPunct="1">
              <a:buFontTx/>
              <a:buAutoNum type="alphaLcPeriod" startAt="3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tercapai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diinginkan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berhubungan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sikap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F8295C0-2869-460B-9891-C126CF016982}" type="slidenum">
              <a:rPr lang="en-US"/>
              <a:pPr/>
              <a:t>5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Komponen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Promosi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7386638" cy="48958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 startAt="2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Sasaran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Promosi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Di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promosi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dimaksud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sasaran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sasaran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keduanya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3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Isi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Materi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Promosi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promosi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dibuat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sesederhana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mungkin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mudah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dipahami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sasaran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buat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gambar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setempat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sasaran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melaksanakan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pesan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FD53C88-5EDD-46CA-8836-26888C7066B4}" type="slidenum">
              <a:rPr lang="en-US"/>
              <a:pPr/>
              <a:t>6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Komponen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Promosi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 startAt="4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Metode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penyuluhan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pemasangan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poster,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spanduk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penyebaran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leaflet,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dll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Sikap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konkrit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menggugah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emosi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perasaan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sikap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sasaran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misalnya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memperlihatkan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foto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slide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pemutaran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film/video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Keterampilan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sasaran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diberi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kesempatan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mencoba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keterampilan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Pertimbangkan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daya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D14699D-879E-428E-9406-B0C1D4759D99}" type="slidenum">
              <a:rPr lang="en-US"/>
              <a:pPr/>
              <a:t>7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Komponen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Promosi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5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Menetapkan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Media</a:t>
            </a:r>
          </a:p>
          <a:p>
            <a:pPr marL="990600" lvl="1" indent="-533400" eaLnBrk="1" hangingPunct="1">
              <a:buFont typeface="Wingdings" pitchFamily="2" charset="2"/>
              <a:buChar char="v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belajar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paling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mudah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media. </a:t>
            </a:r>
          </a:p>
          <a:p>
            <a:pPr marL="990600" lvl="1" indent="-533400" eaLnBrk="1" hangingPunct="1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Media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dipilih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bergantung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sasaran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aspek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dicapai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3E44B97-0CD2-418C-B8CA-8D700E6FFA24}" type="slidenum">
              <a:rPr lang="en-US"/>
              <a:pPr/>
              <a:t>8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Komponen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Promosi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598613"/>
            <a:ext cx="7386638" cy="4710112"/>
          </a:xfrm>
        </p:spPr>
        <p:txBody>
          <a:bodyPr/>
          <a:lstStyle/>
          <a:p>
            <a:pPr marL="609600" indent="-609600" eaLnBrk="1" hangingPunct="1">
              <a:buFontTx/>
              <a:buAutoNum type="arabicPeriod" startAt="6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Menyusun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Rencana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Evaluasi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eaLnBrk="1" hangingPunct="1"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dijabarkan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kapan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evaluasi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dilaksanakan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dimana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dilaksanakan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sasaran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dievaluasi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siapa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melaksanakan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evaluasi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AutoNum type="arabicPeriod" startAt="7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Menyusun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Jadwal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Pelaksanaan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penjabaran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waktu,tempat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pelaksanaan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biasanya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disajikan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chart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1929</TotalTime>
  <Words>158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Mengembangkan Komponen Promosi Kesehatan</vt:lpstr>
      <vt:lpstr>Menurut Green (1990) tujuan promosi kesehatan terdiri dari 3 tingkatan, yaitu :</vt:lpstr>
      <vt:lpstr>PowerPoint Presentation</vt:lpstr>
      <vt:lpstr>Mengembangkan Komponen Promosi Kesehatan</vt:lpstr>
      <vt:lpstr>Mengembangkan Komponen Promosi Kesehatan</vt:lpstr>
      <vt:lpstr>Mengembangkan Komponen Promosi Kesehatan</vt:lpstr>
      <vt:lpstr>Mengembangkan Komponen Promosi Kesehatan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Henny Saraswati</dc:creator>
  <cp:lastModifiedBy>BPISTI2008</cp:lastModifiedBy>
  <cp:revision>19</cp:revision>
  <dcterms:created xsi:type="dcterms:W3CDTF">2017-03-06T01:48:25Z</dcterms:created>
  <dcterms:modified xsi:type="dcterms:W3CDTF">2018-04-13T01:32:05Z</dcterms:modified>
</cp:coreProperties>
</file>