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4" r:id="rId4"/>
    <p:sldId id="276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50F33-5A79-4188-9C52-1DE532736CE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09073B0-4655-479D-BE5E-9994F7EE7A28}">
      <dgm:prSet phldrT="[Text]" phldr="1"/>
      <dgm:spPr/>
      <dgm:t>
        <a:bodyPr/>
        <a:lstStyle/>
        <a:p>
          <a:endParaRPr lang="en-US"/>
        </a:p>
      </dgm:t>
    </dgm:pt>
    <dgm:pt modelId="{B691CFC4-4D53-44F3-B2F0-2045B1955FA9}" type="parTrans" cxnId="{70F23EEB-CA37-4FFC-AA12-21ED4A0A3A6F}">
      <dgm:prSet/>
      <dgm:spPr/>
      <dgm:t>
        <a:bodyPr/>
        <a:lstStyle/>
        <a:p>
          <a:endParaRPr lang="en-US"/>
        </a:p>
      </dgm:t>
    </dgm:pt>
    <dgm:pt modelId="{6B931916-7E66-42D9-AE13-8E67A62155E3}" type="sibTrans" cxnId="{70F23EEB-CA37-4FFC-AA12-21ED4A0A3A6F}">
      <dgm:prSet/>
      <dgm:spPr/>
      <dgm:t>
        <a:bodyPr/>
        <a:lstStyle/>
        <a:p>
          <a:endParaRPr lang="en-US"/>
        </a:p>
      </dgm:t>
    </dgm:pt>
    <dgm:pt modelId="{18270C30-360B-4305-B23B-559B3F5CE8EB}">
      <dgm:prSet phldrT="[Text]" phldr="1"/>
      <dgm:spPr/>
      <dgm:t>
        <a:bodyPr/>
        <a:lstStyle/>
        <a:p>
          <a:endParaRPr lang="en-US"/>
        </a:p>
      </dgm:t>
    </dgm:pt>
    <dgm:pt modelId="{139AE0D2-F8AC-4FA6-A3FC-FB28E59F88CD}" type="parTrans" cxnId="{BE356B94-1739-451D-8BBE-E59AC478FF34}">
      <dgm:prSet/>
      <dgm:spPr/>
      <dgm:t>
        <a:bodyPr/>
        <a:lstStyle/>
        <a:p>
          <a:endParaRPr lang="en-US"/>
        </a:p>
      </dgm:t>
    </dgm:pt>
    <dgm:pt modelId="{D30D95DA-271A-4C33-A6DE-7BE83D9CBFB2}" type="sibTrans" cxnId="{BE356B94-1739-451D-8BBE-E59AC478FF34}">
      <dgm:prSet/>
      <dgm:spPr/>
      <dgm:t>
        <a:bodyPr/>
        <a:lstStyle/>
        <a:p>
          <a:endParaRPr lang="en-US"/>
        </a:p>
      </dgm:t>
    </dgm:pt>
    <dgm:pt modelId="{BA096330-BA1B-4D10-9B39-F8B15D80A832}">
      <dgm:prSet phldrT="[Text]" phldr="1"/>
      <dgm:spPr/>
      <dgm:t>
        <a:bodyPr/>
        <a:lstStyle/>
        <a:p>
          <a:endParaRPr lang="en-US"/>
        </a:p>
      </dgm:t>
    </dgm:pt>
    <dgm:pt modelId="{97C8AF0B-71C8-4EB1-BEFA-FA6D822A7663}" type="parTrans" cxnId="{2BE9A2F3-7700-4D41-BE18-347B0C8F48B8}">
      <dgm:prSet/>
      <dgm:spPr/>
      <dgm:t>
        <a:bodyPr/>
        <a:lstStyle/>
        <a:p>
          <a:endParaRPr lang="en-US"/>
        </a:p>
      </dgm:t>
    </dgm:pt>
    <dgm:pt modelId="{0156742F-D5D7-45B6-9865-BFE25C98C958}" type="sibTrans" cxnId="{2BE9A2F3-7700-4D41-BE18-347B0C8F48B8}">
      <dgm:prSet/>
      <dgm:spPr/>
      <dgm:t>
        <a:bodyPr/>
        <a:lstStyle/>
        <a:p>
          <a:endParaRPr lang="en-US"/>
        </a:p>
      </dgm:t>
    </dgm:pt>
    <dgm:pt modelId="{0580763B-A92A-4590-A2F8-8E7E36638378}" type="pres">
      <dgm:prSet presAssocID="{6A750F33-5A79-4188-9C52-1DE532736CE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7A4763-367E-4787-A350-C7E929B3A9FB}" type="pres">
      <dgm:prSet presAssocID="{6A750F33-5A79-4188-9C52-1DE532736CE3}" presName="dummyMaxCanvas" presStyleCnt="0">
        <dgm:presLayoutVars/>
      </dgm:prSet>
      <dgm:spPr/>
    </dgm:pt>
    <dgm:pt modelId="{3DA83EC6-2769-4A0C-AF19-D96157B8FD9D}" type="pres">
      <dgm:prSet presAssocID="{6A750F33-5A79-4188-9C52-1DE532736CE3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CC386-74EF-45B3-8114-4DABD416307F}" type="pres">
      <dgm:prSet presAssocID="{6A750F33-5A79-4188-9C52-1DE532736CE3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81AB-03C9-4262-A03C-0137AA1FC813}" type="pres">
      <dgm:prSet presAssocID="{6A750F33-5A79-4188-9C52-1DE532736CE3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7B131-4CE9-42BC-A2F5-351565E10710}" type="pres">
      <dgm:prSet presAssocID="{6A750F33-5A79-4188-9C52-1DE532736CE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B6A06-0A9A-4DBD-8A72-127C05505C94}" type="pres">
      <dgm:prSet presAssocID="{6A750F33-5A79-4188-9C52-1DE532736CE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C1FAB-01D4-4C35-B047-C5721ABAF436}" type="pres">
      <dgm:prSet presAssocID="{6A750F33-5A79-4188-9C52-1DE532736CE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CD9B1-0854-4C29-8C51-2513870CF526}" type="pres">
      <dgm:prSet presAssocID="{6A750F33-5A79-4188-9C52-1DE532736CE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D00C5-C495-4370-993D-9164BBEB0590}" type="pres">
      <dgm:prSet presAssocID="{6A750F33-5A79-4188-9C52-1DE532736CE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7CDF16-9F1C-4E26-9ECA-11141CF99708}" type="presOf" srcId="{18270C30-360B-4305-B23B-559B3F5CE8EB}" destId="{521CC386-74EF-45B3-8114-4DABD416307F}" srcOrd="0" destOrd="0" presId="urn:microsoft.com/office/officeart/2005/8/layout/vProcess5"/>
    <dgm:cxn modelId="{37EF2035-979E-4835-B752-F253D11DFD8E}" type="presOf" srcId="{C09073B0-4655-479D-BE5E-9994F7EE7A28}" destId="{3DA83EC6-2769-4A0C-AF19-D96157B8FD9D}" srcOrd="0" destOrd="0" presId="urn:microsoft.com/office/officeart/2005/8/layout/vProcess5"/>
    <dgm:cxn modelId="{70F23EEB-CA37-4FFC-AA12-21ED4A0A3A6F}" srcId="{6A750F33-5A79-4188-9C52-1DE532736CE3}" destId="{C09073B0-4655-479D-BE5E-9994F7EE7A28}" srcOrd="0" destOrd="0" parTransId="{B691CFC4-4D53-44F3-B2F0-2045B1955FA9}" sibTransId="{6B931916-7E66-42D9-AE13-8E67A62155E3}"/>
    <dgm:cxn modelId="{B9DC2687-949F-4271-8009-4C753C770532}" type="presOf" srcId="{BA096330-BA1B-4D10-9B39-F8B15D80A832}" destId="{9CA881AB-03C9-4262-A03C-0137AA1FC813}" srcOrd="0" destOrd="0" presId="urn:microsoft.com/office/officeart/2005/8/layout/vProcess5"/>
    <dgm:cxn modelId="{BE356B94-1739-451D-8BBE-E59AC478FF34}" srcId="{6A750F33-5A79-4188-9C52-1DE532736CE3}" destId="{18270C30-360B-4305-B23B-559B3F5CE8EB}" srcOrd="1" destOrd="0" parTransId="{139AE0D2-F8AC-4FA6-A3FC-FB28E59F88CD}" sibTransId="{D30D95DA-271A-4C33-A6DE-7BE83D9CBFB2}"/>
    <dgm:cxn modelId="{6549BDD6-C0B3-4E74-8EAF-0B4C103063DC}" type="presOf" srcId="{6B931916-7E66-42D9-AE13-8E67A62155E3}" destId="{4867B131-4CE9-42BC-A2F5-351565E10710}" srcOrd="0" destOrd="0" presId="urn:microsoft.com/office/officeart/2005/8/layout/vProcess5"/>
    <dgm:cxn modelId="{5133155D-F824-48D2-9E07-53DAFB508B85}" type="presOf" srcId="{BA096330-BA1B-4D10-9B39-F8B15D80A832}" destId="{0C2D00C5-C495-4370-993D-9164BBEB0590}" srcOrd="1" destOrd="0" presId="urn:microsoft.com/office/officeart/2005/8/layout/vProcess5"/>
    <dgm:cxn modelId="{9B4E697F-86F3-44CD-A9EA-0BCC535B5E2E}" type="presOf" srcId="{18270C30-360B-4305-B23B-559B3F5CE8EB}" destId="{7FECD9B1-0854-4C29-8C51-2513870CF526}" srcOrd="1" destOrd="0" presId="urn:microsoft.com/office/officeart/2005/8/layout/vProcess5"/>
    <dgm:cxn modelId="{88B169D1-26FF-4A35-A4C8-B69ECE9E4968}" type="presOf" srcId="{C09073B0-4655-479D-BE5E-9994F7EE7A28}" destId="{677C1FAB-01D4-4C35-B047-C5721ABAF436}" srcOrd="1" destOrd="0" presId="urn:microsoft.com/office/officeart/2005/8/layout/vProcess5"/>
    <dgm:cxn modelId="{129ED840-A68E-4AA3-B83C-2FBC156C73E1}" type="presOf" srcId="{D30D95DA-271A-4C33-A6DE-7BE83D9CBFB2}" destId="{822B6A06-0A9A-4DBD-8A72-127C05505C94}" srcOrd="0" destOrd="0" presId="urn:microsoft.com/office/officeart/2005/8/layout/vProcess5"/>
    <dgm:cxn modelId="{7F522362-5A69-49BC-891A-E336408D32F9}" type="presOf" srcId="{6A750F33-5A79-4188-9C52-1DE532736CE3}" destId="{0580763B-A92A-4590-A2F8-8E7E36638378}" srcOrd="0" destOrd="0" presId="urn:microsoft.com/office/officeart/2005/8/layout/vProcess5"/>
    <dgm:cxn modelId="{2BE9A2F3-7700-4D41-BE18-347B0C8F48B8}" srcId="{6A750F33-5A79-4188-9C52-1DE532736CE3}" destId="{BA096330-BA1B-4D10-9B39-F8B15D80A832}" srcOrd="2" destOrd="0" parTransId="{97C8AF0B-71C8-4EB1-BEFA-FA6D822A7663}" sibTransId="{0156742F-D5D7-45B6-9865-BFE25C98C958}"/>
    <dgm:cxn modelId="{32112C7F-77DF-4969-8104-D9DE444CB074}" type="presParOf" srcId="{0580763B-A92A-4590-A2F8-8E7E36638378}" destId="{C67A4763-367E-4787-A350-C7E929B3A9FB}" srcOrd="0" destOrd="0" presId="urn:microsoft.com/office/officeart/2005/8/layout/vProcess5"/>
    <dgm:cxn modelId="{D874DF81-EFD1-4B19-AD85-09F837AD3A70}" type="presParOf" srcId="{0580763B-A92A-4590-A2F8-8E7E36638378}" destId="{3DA83EC6-2769-4A0C-AF19-D96157B8FD9D}" srcOrd="1" destOrd="0" presId="urn:microsoft.com/office/officeart/2005/8/layout/vProcess5"/>
    <dgm:cxn modelId="{4F683320-4526-4379-8EE9-3EC63FF4A2C8}" type="presParOf" srcId="{0580763B-A92A-4590-A2F8-8E7E36638378}" destId="{521CC386-74EF-45B3-8114-4DABD416307F}" srcOrd="2" destOrd="0" presId="urn:microsoft.com/office/officeart/2005/8/layout/vProcess5"/>
    <dgm:cxn modelId="{F801231A-87B5-49FB-899B-E8E3587F8537}" type="presParOf" srcId="{0580763B-A92A-4590-A2F8-8E7E36638378}" destId="{9CA881AB-03C9-4262-A03C-0137AA1FC813}" srcOrd="3" destOrd="0" presId="urn:microsoft.com/office/officeart/2005/8/layout/vProcess5"/>
    <dgm:cxn modelId="{15FDB118-99DE-45F2-A1E9-687851A29270}" type="presParOf" srcId="{0580763B-A92A-4590-A2F8-8E7E36638378}" destId="{4867B131-4CE9-42BC-A2F5-351565E10710}" srcOrd="4" destOrd="0" presId="urn:microsoft.com/office/officeart/2005/8/layout/vProcess5"/>
    <dgm:cxn modelId="{92555876-D434-4919-9554-EBED36F3557C}" type="presParOf" srcId="{0580763B-A92A-4590-A2F8-8E7E36638378}" destId="{822B6A06-0A9A-4DBD-8A72-127C05505C94}" srcOrd="5" destOrd="0" presId="urn:microsoft.com/office/officeart/2005/8/layout/vProcess5"/>
    <dgm:cxn modelId="{ED910F5C-0816-4013-9FB7-6671398CA852}" type="presParOf" srcId="{0580763B-A92A-4590-A2F8-8E7E36638378}" destId="{677C1FAB-01D4-4C35-B047-C5721ABAF436}" srcOrd="6" destOrd="0" presId="urn:microsoft.com/office/officeart/2005/8/layout/vProcess5"/>
    <dgm:cxn modelId="{24A9FEF0-C628-4051-A874-B027AB69722C}" type="presParOf" srcId="{0580763B-A92A-4590-A2F8-8E7E36638378}" destId="{7FECD9B1-0854-4C29-8C51-2513870CF526}" srcOrd="7" destOrd="0" presId="urn:microsoft.com/office/officeart/2005/8/layout/vProcess5"/>
    <dgm:cxn modelId="{37C1E29E-3B9B-4654-803A-9027BD5218BA}" type="presParOf" srcId="{0580763B-A92A-4590-A2F8-8E7E36638378}" destId="{0C2D00C5-C495-4370-993D-9164BBEB059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83EC6-2769-4A0C-AF19-D96157B8FD9D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/>
        </a:p>
      </dsp:txBody>
      <dsp:txXfrm>
        <a:off x="39768" y="39768"/>
        <a:ext cx="5530000" cy="1278252"/>
      </dsp:txXfrm>
    </dsp:sp>
    <dsp:sp modelId="{521CC386-74EF-45B3-8114-4DABD416307F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/>
        </a:p>
      </dsp:txBody>
      <dsp:txXfrm>
        <a:off x="656987" y="1623855"/>
        <a:ext cx="5415841" cy="1278252"/>
      </dsp:txXfrm>
    </dsp:sp>
    <dsp:sp modelId="{9CA881AB-03C9-4262-A03C-0137AA1FC813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900" kern="1200"/>
        </a:p>
      </dsp:txBody>
      <dsp:txXfrm>
        <a:off x="1274207" y="3207942"/>
        <a:ext cx="5415841" cy="1278252"/>
      </dsp:txXfrm>
    </dsp:sp>
    <dsp:sp modelId="{4867B131-4CE9-42BC-A2F5-351565E10710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311173" y="1029656"/>
        <a:ext cx="485410" cy="664128"/>
      </dsp:txXfrm>
    </dsp:sp>
    <dsp:sp modelId="{822B6A06-0A9A-4DBD-8A72-127C05505C94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928393" y="2604691"/>
        <a:ext cx="485410" cy="664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2C2FE-A695-41B0-ABD6-74F0FAF8529C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729ED-F335-4EFB-8D4A-327BECD87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9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C3988A-EC62-482E-8D2E-11894F5C5BED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053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C28425-B81A-452D-B398-90DF2FE4779A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754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2B666B-6CEF-4C36-8F62-FDF4F5AFDFA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206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2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2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2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36BFB-E419-4BEF-B019-01A1C6ABEC1D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4944-4778-4981-BBFC-60A8017C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52800" y="3581400"/>
            <a:ext cx="5181600" cy="1066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MEDIA DALAM PROMOSI KESEHATAN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5486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YULIATI,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SKp,MM,M.Kep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8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4600" y="8382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MEDIA ELEKTRONIK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1600200"/>
            <a:ext cx="472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TELEVISI</a:t>
            </a:r>
          </a:p>
          <a:p>
            <a:pPr marL="120650">
              <a:lnSpc>
                <a:spcPct val="80000"/>
              </a:lnSpc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sandiwara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sinetron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forum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diskusi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ceramah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RADIO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VIDEO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SLIDE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OHP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LCD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INTERNET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62200" y="9144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MEDIA PAPAN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752600"/>
            <a:ext cx="5181600" cy="323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0" indent="-1206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papan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Billboard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dipasang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tempat-tempat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0650" indent="-12065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dipasang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kendaraan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Bus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https://3.bp.blogspot.com/-DMRFVHZDkQI/WWgZ3YwuF_I/AAAAAAAAMqM/OWngU5YHKCc5ol9fF8GslAHuyjCuPJmOgCLcBGAs/s1600/9%2BIMG_38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810000"/>
            <a:ext cx="3505200" cy="2296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838200"/>
            <a:ext cx="86868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See You … Good Luck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9050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BERCERMINLAH DAN LIHATLAH WAJAHMU.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KALAU TAMPAN, JANGAN DIRUSAK DENGAN PERBUATAN BURUK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DAN BILA BURUK, JANGAN DITAMBAH LAGI DENGAN PERBUATAN BURUK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3.bp.blogspot.com/-Fo13CH7-fmA/UtX47DmjLzI/AAAAAAAAD14/vIR74uwCDQc/s1600/self_refle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733800"/>
            <a:ext cx="3276600" cy="2459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MEDIA KOMUNIKASI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4340225" cy="4343400"/>
          </a:xfrm>
        </p:spPr>
        <p:txBody>
          <a:bodyPr>
            <a:normAutofit/>
          </a:bodyPr>
          <a:lstStyle/>
          <a:p>
            <a:pPr marL="58738" indent="1588" algn="just"/>
            <a:r>
              <a:rPr lang="en-US" sz="2000" dirty="0" smtClean="0"/>
              <a:t> </a:t>
            </a:r>
            <a:r>
              <a:rPr lang="en-US" sz="2400" dirty="0" smtClean="0"/>
              <a:t>SALURAN YANG DIGUNAKAN UNTUK MENYAMPAIKAN PESAN-PESAN KESEHATAN KEPADA SASARAN</a:t>
            </a:r>
          </a:p>
          <a:p>
            <a:pPr marL="58738" indent="1588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AutoShape 6" descr="https://www.pearsonhighered.com/assets/bigcovers/0/3/2/1/03217756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3581400"/>
            <a:ext cx="2908214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298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762000"/>
            <a:ext cx="8610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Promosi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yang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MEDIA YANG MAMPU MEMBERIKAN INFORMASI ATAU PESAN-PESAN KESEHATAN YANG SESUAI DENGAN TINGKAT PENERIMAAN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 descr="Hasil gambar untuk peran peraw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352800"/>
            <a:ext cx="3693268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197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6400" y="7620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DASAR PEMILIHAN MEDIA PROMOSI KESEHATAN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05000"/>
            <a:ext cx="876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selera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selera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pengelola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program/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pengambil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menjangkau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khalayak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frekuensi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efektivitas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kredibilitas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4572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DASAR PEMILIHAN MEDIA PROMOSI KESEHATAN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02163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Disampaikan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menarik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frekuensi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serempak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cakupan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frekuensi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efektivitas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pesan-pesan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id-ID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7392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MANFAAT MEDIA </a:t>
            </a:r>
            <a:endParaRPr lang="en-US" sz="3200" dirty="0"/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minat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Merangsang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meneruskan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diterima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lain</a:t>
            </a: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Mempermudah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penyampaian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Mempermudah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id-ID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883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1000" y="762000"/>
            <a:ext cx="89998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/>
              <a:t>TUJUAN PENGGUNAAN MEDIA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1835495"/>
            <a:ext cx="8839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09600" indent="-609600">
              <a:buFontTx/>
              <a:buAutoNum type="alphaL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bantu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pendidikan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latihan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penyuluhan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buFontTx/>
              <a:buAutoNum type="alphaL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lphaL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mengingatkan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AutoNum type="alphaL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fakta-fakta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yayanakhyar.files.wordpress.com/2013/10/phbs_yayan-akhyar_belibis-a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191000"/>
            <a:ext cx="3962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6858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 descr="Hasil gambar untuk perilaku pasien anima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7620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 PROMOSI KESEHATAN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057400"/>
            <a:ext cx="670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MEDIA CETAK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MEDIA ELEKTRONIK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MEDIA PAPAN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9144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9588" lvl="0" indent="6032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MEDIA CETAK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1752600"/>
            <a:ext cx="6553200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BOOKLET</a:t>
            </a:r>
          </a:p>
          <a:p>
            <a:pPr marL="165100">
              <a:lnSpc>
                <a:spcPct val="80000"/>
              </a:lnSpc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gambar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LEAFLET/ BROSUR</a:t>
            </a:r>
          </a:p>
          <a:p>
            <a:pPr marL="165100">
              <a:lnSpc>
                <a:spcPct val="80000"/>
              </a:lnSpc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dilipat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FLIPCHART</a:t>
            </a:r>
          </a:p>
          <a:p>
            <a:pPr marL="120650">
              <a:lnSpc>
                <a:spcPct val="80000"/>
              </a:lnSpc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lembar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balik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POSTER</a:t>
            </a:r>
          </a:p>
          <a:p>
            <a:pPr marL="165100">
              <a:lnSpc>
                <a:spcPct val="80000"/>
              </a:lnSpc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ditempel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kendaraan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pengumuman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dll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FOTO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RUBRIK/ TULISAN PADA SURAT KABAR/    MAJALAH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288</Words>
  <Application>Microsoft Office PowerPoint</Application>
  <PresentationFormat>On-screen Show (4:3)</PresentationFormat>
  <Paragraphs>62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MEDIA KOMUNIKASI</vt:lpstr>
      <vt:lpstr>PowerPoint Presentation</vt:lpstr>
      <vt:lpstr>PowerPoint Presentation</vt:lpstr>
      <vt:lpstr>DASAR PEMILIHAN MEDIA PROMOSI KESEHATAN </vt:lpstr>
      <vt:lpstr>MANFAAT MEDIA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BPISTI2008</cp:lastModifiedBy>
  <cp:revision>19</cp:revision>
  <dcterms:created xsi:type="dcterms:W3CDTF">2017-03-06T01:48:25Z</dcterms:created>
  <dcterms:modified xsi:type="dcterms:W3CDTF">2018-04-13T01:13:47Z</dcterms:modified>
</cp:coreProperties>
</file>