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20AE1-6DF2-445E-8B79-791A54BDC241}" type="datetimeFigureOut">
              <a:rPr lang="id-ID" smtClean="0"/>
              <a:pPr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AD61-930C-4178-90A1-13C9E47EDF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3714744" y="3429000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d-ID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PARADIGAMA</a:t>
            </a:r>
          </a:p>
          <a:p>
            <a:pPr algn="ctr"/>
            <a:r>
              <a:rPr lang="id-ID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PROMOSI KESEHATAN</a:t>
            </a:r>
          </a:p>
          <a:p>
            <a:pPr algn="ctr"/>
            <a:endParaRPr lang="id-ID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   </a:t>
            </a:r>
          </a:p>
          <a:p>
            <a:pPr algn="ctr">
              <a:buNone/>
            </a:pPr>
            <a:r>
              <a:rPr lang="id-ID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agar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menolong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bersumber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setempat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didukung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public yang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berwawasan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id-ID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pamsimas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, 2009). </a:t>
            </a:r>
            <a:endParaRPr lang="id-ID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785794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PARADIGAMA</a:t>
            </a:r>
          </a:p>
          <a:p>
            <a:pPr algn="ctr"/>
            <a:r>
              <a:rPr lang="id-ID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PROMOSI KESEHATAN</a:t>
            </a:r>
          </a:p>
          <a:p>
            <a:pPr algn="ctr"/>
            <a:endParaRPr lang="id-ID" altLang="en-US" b="1" dirty="0" smtClean="0">
              <a:solidFill>
                <a:schemeClr val="bg1"/>
              </a:solidFill>
            </a:endParaRPr>
          </a:p>
          <a:p>
            <a:pPr algn="ctr"/>
            <a:r>
              <a:rPr lang="id-ID" altLang="en-US" b="1" dirty="0" smtClean="0">
                <a:solidFill>
                  <a:schemeClr val="bg1"/>
                </a:solidFill>
              </a:rPr>
              <a:t>Kelompok 6</a:t>
            </a:r>
            <a:endParaRPr lang="en-US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85720" y="785794"/>
            <a:ext cx="2714644" cy="5715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PENGERTIAN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Horizontal Scroll 5"/>
          <p:cNvSpPr/>
          <p:nvPr/>
        </p:nvSpPr>
        <p:spPr>
          <a:xfrm>
            <a:off x="285720" y="785794"/>
            <a:ext cx="2714644" cy="5715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VISI &amp; MISI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19978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id-ID" dirty="0" smtClean="0"/>
              <a:t> </a:t>
            </a:r>
          </a:p>
          <a:p>
            <a:pPr algn="ctr">
              <a:buNone/>
            </a:pPr>
            <a:r>
              <a:rPr lang="id-ID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357158" y="1500174"/>
            <a:ext cx="842968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d-ID" sz="2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D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Visi</a:t>
            </a:r>
            <a:r>
              <a:rPr lang="en-ID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ID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ID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“ PHBS 2010 “, yang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mengindikasikan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terwujudnya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berbudaya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d-ID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garapan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kultur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menjanjikan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interaksinya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lingkungannya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id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rena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lestari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ctr"/>
            <a:endParaRPr lang="id-ID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id-ID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id-ID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ID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ID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ID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ID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(1) </a:t>
            </a:r>
            <a:r>
              <a:rPr lang="id-ID" sz="20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D" sz="20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emberdayakan</a:t>
            </a:r>
            <a:r>
              <a:rPr lang="en-ID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(2) </a:t>
            </a:r>
            <a:r>
              <a:rPr lang="id-ID" sz="20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D" sz="20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embina</a:t>
            </a:r>
            <a:r>
              <a:rPr lang="en-ID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suasana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kondusif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tercipatnya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PHBS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(3} </a:t>
            </a:r>
            <a:r>
              <a:rPr lang="id-ID" sz="20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D" sz="20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elakukan</a:t>
            </a:r>
            <a:r>
              <a:rPr lang="en-ID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advokasi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pengambil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penentu</a:t>
            </a:r>
            <a:r>
              <a:rPr lang="en-ID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kebijakan</a:t>
            </a:r>
            <a:endParaRPr lang="id-ID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Horizontal Scroll 4"/>
          <p:cNvSpPr/>
          <p:nvPr/>
        </p:nvSpPr>
        <p:spPr>
          <a:xfrm rot="20970211">
            <a:off x="419038" y="1025294"/>
            <a:ext cx="2714644" cy="9286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LINGKUP</a:t>
            </a:r>
            <a:endParaRPr lang="id-ID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Horizontal Scroll 5"/>
          <p:cNvSpPr/>
          <p:nvPr/>
        </p:nvSpPr>
        <p:spPr>
          <a:xfrm rot="21235986">
            <a:off x="5737606" y="1713466"/>
            <a:ext cx="2714644" cy="5715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SASARAN</a:t>
            </a:r>
            <a:endParaRPr lang="id-ID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5786" y="2071678"/>
            <a:ext cx="35719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Mengebangkan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kebijaksanaan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berwawasan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keseh</a:t>
            </a:r>
            <a:r>
              <a:rPr lang="id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tan.</a:t>
            </a:r>
            <a:endParaRPr lang="id-ID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Mengebangkan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kemitraan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suasana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mendukung</a:t>
            </a:r>
            <a:endParaRPr lang="id-ID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masyrakat</a:t>
            </a:r>
            <a:endParaRPr lang="id-ID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Meningk</a:t>
            </a:r>
            <a:r>
              <a:rPr lang="id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takan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perorangan</a:t>
            </a:r>
            <a:endParaRPr lang="id-ID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memberdayakan</a:t>
            </a:r>
            <a:r>
              <a:rPr lang="en-ID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endParaRPr lang="id-ID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29388" y="2214554"/>
            <a:ext cx="1346844" cy="1687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Primer</a:t>
            </a:r>
          </a:p>
          <a:p>
            <a:pPr algn="ctr">
              <a:lnSpc>
                <a:spcPct val="150000"/>
              </a:lnSpc>
            </a:pPr>
            <a:r>
              <a:rPr lang="id-ID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Sekunder</a:t>
            </a:r>
          </a:p>
          <a:p>
            <a:pPr algn="ctr">
              <a:lnSpc>
                <a:spcPct val="150000"/>
              </a:lnSpc>
            </a:pPr>
            <a:r>
              <a:rPr lang="id-ID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Tersier</a:t>
            </a:r>
            <a:endParaRPr lang="id-ID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Horizontal Scroll 4"/>
          <p:cNvSpPr/>
          <p:nvPr/>
        </p:nvSpPr>
        <p:spPr>
          <a:xfrm>
            <a:off x="214282" y="714356"/>
            <a:ext cx="2714644" cy="7606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71472" y="2143116"/>
            <a:ext cx="2143140" cy="1928826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Ottawa Charter &amp; WHO</a:t>
            </a:r>
            <a:endParaRPr lang="id-ID" b="1" dirty="0"/>
          </a:p>
        </p:txBody>
      </p:sp>
      <p:sp>
        <p:nvSpPr>
          <p:cNvPr id="7" name="Rectangular Callout 6"/>
          <p:cNvSpPr/>
          <p:nvPr/>
        </p:nvSpPr>
        <p:spPr>
          <a:xfrm>
            <a:off x="3571868" y="2143116"/>
            <a:ext cx="2143140" cy="2000264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Pendekatan Sosial marketing</a:t>
            </a:r>
            <a:endParaRPr lang="id-ID" dirty="0"/>
          </a:p>
        </p:txBody>
      </p:sp>
      <p:sp>
        <p:nvSpPr>
          <p:cNvPr id="8" name="Rectangular Callout 7"/>
          <p:cNvSpPr/>
          <p:nvPr/>
        </p:nvSpPr>
        <p:spPr>
          <a:xfrm>
            <a:off x="6429388" y="2143116"/>
            <a:ext cx="2143140" cy="2000264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Aplikasi Sistem Promosi Kesehatan Precede-Proceed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Horizontal Scroll 4"/>
          <p:cNvSpPr/>
          <p:nvPr/>
        </p:nvSpPr>
        <p:spPr>
          <a:xfrm>
            <a:off x="214282" y="714356"/>
            <a:ext cx="3857652" cy="7606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b="1" dirty="0" err="1" smtClean="0"/>
              <a:t>Aplikasi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Promosi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Kesehatan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2857488" y="2071678"/>
            <a:ext cx="3571900" cy="500066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Rumah Tangga</a:t>
            </a:r>
            <a:endParaRPr lang="id-ID" sz="2000" b="1" dirty="0"/>
          </a:p>
        </p:txBody>
      </p:sp>
      <p:sp>
        <p:nvSpPr>
          <p:cNvPr id="8" name="Flowchart: Terminator 7"/>
          <p:cNvSpPr/>
          <p:nvPr/>
        </p:nvSpPr>
        <p:spPr>
          <a:xfrm>
            <a:off x="2857488" y="2786058"/>
            <a:ext cx="3571900" cy="500066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Masyarakat</a:t>
            </a:r>
            <a:endParaRPr lang="id-ID" sz="2000" b="1" dirty="0"/>
          </a:p>
        </p:txBody>
      </p:sp>
      <p:sp>
        <p:nvSpPr>
          <p:cNvPr id="9" name="Flowchart: Terminator 8"/>
          <p:cNvSpPr/>
          <p:nvPr/>
        </p:nvSpPr>
        <p:spPr>
          <a:xfrm>
            <a:off x="2857488" y="3571876"/>
            <a:ext cx="3571900" cy="500066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Sekolah</a:t>
            </a:r>
            <a:endParaRPr lang="id-ID" sz="2000" b="1" dirty="0"/>
          </a:p>
        </p:txBody>
      </p:sp>
      <p:sp>
        <p:nvSpPr>
          <p:cNvPr id="10" name="Flowchart: Terminator 9"/>
          <p:cNvSpPr/>
          <p:nvPr/>
        </p:nvSpPr>
        <p:spPr>
          <a:xfrm>
            <a:off x="2857488" y="4429132"/>
            <a:ext cx="3571900" cy="500066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Tempat Kerja</a:t>
            </a:r>
            <a:endParaRPr lang="id-ID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Horizontal Scroll 4"/>
          <p:cNvSpPr/>
          <p:nvPr/>
        </p:nvSpPr>
        <p:spPr>
          <a:xfrm>
            <a:off x="214282" y="714356"/>
            <a:ext cx="5143536" cy="7606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MEDIA PROMOSI KESEHATAN </a:t>
            </a:r>
            <a:endParaRPr lang="id-ID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571472" y="2285992"/>
            <a:ext cx="4286280" cy="2357454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Media visual </a:t>
            </a:r>
            <a:endParaRPr lang="id-ID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Media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auditif</a:t>
            </a:r>
            <a:endParaRPr lang="id-ID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Project still </a:t>
            </a:r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media</a:t>
            </a:r>
            <a:endParaRPr lang="id-ID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Projected motion media</a:t>
            </a:r>
            <a:endParaRPr lang="id-ID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d-ID" b="1" dirty="0"/>
          </a:p>
        </p:txBody>
      </p:sp>
      <p:sp>
        <p:nvSpPr>
          <p:cNvPr id="7" name="Parallelogram 6"/>
          <p:cNvSpPr/>
          <p:nvPr/>
        </p:nvSpPr>
        <p:spPr>
          <a:xfrm>
            <a:off x="4857752" y="2071678"/>
            <a:ext cx="3786214" cy="2643206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fiksiatif</a:t>
            </a:r>
            <a:endParaRPr lang="id-ID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manipulatif</a:t>
            </a:r>
            <a:endParaRPr lang="id-ID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distributive</a:t>
            </a:r>
            <a:endParaRPr lang="id-ID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d-ID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Horizontal Scroll 5"/>
          <p:cNvSpPr/>
          <p:nvPr/>
        </p:nvSpPr>
        <p:spPr>
          <a:xfrm>
            <a:off x="214282" y="714356"/>
            <a:ext cx="5929354" cy="7606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JENIS MEDIA PROMOSI KESEHATAN </a:t>
            </a:r>
            <a:endParaRPr lang="id-ID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nip Diagonal Corner Rectangle 14"/>
          <p:cNvSpPr/>
          <p:nvPr/>
        </p:nvSpPr>
        <p:spPr>
          <a:xfrm>
            <a:off x="2643174" y="1714488"/>
            <a:ext cx="1714512" cy="500066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Poster</a:t>
            </a:r>
            <a:endParaRPr lang="id-ID" sz="2000" b="1" dirty="0"/>
          </a:p>
        </p:txBody>
      </p:sp>
      <p:sp>
        <p:nvSpPr>
          <p:cNvPr id="26" name="Snip Diagonal Corner Rectangle 25"/>
          <p:cNvSpPr/>
          <p:nvPr/>
        </p:nvSpPr>
        <p:spPr>
          <a:xfrm>
            <a:off x="4357686" y="2214554"/>
            <a:ext cx="1714512" cy="500066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Leaflet</a:t>
            </a:r>
            <a:endParaRPr lang="id-ID" sz="2000" b="1" dirty="0"/>
          </a:p>
        </p:txBody>
      </p:sp>
      <p:sp>
        <p:nvSpPr>
          <p:cNvPr id="27" name="Snip Diagonal Corner Rectangle 26"/>
          <p:cNvSpPr/>
          <p:nvPr/>
        </p:nvSpPr>
        <p:spPr>
          <a:xfrm>
            <a:off x="2714612" y="2643182"/>
            <a:ext cx="1714512" cy="50006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Baligho</a:t>
            </a:r>
            <a:endParaRPr lang="id-ID" sz="2000" b="1" dirty="0"/>
          </a:p>
        </p:txBody>
      </p:sp>
      <p:sp>
        <p:nvSpPr>
          <p:cNvPr id="28" name="Snip Diagonal Corner Rectangle 27"/>
          <p:cNvSpPr/>
          <p:nvPr/>
        </p:nvSpPr>
        <p:spPr>
          <a:xfrm>
            <a:off x="4429124" y="3143248"/>
            <a:ext cx="1714512" cy="50006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Spanduk</a:t>
            </a:r>
            <a:endParaRPr lang="id-ID" sz="2000" b="1" dirty="0"/>
          </a:p>
        </p:txBody>
      </p:sp>
      <p:sp>
        <p:nvSpPr>
          <p:cNvPr id="29" name="Snip Diagonal Corner Rectangle 28"/>
          <p:cNvSpPr/>
          <p:nvPr/>
        </p:nvSpPr>
        <p:spPr>
          <a:xfrm>
            <a:off x="4572000" y="5000636"/>
            <a:ext cx="1714512" cy="50006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Branding</a:t>
            </a:r>
            <a:endParaRPr lang="id-ID" sz="2000" b="1" dirty="0"/>
          </a:p>
        </p:txBody>
      </p:sp>
      <p:sp>
        <p:nvSpPr>
          <p:cNvPr id="30" name="Snip Diagonal Corner Rectangle 29"/>
          <p:cNvSpPr/>
          <p:nvPr/>
        </p:nvSpPr>
        <p:spPr>
          <a:xfrm>
            <a:off x="2857488" y="4500570"/>
            <a:ext cx="1714512" cy="50006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Gimmick</a:t>
            </a:r>
            <a:endParaRPr lang="id-ID" sz="2000" b="1" dirty="0"/>
          </a:p>
        </p:txBody>
      </p:sp>
      <p:sp>
        <p:nvSpPr>
          <p:cNvPr id="31" name="Snip Diagonal Corner Rectangle 30"/>
          <p:cNvSpPr/>
          <p:nvPr/>
        </p:nvSpPr>
        <p:spPr>
          <a:xfrm>
            <a:off x="2786050" y="3571876"/>
            <a:ext cx="1714512" cy="50006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Umbul-Umbul</a:t>
            </a:r>
            <a:endParaRPr lang="id-ID" b="1" dirty="0"/>
          </a:p>
        </p:txBody>
      </p:sp>
      <p:sp>
        <p:nvSpPr>
          <p:cNvPr id="32" name="Snip Diagonal Corner Rectangle 31"/>
          <p:cNvSpPr/>
          <p:nvPr/>
        </p:nvSpPr>
        <p:spPr>
          <a:xfrm>
            <a:off x="4500562" y="4071942"/>
            <a:ext cx="1714512" cy="500066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X-Banner</a:t>
            </a:r>
            <a:endParaRPr lang="id-ID" sz="2000" b="1" dirty="0"/>
          </a:p>
        </p:txBody>
      </p:sp>
      <p:sp>
        <p:nvSpPr>
          <p:cNvPr id="33" name="Snip Diagonal Corner Rectangle 32"/>
          <p:cNvSpPr/>
          <p:nvPr/>
        </p:nvSpPr>
        <p:spPr>
          <a:xfrm>
            <a:off x="2928926" y="5429264"/>
            <a:ext cx="1714512" cy="500066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Media Massa</a:t>
            </a:r>
            <a:endParaRPr lang="id-ID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</dc:creator>
  <cp:lastModifiedBy>BPISTI2008</cp:lastModifiedBy>
  <cp:revision>4</cp:revision>
  <dcterms:created xsi:type="dcterms:W3CDTF">2018-03-15T07:29:56Z</dcterms:created>
  <dcterms:modified xsi:type="dcterms:W3CDTF">2018-03-20T08:19:32Z</dcterms:modified>
</cp:coreProperties>
</file>