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DF6E-F961-4E1E-9E9A-0D76F8E3FA7C}" type="datetimeFigureOut">
              <a:rPr lang="id-ID" smtClean="0"/>
              <a:t>23/04/2018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3558-7886-4556-8028-40E668D04732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DF6E-F961-4E1E-9E9A-0D76F8E3FA7C}" type="datetimeFigureOut">
              <a:rPr lang="id-ID" smtClean="0"/>
              <a:t>23/04/2018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3558-7886-4556-8028-40E668D0473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DF6E-F961-4E1E-9E9A-0D76F8E3FA7C}" type="datetimeFigureOut">
              <a:rPr lang="id-ID" smtClean="0"/>
              <a:t>23/04/2018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3558-7886-4556-8028-40E668D0473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DF6E-F961-4E1E-9E9A-0D76F8E3FA7C}" type="datetimeFigureOut">
              <a:rPr lang="id-ID" smtClean="0"/>
              <a:t>23/04/2018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3558-7886-4556-8028-40E668D0473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DF6E-F961-4E1E-9E9A-0D76F8E3FA7C}" type="datetimeFigureOut">
              <a:rPr lang="id-ID" smtClean="0"/>
              <a:t>23/04/2018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3558-7886-4556-8028-40E668D04732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DF6E-F961-4E1E-9E9A-0D76F8E3FA7C}" type="datetimeFigureOut">
              <a:rPr lang="id-ID" smtClean="0"/>
              <a:t>23/04/2018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3558-7886-4556-8028-40E668D0473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DF6E-F961-4E1E-9E9A-0D76F8E3FA7C}" type="datetimeFigureOut">
              <a:rPr lang="id-ID" smtClean="0"/>
              <a:t>23/04/2018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3558-7886-4556-8028-40E668D0473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DF6E-F961-4E1E-9E9A-0D76F8E3FA7C}" type="datetimeFigureOut">
              <a:rPr lang="id-ID" smtClean="0"/>
              <a:t>23/04/2018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3558-7886-4556-8028-40E668D0473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DF6E-F961-4E1E-9E9A-0D76F8E3FA7C}" type="datetimeFigureOut">
              <a:rPr lang="id-ID" smtClean="0"/>
              <a:t>23/04/2018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3558-7886-4556-8028-40E668D0473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DF6E-F961-4E1E-9E9A-0D76F8E3FA7C}" type="datetimeFigureOut">
              <a:rPr lang="id-ID" smtClean="0"/>
              <a:t>23/04/2018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3558-7886-4556-8028-40E668D04732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FCADF6E-F961-4E1E-9E9A-0D76F8E3FA7C}" type="datetimeFigureOut">
              <a:rPr lang="id-ID" smtClean="0"/>
              <a:t>23/04/2018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90D3558-7886-4556-8028-40E668D04732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FCADF6E-F961-4E1E-9E9A-0D76F8E3FA7C}" type="datetimeFigureOut">
              <a:rPr lang="id-ID" smtClean="0"/>
              <a:t>23/04/2018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90D3558-7886-4556-8028-40E668D04732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sz="6600" dirty="0" smtClean="0">
                <a:latin typeface="Algerian" pitchFamily="82" charset="0"/>
              </a:rPr>
              <a:t>Publik Speaking</a:t>
            </a:r>
            <a:endParaRPr lang="id-ID" sz="66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2928934"/>
            <a:ext cx="8077200" cy="785818"/>
          </a:xfrm>
        </p:spPr>
        <p:txBody>
          <a:bodyPr>
            <a:normAutofit/>
          </a:bodyPr>
          <a:lstStyle/>
          <a:p>
            <a:r>
              <a:rPr lang="id-ID" sz="3600" dirty="0" smtClean="0"/>
              <a:t>Yayah Karyanah, S.Sos, MM</a:t>
            </a:r>
            <a:endParaRPr lang="id-ID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Algerian" pitchFamily="82" charset="0"/>
              </a:rPr>
              <a:t>Kiat khas publik Speakers</a:t>
            </a:r>
            <a:endParaRPr lang="id-ID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600" dirty="0" smtClean="0">
                <a:latin typeface="Forte" pitchFamily="66" charset="0"/>
              </a:rPr>
              <a:t>Persiapan matang untuk materi pesan maupun psikologis</a:t>
            </a:r>
          </a:p>
          <a:p>
            <a:r>
              <a:rPr lang="id-ID" sz="3600" dirty="0" smtClean="0">
                <a:latin typeface="Forte" pitchFamily="66" charset="0"/>
              </a:rPr>
              <a:t>Ketahui dengan baik siapakah calon khalayak anda</a:t>
            </a:r>
          </a:p>
          <a:p>
            <a:r>
              <a:rPr lang="id-ID" sz="3600" dirty="0" smtClean="0">
                <a:latin typeface="Forte" pitchFamily="66" charset="0"/>
              </a:rPr>
              <a:t>Berfikirlah bahwa anda menguasai semua pesan yang akan disampaikan</a:t>
            </a:r>
          </a:p>
          <a:p>
            <a:r>
              <a:rPr lang="id-ID" dirty="0" smtClean="0"/>
              <a:t>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4000" dirty="0" smtClean="0">
                <a:latin typeface="Forte" pitchFamily="66" charset="0"/>
              </a:rPr>
              <a:t>Bersikap optimis bahwa ketika anda diminta untuk berbicara.maka andalah satu2nya yang menguasai masalah </a:t>
            </a:r>
            <a:r>
              <a:rPr lang="id-ID" sz="4000" dirty="0" smtClean="0">
                <a:latin typeface="Forte" pitchFamily="66" charset="0"/>
              </a:rPr>
              <a:t>tersebut</a:t>
            </a:r>
          </a:p>
          <a:p>
            <a:r>
              <a:rPr lang="id-ID" sz="4000" dirty="0" smtClean="0">
                <a:latin typeface="Forte" pitchFamily="66" charset="0"/>
              </a:rPr>
              <a:t> Jangan segan ketemu khalayak secara gentle</a:t>
            </a:r>
            <a:endParaRPr lang="id-ID" sz="4000" dirty="0">
              <a:latin typeface="Forte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201718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5"/>
            <a:ext cx="8229600" cy="4972065"/>
          </a:xfrm>
        </p:spPr>
        <p:txBody>
          <a:bodyPr>
            <a:normAutofit/>
          </a:bodyPr>
          <a:lstStyle/>
          <a:p>
            <a:r>
              <a:rPr lang="id-ID" sz="3600" dirty="0" smtClean="0">
                <a:latin typeface="Forte" pitchFamily="66" charset="0"/>
              </a:rPr>
              <a:t>Seringlah berlatih nafa diapragma (nafas perut) dan senam mulut guna menghindari fears of naudible.</a:t>
            </a:r>
          </a:p>
          <a:p>
            <a:r>
              <a:rPr lang="id-ID" sz="3600" dirty="0" smtClean="0">
                <a:latin typeface="Forte" pitchFamily="66" charset="0"/>
              </a:rPr>
              <a:t>Jangan lupa membawa teks dan catatan kaki,terutama bila anda sangat sulit  menghapal akurat</a:t>
            </a:r>
          </a:p>
          <a:p>
            <a:r>
              <a:rPr lang="id-ID" sz="3600" dirty="0" smtClean="0">
                <a:latin typeface="Forte" pitchFamily="66" charset="0"/>
              </a:rPr>
              <a:t>Hindarkan kata-kata yang akan melikai perasaan  orang lain</a:t>
            </a:r>
            <a:endParaRPr lang="id-ID" sz="3600" dirty="0">
              <a:latin typeface="Forte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487470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5"/>
            <a:ext cx="8229600" cy="4900626"/>
          </a:xfrm>
        </p:spPr>
        <p:txBody>
          <a:bodyPr/>
          <a:lstStyle/>
          <a:p>
            <a:r>
              <a:rPr lang="id-ID" dirty="0" smtClean="0">
                <a:latin typeface="Forte" pitchFamily="66" charset="0"/>
              </a:rPr>
              <a:t>Bangkitkan semangat khalayak dengan meninggikan intonasi diakhir kalimat / cheer  up</a:t>
            </a:r>
          </a:p>
          <a:p>
            <a:r>
              <a:rPr lang="id-ID" dirty="0" smtClean="0">
                <a:latin typeface="Forte" pitchFamily="66" charset="0"/>
              </a:rPr>
              <a:t>Hindarkan pemakaian pakaian dan asesoris yang akan mengganggu penampilan anda</a:t>
            </a:r>
          </a:p>
          <a:p>
            <a:r>
              <a:rPr lang="id-ID" dirty="0" smtClean="0">
                <a:latin typeface="Forte" pitchFamily="66" charset="0"/>
              </a:rPr>
              <a:t>Perhatian baik-baik soal waktu. Hindarkan keterlambatan karena andaterlalu lama dalam pemyampaikan pesan</a:t>
            </a:r>
            <a:endParaRPr lang="id-ID" dirty="0">
              <a:latin typeface="Forte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latin typeface="Forte" pitchFamily="66" charset="0"/>
              </a:rPr>
              <a:t>Hindarkan kata-kata yang akan melikai perasaan  orang lain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>
                <a:latin typeface="Forte" pitchFamily="66" charset="0"/>
              </a:rPr>
              <a:t>Penyakit utama ketika akan berbicara didepah publik adalah kecemasan /nervous</a:t>
            </a:r>
            <a:endParaRPr lang="id-ID" dirty="0">
              <a:latin typeface="Forte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Gejala-gejala tertekan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Detak jantung semakin cepat</a:t>
            </a:r>
          </a:p>
          <a:p>
            <a:r>
              <a:rPr lang="id-ID" dirty="0" smtClean="0"/>
              <a:t>Lutut gemetar</a:t>
            </a:r>
          </a:p>
          <a:p>
            <a:r>
              <a:rPr lang="id-ID" dirty="0" smtClean="0"/>
              <a:t>Berkeringat</a:t>
            </a:r>
          </a:p>
          <a:p>
            <a:r>
              <a:rPr lang="id-ID" dirty="0" smtClean="0"/>
              <a:t>Suara bergetar</a:t>
            </a:r>
          </a:p>
          <a:p>
            <a:r>
              <a:rPr lang="id-ID" dirty="0" smtClean="0"/>
              <a:t>Pusing</a:t>
            </a:r>
          </a:p>
          <a:p>
            <a:r>
              <a:rPr lang="id-ID" dirty="0" smtClean="0"/>
              <a:t>Kejang perut</a:t>
            </a:r>
          </a:p>
          <a:p>
            <a:r>
              <a:rPr lang="id-ID" dirty="0" smtClean="0"/>
              <a:t>Mata berair</a:t>
            </a:r>
          </a:p>
          <a:p>
            <a:r>
              <a:rPr lang="id-ID" dirty="0" smtClean="0"/>
              <a:t>Lupa materi. dll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Penyebab kecemasan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Pengalaman pertama </a:t>
            </a:r>
          </a:p>
          <a:p>
            <a:r>
              <a:rPr lang="id-ID" dirty="0" smtClean="0"/>
              <a:t>Suasana baru</a:t>
            </a:r>
          </a:p>
          <a:p>
            <a:r>
              <a:rPr lang="id-ID" dirty="0" smtClean="0"/>
              <a:t>Merasa menjadi pusat pernatian</a:t>
            </a:r>
          </a:p>
          <a:p>
            <a:r>
              <a:rPr lang="id-ID" dirty="0" smtClean="0"/>
              <a:t>Merasa berbeda</a:t>
            </a:r>
          </a:p>
          <a:p>
            <a:r>
              <a:rPr lang="id-ID" dirty="0" smtClean="0"/>
              <a:t>Trauma masa lalu</a:t>
            </a:r>
          </a:p>
          <a:p>
            <a:r>
              <a:rPr lang="id-ID" dirty="0" smtClean="0"/>
              <a:t>Tidak siap tam[il</a:t>
            </a:r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latin typeface="Algerian" pitchFamily="82" charset="0"/>
              </a:rPr>
              <a:t>Magaimana cara mengatasinya ?</a:t>
            </a:r>
            <a:endParaRPr lang="id-ID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600" dirty="0" smtClean="0">
                <a:latin typeface="Forte" pitchFamily="66" charset="0"/>
              </a:rPr>
              <a:t>Mempersiapkan dan melakukan latihan</a:t>
            </a:r>
          </a:p>
          <a:p>
            <a:r>
              <a:rPr lang="id-ID" sz="3600" dirty="0" smtClean="0">
                <a:latin typeface="Forte" pitchFamily="66" charset="0"/>
              </a:rPr>
              <a:t>Mencari pengalaman</a:t>
            </a:r>
          </a:p>
          <a:p>
            <a:r>
              <a:rPr lang="id-ID" sz="3600" dirty="0" smtClean="0">
                <a:latin typeface="Forte" pitchFamily="66" charset="0"/>
              </a:rPr>
              <a:t>Melakukan kegiatan fisik</a:t>
            </a:r>
          </a:p>
          <a:p>
            <a:r>
              <a:rPr lang="id-ID" sz="3600" dirty="0" smtClean="0">
                <a:latin typeface="Forte" pitchFamily="66" charset="0"/>
              </a:rPr>
              <a:t>Menganggap demam panggung adalah hal yang wajar</a:t>
            </a:r>
            <a:endParaRPr lang="id-ID" sz="3600" dirty="0">
              <a:latin typeface="Forte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latin typeface="Algerian" pitchFamily="82" charset="0"/>
              </a:rPr>
              <a:t>Bagaimana cara meraih </a:t>
            </a:r>
            <a:br>
              <a:rPr lang="id-ID" dirty="0" smtClean="0">
                <a:latin typeface="Algerian" pitchFamily="82" charset="0"/>
              </a:rPr>
            </a:br>
            <a:r>
              <a:rPr lang="id-ID" dirty="0" smtClean="0">
                <a:latin typeface="Algerian" pitchFamily="82" charset="0"/>
              </a:rPr>
              <a:t>rasa percaya diri</a:t>
            </a:r>
            <a:endParaRPr lang="id-ID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4800" dirty="0" smtClean="0">
                <a:latin typeface="Forte" pitchFamily="66" charset="0"/>
              </a:rPr>
              <a:t>Lepaskan rasa sesal</a:t>
            </a:r>
          </a:p>
          <a:p>
            <a:r>
              <a:rPr lang="id-ID" sz="4800" dirty="0" smtClean="0">
                <a:latin typeface="Forte" pitchFamily="66" charset="0"/>
              </a:rPr>
              <a:t>Gambaran diri</a:t>
            </a:r>
          </a:p>
          <a:p>
            <a:r>
              <a:rPr lang="id-ID" sz="4800" dirty="0" smtClean="0">
                <a:latin typeface="Forte" pitchFamily="66" charset="0"/>
              </a:rPr>
              <a:t>Jangan takut gagal</a:t>
            </a:r>
          </a:p>
          <a:p>
            <a:r>
              <a:rPr lang="id-ID" sz="4800" dirty="0" smtClean="0">
                <a:latin typeface="Forte" pitchFamily="66" charset="0"/>
              </a:rPr>
              <a:t>Penamilan</a:t>
            </a:r>
          </a:p>
          <a:p>
            <a:r>
              <a:rPr lang="id-ID" sz="4800" dirty="0" smtClean="0">
                <a:latin typeface="Forte" pitchFamily="66" charset="0"/>
              </a:rPr>
              <a:t>Mengingat semua sukses masa lalu</a:t>
            </a:r>
            <a:endParaRPr lang="id-ID" sz="4800" dirty="0">
              <a:latin typeface="Forte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latin typeface="Algerian" pitchFamily="82" charset="0"/>
              </a:rPr>
              <a:t>Hal yang perlu diperhatikan</a:t>
            </a:r>
            <a:endParaRPr lang="id-ID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4400" dirty="0" smtClean="0">
                <a:latin typeface="Forte" pitchFamily="66" charset="0"/>
              </a:rPr>
              <a:t>Variasi suara</a:t>
            </a:r>
          </a:p>
          <a:p>
            <a:r>
              <a:rPr lang="id-ID" sz="4400" dirty="0" smtClean="0">
                <a:latin typeface="Forte" pitchFamily="66" charset="0"/>
              </a:rPr>
              <a:t>Ekspresi wajah</a:t>
            </a:r>
          </a:p>
          <a:p>
            <a:r>
              <a:rPr lang="id-ID" sz="4400" dirty="0" smtClean="0">
                <a:latin typeface="Forte" pitchFamily="66" charset="0"/>
              </a:rPr>
              <a:t>Bahasa Tubuh</a:t>
            </a:r>
            <a:endParaRPr lang="id-ID" sz="4400" dirty="0">
              <a:latin typeface="Forte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Algerian" pitchFamily="82" charset="0"/>
              </a:rPr>
              <a:t>What is Speaking</a:t>
            </a:r>
            <a:endParaRPr lang="id-ID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4000" b="1" dirty="0" smtClean="0">
                <a:latin typeface="Forte" pitchFamily="66" charset="0"/>
              </a:rPr>
              <a:t>Kegiatan penyampaian pesan berupa ide atau gagasan secara oral atau lisan</a:t>
            </a:r>
            <a:endParaRPr lang="id-ID" sz="4000" b="1" dirty="0">
              <a:latin typeface="Forte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Algerian" pitchFamily="82" charset="0"/>
              </a:rPr>
              <a:t>Variasi suara</a:t>
            </a:r>
            <a:endParaRPr lang="id-ID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4400" dirty="0" smtClean="0">
                <a:latin typeface="Forte" pitchFamily="66" charset="0"/>
              </a:rPr>
              <a:t>Volume dan kekerasan suara</a:t>
            </a:r>
          </a:p>
          <a:p>
            <a:r>
              <a:rPr lang="id-ID" sz="4400" dirty="0" smtClean="0">
                <a:latin typeface="Forte" pitchFamily="66" charset="0"/>
              </a:rPr>
              <a:t>Jangan berbicara dengan nada dasar</a:t>
            </a:r>
            <a:endParaRPr lang="id-ID" sz="4400" dirty="0">
              <a:latin typeface="Forte" pitchFamily="66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latin typeface="Algerian" pitchFamily="82" charset="0"/>
              </a:rPr>
              <a:t>Kecepatan bicara dan artikulasi</a:t>
            </a:r>
            <a:endParaRPr lang="id-ID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4000" dirty="0" smtClean="0">
                <a:latin typeface="Forte" pitchFamily="66" charset="0"/>
              </a:rPr>
              <a:t>Aturlah sesuai kebutuhan</a:t>
            </a:r>
          </a:p>
          <a:p>
            <a:r>
              <a:rPr lang="id-ID" sz="4000" dirty="0" smtClean="0">
                <a:latin typeface="Forte" pitchFamily="66" charset="0"/>
              </a:rPr>
              <a:t>Bicara cepat meunjukkan antusiasme dan urgensi</a:t>
            </a:r>
          </a:p>
          <a:p>
            <a:r>
              <a:rPr lang="id-ID" sz="4000" b="1" dirty="0" smtClean="0">
                <a:latin typeface="Forte" pitchFamily="66" charset="0"/>
              </a:rPr>
              <a:t>Bicara lambat memberikan penekanan</a:t>
            </a:r>
          </a:p>
          <a:p>
            <a:r>
              <a:rPr lang="id-ID" sz="4000" b="1" dirty="0" smtClean="0">
                <a:latin typeface="Forte" pitchFamily="66" charset="0"/>
              </a:rPr>
              <a:t>Memberikan jeda dalam memberi penekanan</a:t>
            </a:r>
            <a:endParaRPr lang="id-ID" sz="4000" b="1" dirty="0">
              <a:latin typeface="Forte" pitchFamily="66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Algerian" pitchFamily="82" charset="0"/>
              </a:rPr>
              <a:t>Ekspresi wajah</a:t>
            </a:r>
            <a:endParaRPr lang="id-ID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4400" dirty="0" smtClean="0">
                <a:latin typeface="Forte" pitchFamily="66" charset="0"/>
              </a:rPr>
              <a:t>Jika berbicara, pastikan wajah tidak terpaku dalam satu benda</a:t>
            </a:r>
          </a:p>
          <a:p>
            <a:r>
              <a:rPr lang="id-ID" sz="4400" dirty="0" smtClean="0">
                <a:latin typeface="Forte" pitchFamily="66" charset="0"/>
              </a:rPr>
              <a:t>Hindari kecenderungan menggeleng-gelengkan kepala</a:t>
            </a:r>
          </a:p>
          <a:p>
            <a:r>
              <a:rPr lang="id-ID" sz="4400" dirty="0" smtClean="0">
                <a:latin typeface="Forte" pitchFamily="66" charset="0"/>
              </a:rPr>
              <a:t>Biasakan tersenyum</a:t>
            </a:r>
            <a:endParaRPr lang="id-ID" sz="4400" dirty="0">
              <a:latin typeface="Forte" pitchFamily="66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Algerian" pitchFamily="82" charset="0"/>
              </a:rPr>
              <a:t>Bahasa Tubuh</a:t>
            </a:r>
            <a:endParaRPr lang="id-ID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600" dirty="0" smtClean="0">
                <a:latin typeface="Forte" pitchFamily="66" charset="0"/>
              </a:rPr>
              <a:t>Dalam berbicara normal berdiri lebih baik daripada duduk</a:t>
            </a:r>
          </a:p>
          <a:p>
            <a:r>
              <a:rPr lang="id-ID" sz="3600" dirty="0" smtClean="0">
                <a:latin typeface="Forte" pitchFamily="66" charset="0"/>
              </a:rPr>
              <a:t>Gunakan tangan untuk memegang alat bantu</a:t>
            </a:r>
          </a:p>
          <a:p>
            <a:r>
              <a:rPr lang="id-ID" sz="3600" dirty="0" smtClean="0">
                <a:latin typeface="Forte" pitchFamily="66" charset="0"/>
              </a:rPr>
              <a:t>Berjalan mondar-mandir tidak dianjurkan</a:t>
            </a:r>
            <a:endParaRPr lang="id-ID" sz="3600" dirty="0">
              <a:latin typeface="Forte" pitchFamily="66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Tips merebut atensi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Busana yang saesuai</a:t>
            </a:r>
          </a:p>
          <a:p>
            <a:r>
              <a:rPr lang="id-ID" b="1" dirty="0" smtClean="0"/>
              <a:t>Datang tepat waktu</a:t>
            </a:r>
          </a:p>
          <a:p>
            <a:r>
              <a:rPr lang="id-ID" b="1" dirty="0" smtClean="0"/>
              <a:t>Guanakan alat audio visual</a:t>
            </a:r>
          </a:p>
          <a:p>
            <a:r>
              <a:rPr lang="id-ID" b="1" dirty="0" smtClean="0"/>
              <a:t>Lemukakan sasaran dan tujuan</a:t>
            </a:r>
          </a:p>
          <a:p>
            <a:r>
              <a:rPr lang="id-ID" b="1" dirty="0" smtClean="0"/>
              <a:t>Kemukakan manfaat yang akan diperoleh audiens</a:t>
            </a:r>
            <a:endParaRPr lang="id-ID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Membuka Presentasi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3600" b="1" dirty="0" smtClean="0"/>
              <a:t>Memberikan pujian tulus kepada audiens</a:t>
            </a:r>
          </a:p>
          <a:p>
            <a:r>
              <a:rPr lang="id-ID" sz="3600" b="1" dirty="0" smtClean="0"/>
              <a:t>Mengajukan pertanyaan retorikal</a:t>
            </a:r>
          </a:p>
          <a:p>
            <a:r>
              <a:rPr lang="id-ID" sz="3600" b="1" dirty="0" smtClean="0"/>
              <a:t>Mengutif pendapat orang bijak</a:t>
            </a:r>
          </a:p>
          <a:p>
            <a:r>
              <a:rPr lang="id-ID" sz="3600" b="1" dirty="0" smtClean="0"/>
              <a:t>Memberikan pertanyan misterius</a:t>
            </a:r>
          </a:p>
          <a:p>
            <a:r>
              <a:rPr lang="id-ID" sz="3600" b="1" dirty="0" smtClean="0"/>
              <a:t>Menceriterakan lelucon</a:t>
            </a:r>
          </a:p>
          <a:p>
            <a:r>
              <a:rPr lang="id-ID" sz="3600" b="1" dirty="0" smtClean="0"/>
              <a:t>Dll</a:t>
            </a:r>
            <a:endParaRPr lang="id-ID" sz="36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Menutup presentasi </a:t>
            </a:r>
            <a:br>
              <a:rPr lang="id-ID" dirty="0" smtClean="0"/>
            </a:br>
            <a:r>
              <a:rPr lang="id-ID" dirty="0" smtClean="0"/>
              <a:t>dengan mengesankan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Membuat ringkasan</a:t>
            </a:r>
          </a:p>
          <a:p>
            <a:r>
              <a:rPr lang="id-ID" b="1" dirty="0" smtClean="0"/>
              <a:t>Kutipan</a:t>
            </a:r>
          </a:p>
          <a:p>
            <a:r>
              <a:rPr lang="id-ID" b="1" dirty="0" smtClean="0"/>
              <a:t>Pernyataan memotivasi</a:t>
            </a:r>
          </a:p>
          <a:p>
            <a:r>
              <a:rPr lang="id-ID" b="1" dirty="0" smtClean="0"/>
              <a:t>Tantangan untuk segegera bertindak</a:t>
            </a:r>
          </a:p>
          <a:p>
            <a:r>
              <a:rPr lang="id-ID" b="1" dirty="0" smtClean="0"/>
              <a:t>Lelucon yang relevan</a:t>
            </a:r>
          </a:p>
          <a:p>
            <a:r>
              <a:rPr lang="id-ID" b="1" dirty="0" smtClean="0"/>
              <a:t>Mengulangi manfaat</a:t>
            </a:r>
          </a:p>
          <a:p>
            <a:r>
              <a:rPr lang="id-ID" b="1" dirty="0" smtClean="0"/>
              <a:t>Memintakan audiens menyerukan slogan tertentu</a:t>
            </a:r>
            <a:endParaRPr lang="id-ID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pPr algn="ctr">
              <a:buNone/>
            </a:pPr>
            <a:r>
              <a:rPr lang="id-ID" sz="5400" dirty="0" smtClean="0">
                <a:latin typeface="Forte" pitchFamily="66" charset="0"/>
              </a:rPr>
              <a:t>Terima kasik</a:t>
            </a:r>
            <a:endParaRPr lang="id-ID" sz="5400" dirty="0">
              <a:latin typeface="Forte" pitchFamily="66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Algerian" pitchFamily="82" charset="0"/>
              </a:rPr>
              <a:t>Publik Speaking</a:t>
            </a:r>
            <a:endParaRPr lang="id-ID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600" dirty="0" smtClean="0">
                <a:latin typeface="Forte" pitchFamily="66" charset="0"/>
              </a:rPr>
              <a:t>Bentuk komonikasi Diamana pembicara menghadapi pendengan dalam jumlah relatif besar dan pembicaraan yang relatif kontonue</a:t>
            </a:r>
            <a:endParaRPr lang="id-ID" sz="3600" dirty="0">
              <a:latin typeface="Forte" pitchFamily="66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Algerian" pitchFamily="82" charset="0"/>
              </a:rPr>
              <a:t>Tujuan Publik Speaking</a:t>
            </a:r>
            <a:endParaRPr lang="id-ID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4400" dirty="0" smtClean="0">
                <a:latin typeface="Forte" pitchFamily="66" charset="0"/>
              </a:rPr>
              <a:t> Menyampaikan informasi kepada audiens</a:t>
            </a:r>
          </a:p>
          <a:p>
            <a:r>
              <a:rPr lang="id-ID" sz="4400" dirty="0" smtClean="0">
                <a:latin typeface="Forte" pitchFamily="66" charset="0"/>
              </a:rPr>
              <a:t>Menghibur audiens</a:t>
            </a:r>
          </a:p>
          <a:p>
            <a:r>
              <a:rPr lang="id-ID" sz="4400" dirty="0" smtClean="0">
                <a:latin typeface="Forte" pitchFamily="66" charset="0"/>
              </a:rPr>
              <a:t>Mempengaruhi audiens</a:t>
            </a:r>
            <a:endParaRPr lang="id-ID" sz="4400" dirty="0">
              <a:latin typeface="Forte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Algerian" pitchFamily="82" charset="0"/>
              </a:rPr>
              <a:t>Manfaat Publik speaking</a:t>
            </a:r>
            <a:endParaRPr lang="id-ID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600" dirty="0" smtClean="0">
                <a:latin typeface="Forte" pitchFamily="66" charset="0"/>
              </a:rPr>
              <a:t>Mengurangi ketidaktauan</a:t>
            </a:r>
          </a:p>
          <a:p>
            <a:r>
              <a:rPr lang="id-ID" sz="3600" dirty="0" smtClean="0">
                <a:latin typeface="Forte" pitchFamily="66" charset="0"/>
              </a:rPr>
              <a:t>Mengurangi tekanan</a:t>
            </a:r>
          </a:p>
          <a:p>
            <a:r>
              <a:rPr lang="id-ID" sz="3600" dirty="0" smtClean="0">
                <a:latin typeface="Forte" pitchFamily="66" charset="0"/>
              </a:rPr>
              <a:t>Memperbaiki hubungan</a:t>
            </a:r>
          </a:p>
          <a:p>
            <a:r>
              <a:rPr lang="id-ID" sz="3600" dirty="0" smtClean="0">
                <a:latin typeface="Forte" pitchFamily="66" charset="0"/>
              </a:rPr>
              <a:t>Memahami permasalahan</a:t>
            </a:r>
          </a:p>
          <a:p>
            <a:r>
              <a:rPr lang="id-ID" sz="3600" dirty="0" smtClean="0">
                <a:latin typeface="Forte" pitchFamily="66" charset="0"/>
              </a:rPr>
              <a:t>Menyelesaikan masalah</a:t>
            </a:r>
            <a:endParaRPr lang="id-ID" sz="3600" dirty="0">
              <a:latin typeface="Forte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b="1" dirty="0" smtClean="0">
                <a:latin typeface="Algerian" pitchFamily="82" charset="0"/>
              </a:rPr>
              <a:t>The Fact  is.............................</a:t>
            </a:r>
          </a:p>
          <a:p>
            <a:pPr>
              <a:buNone/>
            </a:pPr>
            <a:r>
              <a:rPr lang="id-ID" b="1" dirty="0" smtClean="0">
                <a:latin typeface="Algerian" pitchFamily="82" charset="0"/>
              </a:rPr>
              <a:t>                NOBODY IS BORN SPEAKER</a:t>
            </a:r>
            <a:endParaRPr lang="id-ID" b="1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4800" dirty="0" smtClean="0">
                <a:latin typeface="Forte" pitchFamily="66" charset="0"/>
              </a:rPr>
              <a:t>Ada anggapan bahwa kesuksesan seseorang dalam beretorika hanya karena dia telah memiliki bakat</a:t>
            </a:r>
            <a:endParaRPr lang="id-ID" sz="4800" dirty="0">
              <a:latin typeface="Forte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4400" dirty="0" smtClean="0">
                <a:latin typeface="Forte" pitchFamily="66" charset="0"/>
              </a:rPr>
              <a:t>Namun tidak selamanya bakat menjadi penentu kesuksesan seseorang dalam bidang retorika</a:t>
            </a:r>
            <a:endParaRPr lang="id-ID" sz="4400" dirty="0">
              <a:latin typeface="Forte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701916"/>
          </a:xfrm>
        </p:spPr>
        <p:txBody>
          <a:bodyPr>
            <a:noAutofit/>
          </a:bodyPr>
          <a:lstStyle/>
          <a:p>
            <a:r>
              <a:rPr lang="id-ID" sz="3200" dirty="0" smtClean="0">
                <a:latin typeface="Algerian" pitchFamily="82" charset="0"/>
              </a:rPr>
              <a:t>Hal yang membentuk seseorang menjadi pembicara efektif</a:t>
            </a:r>
            <a:endParaRPr lang="id-ID" sz="32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08" y="1775191"/>
            <a:ext cx="6543692" cy="4625609"/>
          </a:xfrm>
        </p:spPr>
        <p:txBody>
          <a:bodyPr>
            <a:normAutofit/>
          </a:bodyPr>
          <a:lstStyle/>
          <a:p>
            <a:r>
              <a:rPr lang="id-ID" sz="3600" dirty="0" smtClean="0">
                <a:latin typeface="Forte" pitchFamily="66" charset="0"/>
              </a:rPr>
              <a:t>Proses belajar dan berlatih</a:t>
            </a:r>
          </a:p>
          <a:p>
            <a:r>
              <a:rPr lang="id-ID" sz="3600" dirty="0" smtClean="0">
                <a:latin typeface="Forte" pitchFamily="66" charset="0"/>
              </a:rPr>
              <a:t>Lingkungan yang kondusif</a:t>
            </a:r>
          </a:p>
          <a:p>
            <a:r>
              <a:rPr lang="id-ID" sz="3600" dirty="0" smtClean="0">
                <a:latin typeface="Forte" pitchFamily="66" charset="0"/>
              </a:rPr>
              <a:t>Bakat</a:t>
            </a:r>
            <a:endParaRPr lang="id-ID" sz="3600" dirty="0">
              <a:latin typeface="Forte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112</TotalTime>
  <Words>472</Words>
  <Application>Microsoft Office PowerPoint</Application>
  <PresentationFormat>On-screen Show (4:3)</PresentationFormat>
  <Paragraphs>112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Module</vt:lpstr>
      <vt:lpstr> Publik Speaking</vt:lpstr>
      <vt:lpstr>What is Speaking</vt:lpstr>
      <vt:lpstr>Publik Speaking</vt:lpstr>
      <vt:lpstr>Tujuan Publik Speaking</vt:lpstr>
      <vt:lpstr>Manfaat Publik speaking</vt:lpstr>
      <vt:lpstr>Slide 6</vt:lpstr>
      <vt:lpstr>Slide 7</vt:lpstr>
      <vt:lpstr>Slide 8</vt:lpstr>
      <vt:lpstr>Hal yang membentuk seseorang menjadi pembicara efektif</vt:lpstr>
      <vt:lpstr>Kiat khas publik Speakers</vt:lpstr>
      <vt:lpstr>Slide 11</vt:lpstr>
      <vt:lpstr>Slide 12</vt:lpstr>
      <vt:lpstr>Slide 13</vt:lpstr>
      <vt:lpstr>Slide 14</vt:lpstr>
      <vt:lpstr>Gejala-gejala tertekan</vt:lpstr>
      <vt:lpstr>Penyebab kecemasan</vt:lpstr>
      <vt:lpstr>Magaimana cara mengatasinya ?</vt:lpstr>
      <vt:lpstr>Bagaimana cara meraih  rasa percaya diri</vt:lpstr>
      <vt:lpstr>Hal yang perlu diperhatikan</vt:lpstr>
      <vt:lpstr>Variasi suara</vt:lpstr>
      <vt:lpstr>Kecepatan bicara dan artikulasi</vt:lpstr>
      <vt:lpstr>Ekspresi wajah</vt:lpstr>
      <vt:lpstr>Bahasa Tubuh</vt:lpstr>
      <vt:lpstr>Tips merebut atensi</vt:lpstr>
      <vt:lpstr>Membuka Presentasi</vt:lpstr>
      <vt:lpstr>Menutup presentasi  dengan mengesankan</vt:lpstr>
      <vt:lpstr>Slide 27</vt:lpstr>
      <vt:lpstr>Slide 28</vt:lpstr>
      <vt:lpstr>Slide 29</vt:lpstr>
      <vt:lpstr>Slide 30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Publik Speaking</dc:title>
  <dc:creator>Yayah Karyanah</dc:creator>
  <cp:lastModifiedBy>Yayah Karyanah</cp:lastModifiedBy>
  <cp:revision>12</cp:revision>
  <dcterms:created xsi:type="dcterms:W3CDTF">2018-04-23T00:33:52Z</dcterms:created>
  <dcterms:modified xsi:type="dcterms:W3CDTF">2018-04-23T02:26:09Z</dcterms:modified>
</cp:coreProperties>
</file>