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67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AC93-FB83-4AEE-AB5F-1DAC2DFDFAA5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75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104867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7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67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61003-61B9-4613-88D6-183C375BF8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656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8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61003-61B9-4613-88D6-183C375BF820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6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63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F121-9901-43D3-B754-A8582AFCA67A}" type="datetimeFigureOut">
              <a:rPr lang="id-ID" smtClean="0"/>
              <a:t>14/03/2019</a:t>
            </a:fld>
            <a:endParaRPr lang="id-ID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FF3A-67C9-4FB2-8012-4875F6BE1F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arsil\Desktop\Smartcreative.jpg"/>
          <p:cNvPicPr>
            <a:picLocks noChangeAspect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2915816" y="3573016"/>
            <a:ext cx="6400800" cy="1752600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 obat parenteral deangan prinsip 12 benar </a:t>
            </a:r>
          </a:p>
          <a:p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Ety Nurhayati, S.Kp.,M.Kep.,Ns.Sp.Kep.Mat</a:t>
            </a:r>
          </a:p>
          <a:p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Prodi Keperawatan </a:t>
            </a:r>
          </a:p>
          <a:p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Fakultas Ilmu-ilmu Kesehatan </a:t>
            </a:r>
            <a:endParaRPr lang="id-ID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1048607" name="Content Placeholder 6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2500" lnSpcReduction="20000"/>
          </a:bodyPr>
          <a:lstStyle/>
          <a:p>
            <a:pPr marL="514350" lvl="0" indent="-514350">
              <a:buNone/>
            </a:pPr>
            <a:r>
              <a:rPr lang="id-ID" sz="3800" b="1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Intramuscular (IM)</a:t>
            </a:r>
            <a:endParaRPr lang="id-ID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disamping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rute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intravena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iritasi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rute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lain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injeksi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intramuscular: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Otot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ventrogluteal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Otot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dorsogluteal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Otot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deltoid.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Otot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vastus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lateralis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instrument,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Alcohol swab,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Plester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Gunting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0556" lnSpcReduction="20000"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Prosedur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Persiapan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371600" algn="l"/>
              </a:tabLst>
            </a:pP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Menjelaskan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mengenai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tindakan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keperawatan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diberikan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Kaji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kembali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keluhan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disesuaikan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indikasi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rencana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tindakan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yang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ingin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diberikan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Kontrak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kapan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pelaksanaan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berapa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lama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pelaksanaan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tindakan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keperawatan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Fase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Orientasi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Mengucapkan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salam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Mengidendifikasi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;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tanggal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lahir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nomor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rekam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nrm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371600" algn="l"/>
              </a:tabLst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Memvalidasi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kontrak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yang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telah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disepakati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9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6250" lnSpcReduction="20000"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sampiran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gordyn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hanscoon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desinfeksi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area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memutar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90°,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meregangkan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fiksasi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pelan-pelan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massage,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Mengembalikan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Merapihkan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semula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d-ID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6875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terminasi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subyektif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8125" lnSpcReduction="20000"/>
          </a:bodyPr>
          <a:lstStyle/>
          <a:p>
            <a:pPr marL="514350" lvl="0" indent="-514350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Subkutan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(SC)</a:t>
            </a: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penyerapan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peroral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peroral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injeksi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Abdomen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interior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 swab,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6875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lama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Mengidendifikasi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Memvalidasi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875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gordyn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desinfeksi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45°,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meregangkan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pelan-pelan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Mencabut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tusukan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Massage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Mengembalikan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Merapihkan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6875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terminasi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subyektif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6250" lnSpcReduction="20000"/>
          </a:bodyPr>
          <a:lstStyle/>
          <a:p>
            <a:pPr lvl="0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4.	Intrakutan (IC)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pengobatan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pengobatan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Memperlancar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pengobatan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vaksinasi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Tempat injeksi: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Punggung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scapula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Peralatan: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 swab,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1250" lnSpcReduction="2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Prosedur: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Persiapan pasien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Fase orientasi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Mengidendifikasi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Memvalidasi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97153" name="Picture 2" descr="C:\Users\arsil\Desktop\Smartcreati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8597" name="TextBox 4"/>
          <p:cNvSpPr txBox="1"/>
          <p:nvPr/>
        </p:nvSpPr>
        <p:spPr>
          <a:xfrm>
            <a:off x="0" y="591343"/>
            <a:ext cx="9143999" cy="6461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 DAN MISI UNIVERSITAS ESA UNGGUL</a:t>
            </a:r>
          </a:p>
        </p:txBody>
      </p:sp>
      <p:pic>
        <p:nvPicPr>
          <p:cNvPr id="2097154" name="Content Placeholder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2729" y="1192212"/>
            <a:ext cx="9185304" cy="516322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5625" lnSpcReduction="20000"/>
          </a:bodyPr>
          <a:lstStyle/>
          <a:p>
            <a:r>
              <a:rPr lang="id-ID" dirty="0" smtClean="0"/>
              <a:t>Fase kerja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Mendekatkan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sampiran</a:t>
            </a:r>
            <a:r>
              <a:rPr lang="en-US" dirty="0" smtClean="0"/>
              <a:t>/</a:t>
            </a:r>
            <a:r>
              <a:rPr lang="en-US" dirty="0" err="1" smtClean="0"/>
              <a:t>gordyn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handscoon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Menentukan</a:t>
            </a:r>
            <a:r>
              <a:rPr lang="en-US" dirty="0" smtClean="0"/>
              <a:t> area </a:t>
            </a:r>
            <a:r>
              <a:rPr lang="en-US" dirty="0" err="1" smtClean="0"/>
              <a:t>penyuntikan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desinfeksi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yang </a:t>
            </a:r>
            <a:r>
              <a:rPr lang="en-US" dirty="0" err="1" smtClean="0"/>
              <a:t>ditentukan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15°,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meregangkan</a:t>
            </a:r>
            <a:r>
              <a:rPr lang="en-US" dirty="0" smtClean="0"/>
              <a:t> area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penyuntikan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pelan-pelan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bulatan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Menarik</a:t>
            </a:r>
            <a:r>
              <a:rPr lang="en-US" dirty="0" smtClean="0"/>
              <a:t>      </a:t>
            </a:r>
            <a:r>
              <a:rPr lang="en-US" dirty="0" err="1" smtClean="0"/>
              <a:t>jarum</a:t>
            </a:r>
            <a:r>
              <a:rPr lang="en-US" dirty="0" smtClean="0"/>
              <a:t>      </a:t>
            </a:r>
            <a:r>
              <a:rPr lang="en-US" dirty="0" err="1" smtClean="0"/>
              <a:t>dan</a:t>
            </a:r>
            <a:r>
              <a:rPr lang="en-US" dirty="0" smtClean="0"/>
              <a:t>     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masage</a:t>
            </a:r>
            <a:r>
              <a:rPr lang="en-US" dirty="0" smtClean="0"/>
              <a:t>.  </a:t>
            </a:r>
            <a:r>
              <a:rPr lang="en-US" dirty="0" err="1" smtClean="0"/>
              <a:t>Tandai</a:t>
            </a:r>
            <a:r>
              <a:rPr lang="en-US" dirty="0" smtClean="0"/>
              <a:t>  </a:t>
            </a:r>
            <a:r>
              <a:rPr lang="en-US" dirty="0" err="1" smtClean="0"/>
              <a:t>bulatan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perlak</a:t>
            </a:r>
            <a:r>
              <a:rPr lang="en-US" dirty="0" smtClean="0"/>
              <a:t> </a:t>
            </a:r>
            <a:r>
              <a:rPr lang="en-US" dirty="0" err="1" smtClean="0"/>
              <a:t>pengalas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Melepas</a:t>
            </a:r>
            <a:r>
              <a:rPr lang="en-US" dirty="0" smtClean="0"/>
              <a:t>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Merapihkan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,</a:t>
            </a:r>
            <a:endParaRPr lang="id-ID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id-ID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4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6875" lnSpcReduction="2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Fase terminasi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subyektif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5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9375" lnSpcReduction="20000"/>
          </a:bodyPr>
          <a:lstStyle/>
          <a:p>
            <a:pPr lvl="0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5.	Transdermal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Tujuan: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Tine test (uji mantoux)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Reaksi alergi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Tempat injeksi: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Bagian dalam lengan bawah (pertengahan antara pergelangan tangan dengan siku)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Lengan bagian atas, pada daerah detoid untuk vaksinasi BCG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Peralatan: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Bak instrumen,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 swab,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6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4375" lnSpcReduction="2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Prosedur: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Persiapan pasien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Fase orientasi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Mengidendifikasi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Memvalidasi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7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5625" lnSpcReduction="2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Fase kerja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gordyn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desinfeksi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Masukkan jarum sekitar 0,1-0,2 inci kedalam lapisan kulit epidermis setelah ujung miring jarum tidak terlihat. Jangan usap tempat injeksi,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Periksa reaksi langsung dari kulit (10-15 menit kemudian untuk tetanus 20-30 menit untuk penicilin),</a:t>
            </a:r>
          </a:p>
          <a:p>
            <a:pPr lvl="0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 ini untuk tine test tandai daerahnya dengan pulpen,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Mengembalikan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Merapihkan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6875" lnSpcReduction="2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Fase terminasi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subyektif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9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Pustaka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Dermawan,Deden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2014.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Farmakologi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Yogyakarta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Gosyen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Publishing.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Saputra,Lyndon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2013.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Klinis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Pamulang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Binarupa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Publisher.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Karlina,Dewi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2013.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Klinis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Yogyakarta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Imperium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0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ounded Rectangle 4"/>
          <p:cNvSpPr/>
          <p:nvPr/>
        </p:nvSpPr>
        <p:spPr>
          <a:xfrm>
            <a:off x="971600" y="1916832"/>
            <a:ext cx="6696744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97155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sz="3700" dirty="0" smtClean="0">
                <a:latin typeface="Times New Roman" pitchFamily="18" charset="0"/>
                <a:cs typeface="Times New Roman" pitchFamily="18" charset="0"/>
              </a:rPr>
              <a:t>Pemberian obat parenteral</a:t>
            </a:r>
            <a:endParaRPr lang="id-ID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Pemberian obat melalui parenteral merupakan pemberian obat melalui jaringan tubuh, yaitu dengan menggunakan jarum. </a:t>
            </a:r>
          </a:p>
          <a:p>
            <a:endParaRPr lang="id-ID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6" name="Picture 7" descr="IMG_20190309_2322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681047"/>
            <a:ext cx="5040560" cy="26207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6250"/>
          </a:bodyPr>
          <a:lstStyle/>
          <a:p>
            <a:pPr>
              <a:buNone/>
            </a:pPr>
            <a:r>
              <a:rPr lang="id-ID" dirty="0" smtClean="0"/>
              <a:t>    Beberapa cara untuk memberikan obat parenteral adalah: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Intravena (IV): diberikan melalui vena.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Intramuskular (IM): diberikan kedalam otot tubuh.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Subkutan (SC): diberikan kedalam jaringan tapat dibawah lapisan dermis kulit.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Intrakutan (IC): diberikan melalui dermis dibawah epidermis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Transdermal: diberikan dengan cara menginjeksikan sedikit demi sedikit serum atau vaksin diantara lapisan kulit, tepat dibawah stratum korneum. Umumnya rute seperti ini dilakukan untuk mengetahui reaksi alergi atau tuberculosis (BCG).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2" name="Content Placeholder 4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8571" lnSpcReduction="20000"/>
          </a:bodyPr>
          <a:lstStyle/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resep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resep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obat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dosis obat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waktu pemberian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cara pemberian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dokumentasi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pendidikan kesehatan perihal medikasi klien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hak klien untuk menolak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pengkajian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evaluasi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reaksi terhadap makanan 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Benar reaksi dengan obat </a:t>
            </a:r>
          </a:p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9167" lnSpcReduction="20000"/>
          </a:bodyPr>
          <a:lstStyle/>
          <a:p>
            <a:pPr lvl="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Intravena (IV)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Memasukkan obat dalam bentuk larutan kedalam vena. Pada umumnya pada tidaklebih dari 10 ml sekaligus (dalam sekali pemberian)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Tempat untuk injeksi intravena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Jaringan dorsal vena.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Vena metakarpal dorsalis.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Vena sefalika.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Vena radialis.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Vena basilika.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Vena medianacubiti.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saphenous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mengiritasi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menghapus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absorpsi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eksaguinasi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4" name="Title 1"/>
          <p:cNvSpPr>
            <a:spLocks noGrp="1"/>
          </p:cNvSpPr>
          <p:nvPr>
            <p:ph idx="1"/>
          </p:nvPr>
        </p:nvSpPr>
        <p:spPr>
          <a:xfrm>
            <a:off x="0" y="620713"/>
            <a:ext cx="9144000" cy="57610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6667" lnSpcReduction="20000"/>
          </a:bodyPr>
          <a:lstStyle/>
          <a:p>
            <a:pPr marL="514350" lvl="0" indent="-514350">
              <a:buFont typeface="+mj-lt"/>
              <a:buAutoNum type="alphaLcParenR"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instrument. 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Alcohol swab.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Plester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Gunting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Torniqet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keluhan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indikasi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lama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id-ID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Mengidendifikasi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;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rekam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nrm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Memvalidasi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kontrak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sampiran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gordyn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handscoon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desinfeksi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area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150 – 300,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meregangkan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penyuntikan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fiksasi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pelan-pelan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massage,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Mengembalikan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Merapihkan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semula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" descr="C:\Users\user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5833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Terminasi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subyektif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Microsoft Office PowerPoint</Application>
  <PresentationFormat>On-screen Show (4:3)</PresentationFormat>
  <Paragraphs>307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Pemberian obat parenteral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1</cp:revision>
  <dcterms:created xsi:type="dcterms:W3CDTF">2019-03-09T00:21:42Z</dcterms:created>
  <dcterms:modified xsi:type="dcterms:W3CDTF">2019-03-14T06:50:32Z</dcterms:modified>
</cp:coreProperties>
</file>